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Kaskazini Pemba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Kaskazini Pemb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9050" y="39380"/>
                </a:moveTo>
                <a:lnTo>
                  <a:pt x="89050" y="39390"/>
                </a:lnTo>
                <a:lnTo>
                  <a:pt x="89040" y="39390"/>
                </a:lnTo>
                <a:lnTo>
                  <a:pt x="89040" y="39400"/>
                </a:lnTo>
                <a:lnTo>
                  <a:pt x="89030" y="39400"/>
                </a:lnTo>
                <a:lnTo>
                  <a:pt x="89030" y="39410"/>
                </a:lnTo>
                <a:lnTo>
                  <a:pt x="89020" y="39410"/>
                </a:lnTo>
                <a:lnTo>
                  <a:pt x="89020" y="39400"/>
                </a:lnTo>
                <a:lnTo>
                  <a:pt x="89010" y="39400"/>
                </a:lnTo>
                <a:lnTo>
                  <a:pt x="89000" y="39390"/>
                </a:lnTo>
                <a:lnTo>
                  <a:pt x="88990" y="39390"/>
                </a:lnTo>
                <a:lnTo>
                  <a:pt x="88980" y="39390"/>
                </a:lnTo>
                <a:lnTo>
                  <a:pt x="88980" y="39380"/>
                </a:lnTo>
                <a:lnTo>
                  <a:pt x="88980" y="39370"/>
                </a:lnTo>
                <a:lnTo>
                  <a:pt x="88990" y="39370"/>
                </a:lnTo>
                <a:lnTo>
                  <a:pt x="89000" y="39360"/>
                </a:lnTo>
                <a:lnTo>
                  <a:pt x="89010" y="39360"/>
                </a:lnTo>
                <a:lnTo>
                  <a:pt x="89020" y="39360"/>
                </a:lnTo>
                <a:lnTo>
                  <a:pt x="89030" y="39360"/>
                </a:lnTo>
                <a:lnTo>
                  <a:pt x="89030" y="39350"/>
                </a:lnTo>
                <a:lnTo>
                  <a:pt x="89040" y="39350"/>
                </a:lnTo>
                <a:lnTo>
                  <a:pt x="89050" y="39360"/>
                </a:lnTo>
                <a:lnTo>
                  <a:pt x="89040" y="39360"/>
                </a:lnTo>
                <a:lnTo>
                  <a:pt x="89050" y="39370"/>
                </a:lnTo>
                <a:lnTo>
                  <a:pt x="89050" y="39380"/>
                </a:lnTo>
                <a:close/>
                <a:moveTo>
                  <a:pt x="88750" y="39390"/>
                </a:moveTo>
                <a:lnTo>
                  <a:pt x="88750" y="39400"/>
                </a:lnTo>
                <a:lnTo>
                  <a:pt x="88740" y="39400"/>
                </a:lnTo>
                <a:lnTo>
                  <a:pt x="88740" y="39410"/>
                </a:lnTo>
                <a:lnTo>
                  <a:pt x="88740" y="39420"/>
                </a:lnTo>
                <a:lnTo>
                  <a:pt x="88740" y="39430"/>
                </a:lnTo>
                <a:lnTo>
                  <a:pt x="88740" y="39440"/>
                </a:lnTo>
                <a:lnTo>
                  <a:pt x="88730" y="39440"/>
                </a:lnTo>
                <a:lnTo>
                  <a:pt x="88730" y="39450"/>
                </a:lnTo>
                <a:lnTo>
                  <a:pt x="88740" y="39450"/>
                </a:lnTo>
                <a:lnTo>
                  <a:pt x="88730" y="39450"/>
                </a:lnTo>
                <a:lnTo>
                  <a:pt x="88730" y="39460"/>
                </a:lnTo>
                <a:lnTo>
                  <a:pt x="88730" y="39470"/>
                </a:lnTo>
                <a:lnTo>
                  <a:pt x="88730" y="39480"/>
                </a:lnTo>
                <a:lnTo>
                  <a:pt x="88720" y="39480"/>
                </a:lnTo>
                <a:lnTo>
                  <a:pt x="88720" y="39490"/>
                </a:lnTo>
                <a:lnTo>
                  <a:pt x="88720" y="39500"/>
                </a:lnTo>
                <a:lnTo>
                  <a:pt x="88720" y="39510"/>
                </a:lnTo>
                <a:lnTo>
                  <a:pt x="88710" y="39510"/>
                </a:lnTo>
                <a:lnTo>
                  <a:pt x="88700" y="39520"/>
                </a:lnTo>
                <a:lnTo>
                  <a:pt x="88690" y="39520"/>
                </a:lnTo>
                <a:lnTo>
                  <a:pt x="88690" y="39510"/>
                </a:lnTo>
                <a:lnTo>
                  <a:pt x="88690" y="39500"/>
                </a:lnTo>
                <a:lnTo>
                  <a:pt x="88690" y="39490"/>
                </a:lnTo>
                <a:lnTo>
                  <a:pt x="88700" y="39490"/>
                </a:lnTo>
                <a:lnTo>
                  <a:pt x="88700" y="39480"/>
                </a:lnTo>
                <a:lnTo>
                  <a:pt x="88700" y="39470"/>
                </a:lnTo>
                <a:lnTo>
                  <a:pt x="88700" y="39460"/>
                </a:lnTo>
                <a:lnTo>
                  <a:pt x="88700" y="39450"/>
                </a:lnTo>
                <a:lnTo>
                  <a:pt x="88700" y="39440"/>
                </a:lnTo>
                <a:lnTo>
                  <a:pt x="88700" y="39430"/>
                </a:lnTo>
                <a:lnTo>
                  <a:pt x="88700" y="39420"/>
                </a:lnTo>
                <a:lnTo>
                  <a:pt x="88700" y="39410"/>
                </a:lnTo>
                <a:lnTo>
                  <a:pt x="88700" y="39400"/>
                </a:lnTo>
                <a:lnTo>
                  <a:pt x="88700" y="39390"/>
                </a:lnTo>
                <a:lnTo>
                  <a:pt x="88710" y="39390"/>
                </a:lnTo>
                <a:lnTo>
                  <a:pt x="88720" y="39380"/>
                </a:lnTo>
                <a:lnTo>
                  <a:pt x="88730" y="39370"/>
                </a:lnTo>
                <a:lnTo>
                  <a:pt x="88740" y="39370"/>
                </a:lnTo>
                <a:lnTo>
                  <a:pt x="88750" y="39370"/>
                </a:lnTo>
                <a:lnTo>
                  <a:pt x="88750" y="39360"/>
                </a:lnTo>
                <a:lnTo>
                  <a:pt x="88750" y="39350"/>
                </a:lnTo>
                <a:lnTo>
                  <a:pt x="88760" y="39350"/>
                </a:lnTo>
                <a:lnTo>
                  <a:pt x="88760" y="39340"/>
                </a:lnTo>
                <a:lnTo>
                  <a:pt x="88770" y="39340"/>
                </a:lnTo>
                <a:lnTo>
                  <a:pt x="88770" y="39350"/>
                </a:lnTo>
                <a:lnTo>
                  <a:pt x="88780" y="39350"/>
                </a:lnTo>
                <a:lnTo>
                  <a:pt x="88770" y="39350"/>
                </a:lnTo>
                <a:lnTo>
                  <a:pt x="88770" y="39360"/>
                </a:lnTo>
                <a:lnTo>
                  <a:pt x="88760" y="39360"/>
                </a:lnTo>
                <a:lnTo>
                  <a:pt x="88770" y="39360"/>
                </a:lnTo>
                <a:lnTo>
                  <a:pt x="88770" y="39370"/>
                </a:lnTo>
                <a:lnTo>
                  <a:pt x="88760" y="39370"/>
                </a:lnTo>
                <a:lnTo>
                  <a:pt x="88760" y="39380"/>
                </a:lnTo>
                <a:lnTo>
                  <a:pt x="88750" y="39380"/>
                </a:lnTo>
                <a:lnTo>
                  <a:pt x="88750" y="39390"/>
                </a:lnTo>
                <a:close/>
                <a:moveTo>
                  <a:pt x="88910" y="39370"/>
                </a:moveTo>
                <a:lnTo>
                  <a:pt x="88920" y="39370"/>
                </a:lnTo>
                <a:lnTo>
                  <a:pt x="88920" y="39380"/>
                </a:lnTo>
                <a:lnTo>
                  <a:pt x="88930" y="39380"/>
                </a:lnTo>
                <a:lnTo>
                  <a:pt x="88940" y="39380"/>
                </a:lnTo>
                <a:lnTo>
                  <a:pt x="88950" y="39390"/>
                </a:lnTo>
                <a:lnTo>
                  <a:pt x="88950" y="39400"/>
                </a:lnTo>
                <a:lnTo>
                  <a:pt x="88960" y="39400"/>
                </a:lnTo>
                <a:lnTo>
                  <a:pt x="88950" y="39400"/>
                </a:lnTo>
                <a:lnTo>
                  <a:pt x="88950" y="39410"/>
                </a:lnTo>
                <a:lnTo>
                  <a:pt x="88940" y="39410"/>
                </a:lnTo>
                <a:lnTo>
                  <a:pt x="88930" y="39410"/>
                </a:lnTo>
                <a:lnTo>
                  <a:pt x="88920" y="39410"/>
                </a:lnTo>
                <a:lnTo>
                  <a:pt x="88910" y="39410"/>
                </a:lnTo>
                <a:lnTo>
                  <a:pt x="88900" y="39420"/>
                </a:lnTo>
                <a:lnTo>
                  <a:pt x="88890" y="39420"/>
                </a:lnTo>
                <a:lnTo>
                  <a:pt x="88890" y="39430"/>
                </a:lnTo>
                <a:lnTo>
                  <a:pt x="88880" y="39430"/>
                </a:lnTo>
                <a:lnTo>
                  <a:pt x="88890" y="39430"/>
                </a:lnTo>
                <a:lnTo>
                  <a:pt x="88890" y="39440"/>
                </a:lnTo>
                <a:lnTo>
                  <a:pt x="88890" y="39450"/>
                </a:lnTo>
                <a:lnTo>
                  <a:pt x="88880" y="39450"/>
                </a:lnTo>
                <a:lnTo>
                  <a:pt x="88880" y="39460"/>
                </a:lnTo>
                <a:lnTo>
                  <a:pt x="88870" y="39460"/>
                </a:lnTo>
                <a:lnTo>
                  <a:pt x="88870" y="39470"/>
                </a:lnTo>
                <a:lnTo>
                  <a:pt x="88870" y="39480"/>
                </a:lnTo>
                <a:lnTo>
                  <a:pt x="88860" y="39480"/>
                </a:lnTo>
                <a:lnTo>
                  <a:pt x="88850" y="39470"/>
                </a:lnTo>
                <a:lnTo>
                  <a:pt x="88850" y="39460"/>
                </a:lnTo>
                <a:lnTo>
                  <a:pt x="88840" y="39460"/>
                </a:lnTo>
                <a:lnTo>
                  <a:pt x="88840" y="39450"/>
                </a:lnTo>
                <a:lnTo>
                  <a:pt x="88850" y="39450"/>
                </a:lnTo>
                <a:lnTo>
                  <a:pt x="88850" y="39440"/>
                </a:lnTo>
                <a:lnTo>
                  <a:pt x="88860" y="39440"/>
                </a:lnTo>
                <a:lnTo>
                  <a:pt x="88860" y="39430"/>
                </a:lnTo>
                <a:lnTo>
                  <a:pt x="88860" y="39420"/>
                </a:lnTo>
                <a:lnTo>
                  <a:pt x="88870" y="39420"/>
                </a:lnTo>
                <a:lnTo>
                  <a:pt x="88870" y="39410"/>
                </a:lnTo>
                <a:lnTo>
                  <a:pt x="88870" y="39400"/>
                </a:lnTo>
                <a:lnTo>
                  <a:pt x="88870" y="39390"/>
                </a:lnTo>
                <a:lnTo>
                  <a:pt x="88880" y="39380"/>
                </a:lnTo>
                <a:lnTo>
                  <a:pt x="88870" y="39380"/>
                </a:lnTo>
                <a:lnTo>
                  <a:pt x="88870" y="39370"/>
                </a:lnTo>
                <a:lnTo>
                  <a:pt x="88880" y="39370"/>
                </a:lnTo>
                <a:lnTo>
                  <a:pt x="88880" y="39360"/>
                </a:lnTo>
                <a:lnTo>
                  <a:pt x="88880" y="39350"/>
                </a:lnTo>
                <a:lnTo>
                  <a:pt x="88880" y="39340"/>
                </a:lnTo>
                <a:lnTo>
                  <a:pt x="88890" y="39340"/>
                </a:lnTo>
                <a:lnTo>
                  <a:pt x="88890" y="39350"/>
                </a:lnTo>
                <a:lnTo>
                  <a:pt x="88890" y="39360"/>
                </a:lnTo>
                <a:lnTo>
                  <a:pt x="88900" y="39360"/>
                </a:lnTo>
                <a:lnTo>
                  <a:pt x="88900" y="39370"/>
                </a:lnTo>
                <a:lnTo>
                  <a:pt x="88910" y="39370"/>
                </a:lnTo>
                <a:close/>
                <a:moveTo>
                  <a:pt x="88680" y="39090"/>
                </a:moveTo>
                <a:lnTo>
                  <a:pt x="88680" y="39100"/>
                </a:lnTo>
                <a:lnTo>
                  <a:pt x="88670" y="39100"/>
                </a:lnTo>
                <a:lnTo>
                  <a:pt x="88670" y="39110"/>
                </a:lnTo>
                <a:lnTo>
                  <a:pt x="88680" y="39110"/>
                </a:lnTo>
                <a:lnTo>
                  <a:pt x="88670" y="39120"/>
                </a:lnTo>
                <a:lnTo>
                  <a:pt x="88670" y="39130"/>
                </a:lnTo>
                <a:lnTo>
                  <a:pt x="88670" y="39140"/>
                </a:lnTo>
                <a:lnTo>
                  <a:pt x="88680" y="39140"/>
                </a:lnTo>
                <a:lnTo>
                  <a:pt x="88680" y="39150"/>
                </a:lnTo>
                <a:lnTo>
                  <a:pt x="88680" y="39160"/>
                </a:lnTo>
                <a:lnTo>
                  <a:pt x="88690" y="39160"/>
                </a:lnTo>
                <a:lnTo>
                  <a:pt x="88690" y="39170"/>
                </a:lnTo>
                <a:lnTo>
                  <a:pt x="88700" y="39170"/>
                </a:lnTo>
                <a:lnTo>
                  <a:pt x="88700" y="39180"/>
                </a:lnTo>
                <a:lnTo>
                  <a:pt x="88710" y="39180"/>
                </a:lnTo>
                <a:lnTo>
                  <a:pt x="88720" y="39190"/>
                </a:lnTo>
                <a:lnTo>
                  <a:pt x="88730" y="39190"/>
                </a:lnTo>
                <a:lnTo>
                  <a:pt x="88740" y="39190"/>
                </a:lnTo>
                <a:lnTo>
                  <a:pt x="88750" y="39190"/>
                </a:lnTo>
                <a:lnTo>
                  <a:pt x="88760" y="39190"/>
                </a:lnTo>
                <a:lnTo>
                  <a:pt x="88760" y="39180"/>
                </a:lnTo>
                <a:lnTo>
                  <a:pt x="88760" y="39190"/>
                </a:lnTo>
                <a:lnTo>
                  <a:pt x="88750" y="39200"/>
                </a:lnTo>
                <a:lnTo>
                  <a:pt x="88740" y="39200"/>
                </a:lnTo>
                <a:lnTo>
                  <a:pt x="88730" y="39210"/>
                </a:lnTo>
                <a:lnTo>
                  <a:pt x="88720" y="39210"/>
                </a:lnTo>
                <a:lnTo>
                  <a:pt x="88720" y="39220"/>
                </a:lnTo>
                <a:lnTo>
                  <a:pt x="88710" y="39220"/>
                </a:lnTo>
                <a:lnTo>
                  <a:pt x="88700" y="39230"/>
                </a:lnTo>
                <a:lnTo>
                  <a:pt x="88690" y="39230"/>
                </a:lnTo>
                <a:lnTo>
                  <a:pt x="88690" y="39240"/>
                </a:lnTo>
                <a:lnTo>
                  <a:pt x="88690" y="39250"/>
                </a:lnTo>
                <a:lnTo>
                  <a:pt x="88680" y="39250"/>
                </a:lnTo>
                <a:lnTo>
                  <a:pt x="88680" y="39260"/>
                </a:lnTo>
                <a:lnTo>
                  <a:pt x="88670" y="39260"/>
                </a:lnTo>
                <a:lnTo>
                  <a:pt x="88670" y="39270"/>
                </a:lnTo>
                <a:lnTo>
                  <a:pt x="88670" y="39280"/>
                </a:lnTo>
                <a:lnTo>
                  <a:pt x="88670" y="39290"/>
                </a:lnTo>
                <a:lnTo>
                  <a:pt x="88660" y="39290"/>
                </a:lnTo>
                <a:lnTo>
                  <a:pt x="88660" y="39300"/>
                </a:lnTo>
                <a:lnTo>
                  <a:pt x="88670" y="39300"/>
                </a:lnTo>
                <a:lnTo>
                  <a:pt x="88660" y="39300"/>
                </a:lnTo>
                <a:lnTo>
                  <a:pt x="88660" y="39290"/>
                </a:lnTo>
                <a:lnTo>
                  <a:pt x="88650" y="39290"/>
                </a:lnTo>
                <a:lnTo>
                  <a:pt x="88650" y="39280"/>
                </a:lnTo>
                <a:lnTo>
                  <a:pt x="88660" y="39280"/>
                </a:lnTo>
                <a:lnTo>
                  <a:pt x="88660" y="39270"/>
                </a:lnTo>
                <a:lnTo>
                  <a:pt x="88660" y="39260"/>
                </a:lnTo>
                <a:lnTo>
                  <a:pt x="88670" y="39260"/>
                </a:lnTo>
                <a:lnTo>
                  <a:pt x="88670" y="39250"/>
                </a:lnTo>
                <a:lnTo>
                  <a:pt x="88670" y="39240"/>
                </a:lnTo>
                <a:lnTo>
                  <a:pt x="88680" y="39240"/>
                </a:lnTo>
                <a:lnTo>
                  <a:pt x="88680" y="39230"/>
                </a:lnTo>
                <a:lnTo>
                  <a:pt x="88670" y="39230"/>
                </a:lnTo>
                <a:lnTo>
                  <a:pt x="88680" y="39230"/>
                </a:lnTo>
                <a:lnTo>
                  <a:pt x="88680" y="39220"/>
                </a:lnTo>
                <a:lnTo>
                  <a:pt x="88680" y="39210"/>
                </a:lnTo>
                <a:lnTo>
                  <a:pt x="88690" y="39210"/>
                </a:lnTo>
                <a:lnTo>
                  <a:pt x="88690" y="39200"/>
                </a:lnTo>
                <a:lnTo>
                  <a:pt x="88680" y="39200"/>
                </a:lnTo>
                <a:lnTo>
                  <a:pt x="88670" y="39200"/>
                </a:lnTo>
                <a:lnTo>
                  <a:pt x="88670" y="39190"/>
                </a:lnTo>
                <a:lnTo>
                  <a:pt x="88670" y="39180"/>
                </a:lnTo>
                <a:lnTo>
                  <a:pt x="88680" y="39180"/>
                </a:lnTo>
                <a:lnTo>
                  <a:pt x="88670" y="39180"/>
                </a:lnTo>
                <a:lnTo>
                  <a:pt x="88670" y="39170"/>
                </a:lnTo>
                <a:lnTo>
                  <a:pt x="88660" y="39170"/>
                </a:lnTo>
                <a:lnTo>
                  <a:pt x="88660" y="39160"/>
                </a:lnTo>
                <a:lnTo>
                  <a:pt x="88660" y="39150"/>
                </a:lnTo>
                <a:lnTo>
                  <a:pt x="88650" y="39150"/>
                </a:lnTo>
                <a:lnTo>
                  <a:pt x="88650" y="39140"/>
                </a:lnTo>
                <a:lnTo>
                  <a:pt x="88640" y="39140"/>
                </a:lnTo>
                <a:lnTo>
                  <a:pt x="88640" y="39130"/>
                </a:lnTo>
                <a:lnTo>
                  <a:pt x="88650" y="39130"/>
                </a:lnTo>
                <a:lnTo>
                  <a:pt x="88640" y="39130"/>
                </a:lnTo>
                <a:lnTo>
                  <a:pt x="88640" y="39120"/>
                </a:lnTo>
                <a:lnTo>
                  <a:pt x="88650" y="39120"/>
                </a:lnTo>
                <a:lnTo>
                  <a:pt x="88640" y="39120"/>
                </a:lnTo>
                <a:lnTo>
                  <a:pt x="88640" y="39130"/>
                </a:lnTo>
                <a:lnTo>
                  <a:pt x="88630" y="39130"/>
                </a:lnTo>
                <a:lnTo>
                  <a:pt x="88630" y="39120"/>
                </a:lnTo>
                <a:lnTo>
                  <a:pt x="88640" y="39120"/>
                </a:lnTo>
                <a:lnTo>
                  <a:pt x="88630" y="39120"/>
                </a:lnTo>
                <a:lnTo>
                  <a:pt x="88630" y="39110"/>
                </a:lnTo>
                <a:lnTo>
                  <a:pt x="88640" y="39110"/>
                </a:lnTo>
                <a:lnTo>
                  <a:pt x="88640" y="39100"/>
                </a:lnTo>
                <a:lnTo>
                  <a:pt x="88640" y="39090"/>
                </a:lnTo>
                <a:lnTo>
                  <a:pt x="88650" y="39090"/>
                </a:lnTo>
                <a:lnTo>
                  <a:pt x="88650" y="39080"/>
                </a:lnTo>
                <a:lnTo>
                  <a:pt x="88650" y="39070"/>
                </a:lnTo>
                <a:lnTo>
                  <a:pt x="88660" y="39070"/>
                </a:lnTo>
                <a:lnTo>
                  <a:pt x="88660" y="39060"/>
                </a:lnTo>
                <a:lnTo>
                  <a:pt x="88660" y="39050"/>
                </a:lnTo>
                <a:lnTo>
                  <a:pt x="88660" y="39040"/>
                </a:lnTo>
                <a:lnTo>
                  <a:pt x="88660" y="39030"/>
                </a:lnTo>
                <a:lnTo>
                  <a:pt x="88670" y="39030"/>
                </a:lnTo>
                <a:lnTo>
                  <a:pt x="88670" y="39040"/>
                </a:lnTo>
                <a:lnTo>
                  <a:pt x="88670" y="39050"/>
                </a:lnTo>
                <a:lnTo>
                  <a:pt x="88680" y="39060"/>
                </a:lnTo>
                <a:lnTo>
                  <a:pt x="88680" y="39070"/>
                </a:lnTo>
                <a:lnTo>
                  <a:pt x="88680" y="39080"/>
                </a:lnTo>
                <a:lnTo>
                  <a:pt x="88680" y="39090"/>
                </a:lnTo>
                <a:close/>
                <a:moveTo>
                  <a:pt x="90560" y="38650"/>
                </a:moveTo>
                <a:lnTo>
                  <a:pt x="90550" y="38670"/>
                </a:lnTo>
                <a:lnTo>
                  <a:pt x="90540" y="38690"/>
                </a:lnTo>
                <a:lnTo>
                  <a:pt x="90550" y="38700"/>
                </a:lnTo>
                <a:lnTo>
                  <a:pt x="90550" y="38710"/>
                </a:lnTo>
                <a:lnTo>
                  <a:pt x="90550" y="38720"/>
                </a:lnTo>
                <a:lnTo>
                  <a:pt x="90560" y="38740"/>
                </a:lnTo>
                <a:lnTo>
                  <a:pt x="90560" y="38750"/>
                </a:lnTo>
                <a:lnTo>
                  <a:pt x="90570" y="38760"/>
                </a:lnTo>
                <a:lnTo>
                  <a:pt x="90570" y="38770"/>
                </a:lnTo>
                <a:lnTo>
                  <a:pt x="90580" y="38780"/>
                </a:lnTo>
                <a:lnTo>
                  <a:pt x="90580" y="38790"/>
                </a:lnTo>
                <a:lnTo>
                  <a:pt x="90580" y="38800"/>
                </a:lnTo>
                <a:lnTo>
                  <a:pt x="90600" y="38800"/>
                </a:lnTo>
                <a:lnTo>
                  <a:pt x="90620" y="38790"/>
                </a:lnTo>
                <a:lnTo>
                  <a:pt x="90630" y="38790"/>
                </a:lnTo>
                <a:lnTo>
                  <a:pt x="90640" y="38780"/>
                </a:lnTo>
                <a:lnTo>
                  <a:pt x="90650" y="38780"/>
                </a:lnTo>
                <a:lnTo>
                  <a:pt x="90660" y="38790"/>
                </a:lnTo>
                <a:lnTo>
                  <a:pt x="90670" y="38800"/>
                </a:lnTo>
                <a:lnTo>
                  <a:pt x="90660" y="38800"/>
                </a:lnTo>
                <a:lnTo>
                  <a:pt x="90660" y="38820"/>
                </a:lnTo>
                <a:lnTo>
                  <a:pt x="90660" y="38840"/>
                </a:lnTo>
                <a:lnTo>
                  <a:pt x="90660" y="38870"/>
                </a:lnTo>
                <a:lnTo>
                  <a:pt x="90660" y="38880"/>
                </a:lnTo>
                <a:lnTo>
                  <a:pt x="90660" y="38900"/>
                </a:lnTo>
                <a:lnTo>
                  <a:pt x="90660" y="38910"/>
                </a:lnTo>
                <a:lnTo>
                  <a:pt x="90660" y="38930"/>
                </a:lnTo>
                <a:lnTo>
                  <a:pt x="90660" y="38970"/>
                </a:lnTo>
                <a:lnTo>
                  <a:pt x="90640" y="39020"/>
                </a:lnTo>
                <a:lnTo>
                  <a:pt x="90630" y="39030"/>
                </a:lnTo>
                <a:lnTo>
                  <a:pt x="90630" y="39040"/>
                </a:lnTo>
                <a:lnTo>
                  <a:pt x="90620" y="39040"/>
                </a:lnTo>
                <a:lnTo>
                  <a:pt x="90620" y="39050"/>
                </a:lnTo>
                <a:lnTo>
                  <a:pt x="90610" y="39080"/>
                </a:lnTo>
                <a:lnTo>
                  <a:pt x="90610" y="39100"/>
                </a:lnTo>
                <a:lnTo>
                  <a:pt x="90600" y="39100"/>
                </a:lnTo>
                <a:lnTo>
                  <a:pt x="90600" y="39110"/>
                </a:lnTo>
                <a:lnTo>
                  <a:pt x="90600" y="39120"/>
                </a:lnTo>
                <a:lnTo>
                  <a:pt x="90590" y="39130"/>
                </a:lnTo>
                <a:lnTo>
                  <a:pt x="90590" y="39140"/>
                </a:lnTo>
                <a:lnTo>
                  <a:pt x="90580" y="39150"/>
                </a:lnTo>
                <a:lnTo>
                  <a:pt x="90560" y="39150"/>
                </a:lnTo>
                <a:lnTo>
                  <a:pt x="90550" y="39150"/>
                </a:lnTo>
                <a:lnTo>
                  <a:pt x="90540" y="39150"/>
                </a:lnTo>
                <a:lnTo>
                  <a:pt x="90530" y="39150"/>
                </a:lnTo>
                <a:lnTo>
                  <a:pt x="90530" y="39140"/>
                </a:lnTo>
                <a:lnTo>
                  <a:pt x="90520" y="39140"/>
                </a:lnTo>
                <a:lnTo>
                  <a:pt x="90510" y="39140"/>
                </a:lnTo>
                <a:lnTo>
                  <a:pt x="90500" y="39130"/>
                </a:lnTo>
                <a:lnTo>
                  <a:pt x="90490" y="39130"/>
                </a:lnTo>
                <a:lnTo>
                  <a:pt x="90480" y="39130"/>
                </a:lnTo>
                <a:lnTo>
                  <a:pt x="90480" y="39120"/>
                </a:lnTo>
                <a:lnTo>
                  <a:pt x="90470" y="39120"/>
                </a:lnTo>
                <a:lnTo>
                  <a:pt x="90460" y="39120"/>
                </a:lnTo>
                <a:lnTo>
                  <a:pt x="90450" y="39120"/>
                </a:lnTo>
                <a:lnTo>
                  <a:pt x="90450" y="39110"/>
                </a:lnTo>
                <a:lnTo>
                  <a:pt x="90440" y="39110"/>
                </a:lnTo>
                <a:lnTo>
                  <a:pt x="90430" y="39110"/>
                </a:lnTo>
                <a:lnTo>
                  <a:pt x="90420" y="39120"/>
                </a:lnTo>
                <a:lnTo>
                  <a:pt x="90420" y="39110"/>
                </a:lnTo>
                <a:lnTo>
                  <a:pt x="90430" y="39110"/>
                </a:lnTo>
                <a:lnTo>
                  <a:pt x="90420" y="39110"/>
                </a:lnTo>
                <a:lnTo>
                  <a:pt x="90420" y="39100"/>
                </a:lnTo>
                <a:lnTo>
                  <a:pt x="90410" y="39100"/>
                </a:lnTo>
                <a:lnTo>
                  <a:pt x="90410" y="39090"/>
                </a:lnTo>
                <a:lnTo>
                  <a:pt x="90420" y="39090"/>
                </a:lnTo>
                <a:lnTo>
                  <a:pt x="90410" y="39090"/>
                </a:lnTo>
                <a:lnTo>
                  <a:pt x="90410" y="39080"/>
                </a:lnTo>
                <a:lnTo>
                  <a:pt x="90400" y="39090"/>
                </a:lnTo>
                <a:lnTo>
                  <a:pt x="90400" y="39100"/>
                </a:lnTo>
                <a:lnTo>
                  <a:pt x="90390" y="39100"/>
                </a:lnTo>
                <a:lnTo>
                  <a:pt x="90380" y="39100"/>
                </a:lnTo>
                <a:lnTo>
                  <a:pt x="90370" y="39100"/>
                </a:lnTo>
                <a:lnTo>
                  <a:pt x="90360" y="39100"/>
                </a:lnTo>
                <a:lnTo>
                  <a:pt x="90360" y="39110"/>
                </a:lnTo>
                <a:lnTo>
                  <a:pt x="90350" y="39110"/>
                </a:lnTo>
                <a:lnTo>
                  <a:pt x="90340" y="39110"/>
                </a:lnTo>
                <a:lnTo>
                  <a:pt x="90340" y="39100"/>
                </a:lnTo>
                <a:lnTo>
                  <a:pt x="90350" y="39090"/>
                </a:lnTo>
                <a:lnTo>
                  <a:pt x="90360" y="39080"/>
                </a:lnTo>
                <a:lnTo>
                  <a:pt x="90360" y="39070"/>
                </a:lnTo>
                <a:lnTo>
                  <a:pt x="90370" y="39060"/>
                </a:lnTo>
                <a:lnTo>
                  <a:pt x="90370" y="39050"/>
                </a:lnTo>
                <a:lnTo>
                  <a:pt x="90370" y="39040"/>
                </a:lnTo>
                <a:lnTo>
                  <a:pt x="90380" y="39040"/>
                </a:lnTo>
                <a:lnTo>
                  <a:pt x="90390" y="39040"/>
                </a:lnTo>
                <a:lnTo>
                  <a:pt x="90400" y="39040"/>
                </a:lnTo>
                <a:lnTo>
                  <a:pt x="90400" y="39030"/>
                </a:lnTo>
                <a:lnTo>
                  <a:pt x="90400" y="39040"/>
                </a:lnTo>
                <a:lnTo>
                  <a:pt x="90410" y="39040"/>
                </a:lnTo>
                <a:lnTo>
                  <a:pt x="90420" y="39040"/>
                </a:lnTo>
                <a:lnTo>
                  <a:pt x="90420" y="39030"/>
                </a:lnTo>
                <a:lnTo>
                  <a:pt x="90420" y="39020"/>
                </a:lnTo>
                <a:lnTo>
                  <a:pt x="90430" y="39020"/>
                </a:lnTo>
                <a:lnTo>
                  <a:pt x="90430" y="39010"/>
                </a:lnTo>
                <a:lnTo>
                  <a:pt x="90440" y="39010"/>
                </a:lnTo>
                <a:lnTo>
                  <a:pt x="90440" y="39000"/>
                </a:lnTo>
                <a:lnTo>
                  <a:pt x="90440" y="38990"/>
                </a:lnTo>
                <a:lnTo>
                  <a:pt x="90440" y="38980"/>
                </a:lnTo>
                <a:lnTo>
                  <a:pt x="90450" y="38980"/>
                </a:lnTo>
                <a:lnTo>
                  <a:pt x="90450" y="38970"/>
                </a:lnTo>
                <a:lnTo>
                  <a:pt x="90450" y="38960"/>
                </a:lnTo>
                <a:lnTo>
                  <a:pt x="90460" y="38960"/>
                </a:lnTo>
                <a:lnTo>
                  <a:pt x="90470" y="38960"/>
                </a:lnTo>
                <a:lnTo>
                  <a:pt x="90480" y="38950"/>
                </a:lnTo>
                <a:lnTo>
                  <a:pt x="90480" y="38940"/>
                </a:lnTo>
                <a:lnTo>
                  <a:pt x="90490" y="38930"/>
                </a:lnTo>
                <a:lnTo>
                  <a:pt x="90490" y="38920"/>
                </a:lnTo>
                <a:lnTo>
                  <a:pt x="90500" y="38920"/>
                </a:lnTo>
                <a:lnTo>
                  <a:pt x="90500" y="38910"/>
                </a:lnTo>
                <a:lnTo>
                  <a:pt x="90510" y="38910"/>
                </a:lnTo>
                <a:lnTo>
                  <a:pt x="90520" y="38910"/>
                </a:lnTo>
                <a:lnTo>
                  <a:pt x="90520" y="38900"/>
                </a:lnTo>
                <a:lnTo>
                  <a:pt x="90530" y="38900"/>
                </a:lnTo>
                <a:lnTo>
                  <a:pt x="90530" y="38890"/>
                </a:lnTo>
                <a:lnTo>
                  <a:pt x="90530" y="38880"/>
                </a:lnTo>
                <a:lnTo>
                  <a:pt x="90530" y="38870"/>
                </a:lnTo>
                <a:lnTo>
                  <a:pt x="90530" y="38860"/>
                </a:lnTo>
                <a:lnTo>
                  <a:pt x="90530" y="38850"/>
                </a:lnTo>
                <a:lnTo>
                  <a:pt x="90530" y="38840"/>
                </a:lnTo>
                <a:lnTo>
                  <a:pt x="90520" y="38840"/>
                </a:lnTo>
                <a:lnTo>
                  <a:pt x="90520" y="38830"/>
                </a:lnTo>
                <a:lnTo>
                  <a:pt x="90510" y="38830"/>
                </a:lnTo>
                <a:lnTo>
                  <a:pt x="90500" y="38830"/>
                </a:lnTo>
                <a:lnTo>
                  <a:pt x="90500" y="38820"/>
                </a:lnTo>
                <a:lnTo>
                  <a:pt x="90510" y="38820"/>
                </a:lnTo>
                <a:lnTo>
                  <a:pt x="90520" y="38820"/>
                </a:lnTo>
                <a:lnTo>
                  <a:pt x="90520" y="38810"/>
                </a:lnTo>
                <a:lnTo>
                  <a:pt x="90520" y="38800"/>
                </a:lnTo>
                <a:lnTo>
                  <a:pt x="90510" y="38800"/>
                </a:lnTo>
                <a:lnTo>
                  <a:pt x="90510" y="38810"/>
                </a:lnTo>
                <a:lnTo>
                  <a:pt x="90500" y="38810"/>
                </a:lnTo>
                <a:lnTo>
                  <a:pt x="90490" y="38810"/>
                </a:lnTo>
                <a:lnTo>
                  <a:pt x="90480" y="38810"/>
                </a:lnTo>
                <a:lnTo>
                  <a:pt x="90480" y="38800"/>
                </a:lnTo>
                <a:lnTo>
                  <a:pt x="90480" y="38790"/>
                </a:lnTo>
                <a:lnTo>
                  <a:pt x="90490" y="38790"/>
                </a:lnTo>
                <a:lnTo>
                  <a:pt x="90480" y="38780"/>
                </a:lnTo>
                <a:lnTo>
                  <a:pt x="90490" y="38780"/>
                </a:lnTo>
                <a:lnTo>
                  <a:pt x="90500" y="38780"/>
                </a:lnTo>
                <a:lnTo>
                  <a:pt x="90500" y="38770"/>
                </a:lnTo>
                <a:lnTo>
                  <a:pt x="90510" y="38770"/>
                </a:lnTo>
                <a:lnTo>
                  <a:pt x="90510" y="38760"/>
                </a:lnTo>
                <a:lnTo>
                  <a:pt x="90510" y="38770"/>
                </a:lnTo>
                <a:lnTo>
                  <a:pt x="90510" y="38760"/>
                </a:lnTo>
                <a:lnTo>
                  <a:pt x="90510" y="38750"/>
                </a:lnTo>
                <a:lnTo>
                  <a:pt x="90520" y="38750"/>
                </a:lnTo>
                <a:lnTo>
                  <a:pt x="90510" y="38750"/>
                </a:lnTo>
                <a:lnTo>
                  <a:pt x="90510" y="38740"/>
                </a:lnTo>
                <a:lnTo>
                  <a:pt x="90510" y="38750"/>
                </a:lnTo>
                <a:lnTo>
                  <a:pt x="90500" y="38750"/>
                </a:lnTo>
                <a:lnTo>
                  <a:pt x="90500" y="38740"/>
                </a:lnTo>
                <a:lnTo>
                  <a:pt x="90510" y="38740"/>
                </a:lnTo>
                <a:lnTo>
                  <a:pt x="90500" y="38740"/>
                </a:lnTo>
                <a:lnTo>
                  <a:pt x="90500" y="38750"/>
                </a:lnTo>
                <a:lnTo>
                  <a:pt x="90490" y="38750"/>
                </a:lnTo>
                <a:lnTo>
                  <a:pt x="90490" y="38760"/>
                </a:lnTo>
                <a:lnTo>
                  <a:pt x="90480" y="38760"/>
                </a:lnTo>
                <a:lnTo>
                  <a:pt x="90480" y="38750"/>
                </a:lnTo>
                <a:lnTo>
                  <a:pt x="90480" y="38760"/>
                </a:lnTo>
                <a:lnTo>
                  <a:pt x="90470" y="38760"/>
                </a:lnTo>
                <a:lnTo>
                  <a:pt x="90470" y="38770"/>
                </a:lnTo>
                <a:lnTo>
                  <a:pt x="90470" y="38760"/>
                </a:lnTo>
                <a:lnTo>
                  <a:pt x="90460" y="38760"/>
                </a:lnTo>
                <a:lnTo>
                  <a:pt x="90460" y="38750"/>
                </a:lnTo>
                <a:lnTo>
                  <a:pt x="90460" y="38740"/>
                </a:lnTo>
                <a:lnTo>
                  <a:pt x="90460" y="38730"/>
                </a:lnTo>
                <a:lnTo>
                  <a:pt x="90460" y="38720"/>
                </a:lnTo>
                <a:lnTo>
                  <a:pt x="90470" y="38720"/>
                </a:lnTo>
                <a:lnTo>
                  <a:pt x="90460" y="38720"/>
                </a:lnTo>
                <a:lnTo>
                  <a:pt x="90470" y="38710"/>
                </a:lnTo>
                <a:lnTo>
                  <a:pt x="90470" y="38700"/>
                </a:lnTo>
                <a:lnTo>
                  <a:pt x="90480" y="38700"/>
                </a:lnTo>
                <a:lnTo>
                  <a:pt x="90480" y="38690"/>
                </a:lnTo>
                <a:lnTo>
                  <a:pt x="90490" y="38690"/>
                </a:lnTo>
                <a:lnTo>
                  <a:pt x="90490" y="38680"/>
                </a:lnTo>
                <a:lnTo>
                  <a:pt x="90480" y="38680"/>
                </a:lnTo>
                <a:lnTo>
                  <a:pt x="90490" y="38670"/>
                </a:lnTo>
                <a:lnTo>
                  <a:pt x="90490" y="38660"/>
                </a:lnTo>
                <a:lnTo>
                  <a:pt x="90500" y="38660"/>
                </a:lnTo>
                <a:lnTo>
                  <a:pt x="90500" y="38650"/>
                </a:lnTo>
                <a:lnTo>
                  <a:pt x="90510" y="38650"/>
                </a:lnTo>
                <a:lnTo>
                  <a:pt x="90510" y="38640"/>
                </a:lnTo>
                <a:lnTo>
                  <a:pt x="90520" y="38620"/>
                </a:lnTo>
                <a:lnTo>
                  <a:pt x="90530" y="38610"/>
                </a:lnTo>
                <a:lnTo>
                  <a:pt x="90540" y="38600"/>
                </a:lnTo>
                <a:lnTo>
                  <a:pt x="90550" y="38580"/>
                </a:lnTo>
                <a:lnTo>
                  <a:pt x="90560" y="38570"/>
                </a:lnTo>
                <a:lnTo>
                  <a:pt x="90570" y="38590"/>
                </a:lnTo>
                <a:lnTo>
                  <a:pt x="90570" y="38610"/>
                </a:lnTo>
                <a:lnTo>
                  <a:pt x="90560" y="38630"/>
                </a:lnTo>
                <a:lnTo>
                  <a:pt x="90560" y="38650"/>
                </a:lnTo>
                <a:close/>
                <a:moveTo>
                  <a:pt x="88920" y="38300"/>
                </a:moveTo>
                <a:lnTo>
                  <a:pt x="88920" y="38310"/>
                </a:lnTo>
                <a:lnTo>
                  <a:pt x="88920" y="38320"/>
                </a:lnTo>
                <a:lnTo>
                  <a:pt x="88920" y="38330"/>
                </a:lnTo>
                <a:lnTo>
                  <a:pt x="88910" y="38330"/>
                </a:lnTo>
                <a:lnTo>
                  <a:pt x="88920" y="38330"/>
                </a:lnTo>
                <a:lnTo>
                  <a:pt x="88910" y="38330"/>
                </a:lnTo>
                <a:lnTo>
                  <a:pt x="88910" y="38340"/>
                </a:lnTo>
                <a:lnTo>
                  <a:pt x="88910" y="38350"/>
                </a:lnTo>
                <a:lnTo>
                  <a:pt x="88910" y="38360"/>
                </a:lnTo>
                <a:lnTo>
                  <a:pt x="88910" y="38370"/>
                </a:lnTo>
                <a:lnTo>
                  <a:pt x="88910" y="38380"/>
                </a:lnTo>
                <a:lnTo>
                  <a:pt x="88900" y="38380"/>
                </a:lnTo>
                <a:lnTo>
                  <a:pt x="88900" y="38390"/>
                </a:lnTo>
                <a:lnTo>
                  <a:pt x="88900" y="38400"/>
                </a:lnTo>
                <a:lnTo>
                  <a:pt x="88890" y="38400"/>
                </a:lnTo>
                <a:lnTo>
                  <a:pt x="88890" y="38390"/>
                </a:lnTo>
                <a:lnTo>
                  <a:pt x="88890" y="38400"/>
                </a:lnTo>
                <a:lnTo>
                  <a:pt x="88880" y="38400"/>
                </a:lnTo>
                <a:lnTo>
                  <a:pt x="88880" y="38410"/>
                </a:lnTo>
                <a:lnTo>
                  <a:pt x="88890" y="38410"/>
                </a:lnTo>
                <a:lnTo>
                  <a:pt x="88880" y="38410"/>
                </a:lnTo>
                <a:lnTo>
                  <a:pt x="88880" y="38420"/>
                </a:lnTo>
                <a:lnTo>
                  <a:pt x="88880" y="38430"/>
                </a:lnTo>
                <a:lnTo>
                  <a:pt x="88870" y="38430"/>
                </a:lnTo>
                <a:lnTo>
                  <a:pt x="88880" y="38440"/>
                </a:lnTo>
                <a:lnTo>
                  <a:pt x="88880" y="38450"/>
                </a:lnTo>
                <a:lnTo>
                  <a:pt x="88870" y="38450"/>
                </a:lnTo>
                <a:lnTo>
                  <a:pt x="88870" y="38460"/>
                </a:lnTo>
                <a:lnTo>
                  <a:pt x="88870" y="38470"/>
                </a:lnTo>
                <a:lnTo>
                  <a:pt x="88860" y="38480"/>
                </a:lnTo>
                <a:lnTo>
                  <a:pt x="88860" y="38490"/>
                </a:lnTo>
                <a:lnTo>
                  <a:pt x="88860" y="38500"/>
                </a:lnTo>
                <a:lnTo>
                  <a:pt x="88860" y="38510"/>
                </a:lnTo>
                <a:lnTo>
                  <a:pt x="88870" y="38510"/>
                </a:lnTo>
                <a:lnTo>
                  <a:pt x="88860" y="38510"/>
                </a:lnTo>
                <a:lnTo>
                  <a:pt x="88850" y="38520"/>
                </a:lnTo>
                <a:lnTo>
                  <a:pt x="88850" y="38530"/>
                </a:lnTo>
                <a:lnTo>
                  <a:pt x="88850" y="38540"/>
                </a:lnTo>
                <a:lnTo>
                  <a:pt x="88860" y="38540"/>
                </a:lnTo>
                <a:lnTo>
                  <a:pt x="88860" y="38550"/>
                </a:lnTo>
                <a:lnTo>
                  <a:pt x="88860" y="38560"/>
                </a:lnTo>
                <a:lnTo>
                  <a:pt x="88860" y="38570"/>
                </a:lnTo>
                <a:lnTo>
                  <a:pt x="88850" y="38570"/>
                </a:lnTo>
                <a:lnTo>
                  <a:pt x="88850" y="38580"/>
                </a:lnTo>
                <a:lnTo>
                  <a:pt x="88850" y="38590"/>
                </a:lnTo>
                <a:lnTo>
                  <a:pt x="88850" y="38600"/>
                </a:lnTo>
                <a:lnTo>
                  <a:pt x="88840" y="38600"/>
                </a:lnTo>
                <a:lnTo>
                  <a:pt x="88840" y="38610"/>
                </a:lnTo>
                <a:lnTo>
                  <a:pt x="88840" y="38620"/>
                </a:lnTo>
                <a:lnTo>
                  <a:pt x="88850" y="38620"/>
                </a:lnTo>
                <a:lnTo>
                  <a:pt x="88840" y="38620"/>
                </a:lnTo>
                <a:lnTo>
                  <a:pt x="88840" y="38630"/>
                </a:lnTo>
                <a:lnTo>
                  <a:pt x="88840" y="38640"/>
                </a:lnTo>
                <a:lnTo>
                  <a:pt x="88830" y="38650"/>
                </a:lnTo>
                <a:lnTo>
                  <a:pt x="88830" y="38660"/>
                </a:lnTo>
                <a:lnTo>
                  <a:pt x="88820" y="38660"/>
                </a:lnTo>
                <a:lnTo>
                  <a:pt x="88820" y="38670"/>
                </a:lnTo>
                <a:lnTo>
                  <a:pt x="88820" y="38680"/>
                </a:lnTo>
                <a:lnTo>
                  <a:pt x="88820" y="38690"/>
                </a:lnTo>
                <a:lnTo>
                  <a:pt x="88820" y="38700"/>
                </a:lnTo>
                <a:lnTo>
                  <a:pt x="88810" y="38700"/>
                </a:lnTo>
                <a:lnTo>
                  <a:pt x="88810" y="38710"/>
                </a:lnTo>
                <a:lnTo>
                  <a:pt x="88810" y="38720"/>
                </a:lnTo>
                <a:lnTo>
                  <a:pt x="88800" y="38730"/>
                </a:lnTo>
                <a:lnTo>
                  <a:pt x="88800" y="38740"/>
                </a:lnTo>
                <a:lnTo>
                  <a:pt x="88790" y="38740"/>
                </a:lnTo>
                <a:lnTo>
                  <a:pt x="88790" y="38750"/>
                </a:lnTo>
                <a:lnTo>
                  <a:pt x="88780" y="38750"/>
                </a:lnTo>
                <a:lnTo>
                  <a:pt x="88780" y="38760"/>
                </a:lnTo>
                <a:lnTo>
                  <a:pt x="88790" y="38760"/>
                </a:lnTo>
                <a:lnTo>
                  <a:pt x="88790" y="38770"/>
                </a:lnTo>
                <a:lnTo>
                  <a:pt x="88780" y="38770"/>
                </a:lnTo>
                <a:lnTo>
                  <a:pt x="88780" y="38780"/>
                </a:lnTo>
                <a:lnTo>
                  <a:pt x="88780" y="38790"/>
                </a:lnTo>
                <a:lnTo>
                  <a:pt x="88770" y="38790"/>
                </a:lnTo>
                <a:lnTo>
                  <a:pt x="88770" y="38800"/>
                </a:lnTo>
                <a:lnTo>
                  <a:pt x="88770" y="38810"/>
                </a:lnTo>
                <a:lnTo>
                  <a:pt x="88770" y="38820"/>
                </a:lnTo>
                <a:lnTo>
                  <a:pt x="88760" y="38820"/>
                </a:lnTo>
                <a:lnTo>
                  <a:pt x="88760" y="38830"/>
                </a:lnTo>
                <a:lnTo>
                  <a:pt x="88760" y="38840"/>
                </a:lnTo>
                <a:lnTo>
                  <a:pt x="88750" y="38840"/>
                </a:lnTo>
                <a:lnTo>
                  <a:pt x="88750" y="38850"/>
                </a:lnTo>
                <a:lnTo>
                  <a:pt x="88750" y="38860"/>
                </a:lnTo>
                <a:lnTo>
                  <a:pt x="88750" y="38870"/>
                </a:lnTo>
                <a:lnTo>
                  <a:pt x="88750" y="38880"/>
                </a:lnTo>
                <a:lnTo>
                  <a:pt x="88750" y="38890"/>
                </a:lnTo>
                <a:lnTo>
                  <a:pt x="88740" y="38890"/>
                </a:lnTo>
                <a:lnTo>
                  <a:pt x="88740" y="38900"/>
                </a:lnTo>
                <a:lnTo>
                  <a:pt x="88740" y="38910"/>
                </a:lnTo>
                <a:lnTo>
                  <a:pt x="88750" y="38920"/>
                </a:lnTo>
                <a:lnTo>
                  <a:pt x="88760" y="38920"/>
                </a:lnTo>
                <a:lnTo>
                  <a:pt x="88750" y="38920"/>
                </a:lnTo>
                <a:lnTo>
                  <a:pt x="88750" y="38930"/>
                </a:lnTo>
                <a:lnTo>
                  <a:pt x="88760" y="38930"/>
                </a:lnTo>
                <a:lnTo>
                  <a:pt x="88750" y="38940"/>
                </a:lnTo>
                <a:lnTo>
                  <a:pt x="88750" y="38950"/>
                </a:lnTo>
                <a:lnTo>
                  <a:pt x="88750" y="38960"/>
                </a:lnTo>
                <a:lnTo>
                  <a:pt x="88760" y="38960"/>
                </a:lnTo>
                <a:lnTo>
                  <a:pt x="88750" y="38960"/>
                </a:lnTo>
                <a:lnTo>
                  <a:pt x="88750" y="38970"/>
                </a:lnTo>
                <a:lnTo>
                  <a:pt x="88740" y="38970"/>
                </a:lnTo>
                <a:lnTo>
                  <a:pt x="88740" y="38980"/>
                </a:lnTo>
                <a:lnTo>
                  <a:pt x="88730" y="38980"/>
                </a:lnTo>
                <a:lnTo>
                  <a:pt x="88740" y="38980"/>
                </a:lnTo>
                <a:lnTo>
                  <a:pt x="88740" y="38990"/>
                </a:lnTo>
                <a:lnTo>
                  <a:pt x="88730" y="38990"/>
                </a:lnTo>
                <a:lnTo>
                  <a:pt x="88720" y="38990"/>
                </a:lnTo>
                <a:lnTo>
                  <a:pt x="88710" y="38990"/>
                </a:lnTo>
                <a:lnTo>
                  <a:pt x="88710" y="38980"/>
                </a:lnTo>
                <a:lnTo>
                  <a:pt x="88710" y="38970"/>
                </a:lnTo>
                <a:lnTo>
                  <a:pt x="88700" y="38970"/>
                </a:lnTo>
                <a:lnTo>
                  <a:pt x="88690" y="38970"/>
                </a:lnTo>
                <a:lnTo>
                  <a:pt x="88690" y="38980"/>
                </a:lnTo>
                <a:lnTo>
                  <a:pt x="88680" y="38990"/>
                </a:lnTo>
                <a:lnTo>
                  <a:pt x="88680" y="39000"/>
                </a:lnTo>
                <a:lnTo>
                  <a:pt x="88680" y="39010"/>
                </a:lnTo>
                <a:lnTo>
                  <a:pt x="88670" y="39010"/>
                </a:lnTo>
                <a:lnTo>
                  <a:pt x="88670" y="39000"/>
                </a:lnTo>
                <a:lnTo>
                  <a:pt x="88670" y="38990"/>
                </a:lnTo>
                <a:lnTo>
                  <a:pt x="88670" y="38980"/>
                </a:lnTo>
                <a:lnTo>
                  <a:pt x="88670" y="38970"/>
                </a:lnTo>
                <a:lnTo>
                  <a:pt x="88670" y="38960"/>
                </a:lnTo>
                <a:lnTo>
                  <a:pt x="88670" y="38950"/>
                </a:lnTo>
                <a:lnTo>
                  <a:pt x="88660" y="38950"/>
                </a:lnTo>
                <a:lnTo>
                  <a:pt x="88660" y="38940"/>
                </a:lnTo>
                <a:lnTo>
                  <a:pt x="88660" y="38930"/>
                </a:lnTo>
                <a:lnTo>
                  <a:pt x="88660" y="38920"/>
                </a:lnTo>
                <a:lnTo>
                  <a:pt x="88660" y="38910"/>
                </a:lnTo>
                <a:lnTo>
                  <a:pt x="88670" y="38910"/>
                </a:lnTo>
                <a:lnTo>
                  <a:pt x="88670" y="38900"/>
                </a:lnTo>
                <a:lnTo>
                  <a:pt x="88670" y="38890"/>
                </a:lnTo>
                <a:lnTo>
                  <a:pt x="88670" y="38880"/>
                </a:lnTo>
                <a:lnTo>
                  <a:pt x="88680" y="38870"/>
                </a:lnTo>
                <a:lnTo>
                  <a:pt x="88680" y="38860"/>
                </a:lnTo>
                <a:lnTo>
                  <a:pt x="88690" y="38850"/>
                </a:lnTo>
                <a:lnTo>
                  <a:pt x="88690" y="38860"/>
                </a:lnTo>
                <a:lnTo>
                  <a:pt x="88690" y="38850"/>
                </a:lnTo>
                <a:lnTo>
                  <a:pt x="88690" y="38840"/>
                </a:lnTo>
                <a:lnTo>
                  <a:pt x="88700" y="38840"/>
                </a:lnTo>
                <a:lnTo>
                  <a:pt x="88700" y="38830"/>
                </a:lnTo>
                <a:lnTo>
                  <a:pt x="88700" y="38820"/>
                </a:lnTo>
                <a:lnTo>
                  <a:pt x="88700" y="38810"/>
                </a:lnTo>
                <a:lnTo>
                  <a:pt x="88700" y="38800"/>
                </a:lnTo>
                <a:lnTo>
                  <a:pt x="88700" y="38790"/>
                </a:lnTo>
                <a:lnTo>
                  <a:pt x="88700" y="38780"/>
                </a:lnTo>
                <a:lnTo>
                  <a:pt x="88710" y="38780"/>
                </a:lnTo>
                <a:lnTo>
                  <a:pt x="88710" y="38770"/>
                </a:lnTo>
                <a:lnTo>
                  <a:pt x="88710" y="38760"/>
                </a:lnTo>
                <a:lnTo>
                  <a:pt x="88720" y="38760"/>
                </a:lnTo>
                <a:lnTo>
                  <a:pt x="88710" y="38760"/>
                </a:lnTo>
                <a:lnTo>
                  <a:pt x="88710" y="38750"/>
                </a:lnTo>
                <a:lnTo>
                  <a:pt x="88720" y="38750"/>
                </a:lnTo>
                <a:lnTo>
                  <a:pt x="88720" y="38740"/>
                </a:lnTo>
                <a:lnTo>
                  <a:pt x="88720" y="38730"/>
                </a:lnTo>
                <a:lnTo>
                  <a:pt x="88720" y="38720"/>
                </a:lnTo>
                <a:lnTo>
                  <a:pt x="88730" y="38720"/>
                </a:lnTo>
                <a:lnTo>
                  <a:pt x="88730" y="38710"/>
                </a:lnTo>
                <a:lnTo>
                  <a:pt x="88730" y="38700"/>
                </a:lnTo>
                <a:lnTo>
                  <a:pt x="88740" y="38700"/>
                </a:lnTo>
                <a:lnTo>
                  <a:pt x="88740" y="38690"/>
                </a:lnTo>
                <a:lnTo>
                  <a:pt x="88740" y="38680"/>
                </a:lnTo>
                <a:lnTo>
                  <a:pt x="88730" y="38680"/>
                </a:lnTo>
                <a:lnTo>
                  <a:pt x="88740" y="38680"/>
                </a:lnTo>
                <a:lnTo>
                  <a:pt x="88740" y="38670"/>
                </a:lnTo>
                <a:lnTo>
                  <a:pt x="88740" y="38660"/>
                </a:lnTo>
                <a:lnTo>
                  <a:pt x="88740" y="38650"/>
                </a:lnTo>
                <a:lnTo>
                  <a:pt x="88740" y="38640"/>
                </a:lnTo>
                <a:lnTo>
                  <a:pt x="88740" y="38630"/>
                </a:lnTo>
                <a:lnTo>
                  <a:pt x="88750" y="38630"/>
                </a:lnTo>
                <a:lnTo>
                  <a:pt x="88750" y="38620"/>
                </a:lnTo>
                <a:lnTo>
                  <a:pt x="88750" y="38610"/>
                </a:lnTo>
                <a:lnTo>
                  <a:pt x="88750" y="38600"/>
                </a:lnTo>
                <a:lnTo>
                  <a:pt x="88750" y="38590"/>
                </a:lnTo>
                <a:lnTo>
                  <a:pt x="88760" y="38580"/>
                </a:lnTo>
                <a:lnTo>
                  <a:pt x="88760" y="38570"/>
                </a:lnTo>
                <a:lnTo>
                  <a:pt x="88760" y="38560"/>
                </a:lnTo>
                <a:lnTo>
                  <a:pt x="88770" y="38560"/>
                </a:lnTo>
                <a:lnTo>
                  <a:pt x="88760" y="38560"/>
                </a:lnTo>
                <a:lnTo>
                  <a:pt x="88770" y="38560"/>
                </a:lnTo>
                <a:lnTo>
                  <a:pt x="88770" y="38550"/>
                </a:lnTo>
                <a:lnTo>
                  <a:pt x="88770" y="38540"/>
                </a:lnTo>
                <a:lnTo>
                  <a:pt x="88770" y="38530"/>
                </a:lnTo>
                <a:lnTo>
                  <a:pt x="88770" y="38520"/>
                </a:lnTo>
                <a:lnTo>
                  <a:pt x="88770" y="38510"/>
                </a:lnTo>
                <a:lnTo>
                  <a:pt x="88780" y="38510"/>
                </a:lnTo>
                <a:lnTo>
                  <a:pt x="88780" y="38500"/>
                </a:lnTo>
                <a:lnTo>
                  <a:pt x="88780" y="38490"/>
                </a:lnTo>
                <a:lnTo>
                  <a:pt x="88790" y="38490"/>
                </a:lnTo>
                <a:lnTo>
                  <a:pt x="88790" y="38480"/>
                </a:lnTo>
                <a:lnTo>
                  <a:pt x="88790" y="38470"/>
                </a:lnTo>
                <a:lnTo>
                  <a:pt x="88790" y="38460"/>
                </a:lnTo>
                <a:lnTo>
                  <a:pt x="88790" y="38450"/>
                </a:lnTo>
                <a:lnTo>
                  <a:pt x="88800" y="38450"/>
                </a:lnTo>
                <a:lnTo>
                  <a:pt x="88800" y="38440"/>
                </a:lnTo>
                <a:lnTo>
                  <a:pt x="88810" y="38430"/>
                </a:lnTo>
                <a:lnTo>
                  <a:pt x="88810" y="38420"/>
                </a:lnTo>
                <a:lnTo>
                  <a:pt x="88820" y="38420"/>
                </a:lnTo>
                <a:lnTo>
                  <a:pt x="88820" y="38410"/>
                </a:lnTo>
                <a:lnTo>
                  <a:pt x="88830" y="38410"/>
                </a:lnTo>
                <a:lnTo>
                  <a:pt x="88830" y="38400"/>
                </a:lnTo>
                <a:lnTo>
                  <a:pt x="88830" y="38390"/>
                </a:lnTo>
                <a:lnTo>
                  <a:pt x="88840" y="38390"/>
                </a:lnTo>
                <a:lnTo>
                  <a:pt x="88840" y="38380"/>
                </a:lnTo>
                <a:lnTo>
                  <a:pt x="88840" y="38370"/>
                </a:lnTo>
                <a:lnTo>
                  <a:pt x="88850" y="38370"/>
                </a:lnTo>
                <a:lnTo>
                  <a:pt x="88850" y="38360"/>
                </a:lnTo>
                <a:lnTo>
                  <a:pt x="88850" y="38350"/>
                </a:lnTo>
                <a:lnTo>
                  <a:pt x="88850" y="38340"/>
                </a:lnTo>
                <a:lnTo>
                  <a:pt x="88850" y="38330"/>
                </a:lnTo>
                <a:lnTo>
                  <a:pt x="88860" y="38330"/>
                </a:lnTo>
                <a:lnTo>
                  <a:pt x="88860" y="38320"/>
                </a:lnTo>
                <a:lnTo>
                  <a:pt x="88870" y="38320"/>
                </a:lnTo>
                <a:lnTo>
                  <a:pt x="88870" y="38310"/>
                </a:lnTo>
                <a:lnTo>
                  <a:pt x="88870" y="38300"/>
                </a:lnTo>
                <a:lnTo>
                  <a:pt x="88880" y="38300"/>
                </a:lnTo>
                <a:lnTo>
                  <a:pt x="88880" y="38290"/>
                </a:lnTo>
                <a:lnTo>
                  <a:pt x="88890" y="38290"/>
                </a:lnTo>
                <a:lnTo>
                  <a:pt x="88890" y="38300"/>
                </a:lnTo>
                <a:lnTo>
                  <a:pt x="88890" y="38290"/>
                </a:lnTo>
                <a:lnTo>
                  <a:pt x="88900" y="38290"/>
                </a:lnTo>
                <a:lnTo>
                  <a:pt x="88910" y="38290"/>
                </a:lnTo>
                <a:lnTo>
                  <a:pt x="88920" y="38290"/>
                </a:lnTo>
                <a:lnTo>
                  <a:pt x="88920" y="38300"/>
                </a:lnTo>
                <a:close/>
                <a:moveTo>
                  <a:pt x="90520" y="39840"/>
                </a:moveTo>
                <a:lnTo>
                  <a:pt x="90500" y="39840"/>
                </a:lnTo>
                <a:lnTo>
                  <a:pt x="90430" y="39840"/>
                </a:lnTo>
                <a:lnTo>
                  <a:pt x="90390" y="39840"/>
                </a:lnTo>
                <a:lnTo>
                  <a:pt x="90370" y="39840"/>
                </a:lnTo>
                <a:lnTo>
                  <a:pt x="90340" y="39840"/>
                </a:lnTo>
                <a:lnTo>
                  <a:pt x="90320" y="39840"/>
                </a:lnTo>
                <a:lnTo>
                  <a:pt x="90300" y="39840"/>
                </a:lnTo>
                <a:lnTo>
                  <a:pt x="90290" y="39840"/>
                </a:lnTo>
                <a:lnTo>
                  <a:pt x="90270" y="39840"/>
                </a:lnTo>
                <a:lnTo>
                  <a:pt x="90260" y="39840"/>
                </a:lnTo>
                <a:lnTo>
                  <a:pt x="90220" y="39850"/>
                </a:lnTo>
                <a:lnTo>
                  <a:pt x="90210" y="39860"/>
                </a:lnTo>
                <a:lnTo>
                  <a:pt x="90210" y="39870"/>
                </a:lnTo>
                <a:lnTo>
                  <a:pt x="90200" y="39880"/>
                </a:lnTo>
                <a:lnTo>
                  <a:pt x="90200" y="39890"/>
                </a:lnTo>
                <a:lnTo>
                  <a:pt x="90190" y="39900"/>
                </a:lnTo>
                <a:lnTo>
                  <a:pt x="90190" y="39910"/>
                </a:lnTo>
                <a:lnTo>
                  <a:pt x="90190" y="39920"/>
                </a:lnTo>
                <a:lnTo>
                  <a:pt x="90160" y="39920"/>
                </a:lnTo>
                <a:lnTo>
                  <a:pt x="90140" y="39920"/>
                </a:lnTo>
                <a:lnTo>
                  <a:pt x="90130" y="39920"/>
                </a:lnTo>
                <a:lnTo>
                  <a:pt x="90130" y="39910"/>
                </a:lnTo>
                <a:lnTo>
                  <a:pt x="90120" y="39920"/>
                </a:lnTo>
                <a:lnTo>
                  <a:pt x="90110" y="39930"/>
                </a:lnTo>
                <a:lnTo>
                  <a:pt x="90100" y="39930"/>
                </a:lnTo>
                <a:lnTo>
                  <a:pt x="90090" y="39930"/>
                </a:lnTo>
                <a:lnTo>
                  <a:pt x="90080" y="39930"/>
                </a:lnTo>
                <a:lnTo>
                  <a:pt x="90070" y="39930"/>
                </a:lnTo>
                <a:lnTo>
                  <a:pt x="90060" y="39930"/>
                </a:lnTo>
                <a:lnTo>
                  <a:pt x="90050" y="39930"/>
                </a:lnTo>
                <a:lnTo>
                  <a:pt x="90040" y="39930"/>
                </a:lnTo>
                <a:lnTo>
                  <a:pt x="90040" y="39940"/>
                </a:lnTo>
                <a:lnTo>
                  <a:pt x="90030" y="39940"/>
                </a:lnTo>
                <a:lnTo>
                  <a:pt x="90030" y="39950"/>
                </a:lnTo>
                <a:lnTo>
                  <a:pt x="90020" y="39960"/>
                </a:lnTo>
                <a:lnTo>
                  <a:pt x="90010" y="39960"/>
                </a:lnTo>
                <a:lnTo>
                  <a:pt x="90010" y="39970"/>
                </a:lnTo>
                <a:lnTo>
                  <a:pt x="90000" y="39980"/>
                </a:lnTo>
                <a:lnTo>
                  <a:pt x="89990" y="39980"/>
                </a:lnTo>
                <a:lnTo>
                  <a:pt x="89990" y="39970"/>
                </a:lnTo>
                <a:lnTo>
                  <a:pt x="89990" y="39960"/>
                </a:lnTo>
                <a:lnTo>
                  <a:pt x="89990" y="39950"/>
                </a:lnTo>
                <a:lnTo>
                  <a:pt x="89990" y="39940"/>
                </a:lnTo>
                <a:lnTo>
                  <a:pt x="89990" y="39930"/>
                </a:lnTo>
                <a:lnTo>
                  <a:pt x="89980" y="39920"/>
                </a:lnTo>
                <a:lnTo>
                  <a:pt x="89980" y="39910"/>
                </a:lnTo>
                <a:lnTo>
                  <a:pt x="89980" y="39900"/>
                </a:lnTo>
                <a:lnTo>
                  <a:pt x="89970" y="39900"/>
                </a:lnTo>
                <a:lnTo>
                  <a:pt x="89980" y="39890"/>
                </a:lnTo>
                <a:lnTo>
                  <a:pt x="89990" y="39880"/>
                </a:lnTo>
                <a:lnTo>
                  <a:pt x="89990" y="39870"/>
                </a:lnTo>
                <a:lnTo>
                  <a:pt x="89980" y="39860"/>
                </a:lnTo>
                <a:lnTo>
                  <a:pt x="89980" y="39850"/>
                </a:lnTo>
                <a:lnTo>
                  <a:pt x="89980" y="39840"/>
                </a:lnTo>
                <a:lnTo>
                  <a:pt x="89970" y="39830"/>
                </a:lnTo>
                <a:lnTo>
                  <a:pt x="89980" y="39820"/>
                </a:lnTo>
                <a:lnTo>
                  <a:pt x="89980" y="39810"/>
                </a:lnTo>
                <a:lnTo>
                  <a:pt x="89980" y="39780"/>
                </a:lnTo>
                <a:lnTo>
                  <a:pt x="89980" y="39770"/>
                </a:lnTo>
                <a:lnTo>
                  <a:pt x="89980" y="39760"/>
                </a:lnTo>
                <a:lnTo>
                  <a:pt x="89980" y="39740"/>
                </a:lnTo>
                <a:lnTo>
                  <a:pt x="89980" y="39720"/>
                </a:lnTo>
                <a:lnTo>
                  <a:pt x="89980" y="39700"/>
                </a:lnTo>
                <a:lnTo>
                  <a:pt x="89970" y="39690"/>
                </a:lnTo>
                <a:lnTo>
                  <a:pt x="89970" y="39680"/>
                </a:lnTo>
                <a:lnTo>
                  <a:pt x="89970" y="39660"/>
                </a:lnTo>
                <a:lnTo>
                  <a:pt x="89970" y="39650"/>
                </a:lnTo>
                <a:lnTo>
                  <a:pt x="89970" y="39640"/>
                </a:lnTo>
                <a:lnTo>
                  <a:pt x="89970" y="39630"/>
                </a:lnTo>
                <a:lnTo>
                  <a:pt x="89960" y="39630"/>
                </a:lnTo>
                <a:lnTo>
                  <a:pt x="89960" y="39620"/>
                </a:lnTo>
                <a:lnTo>
                  <a:pt x="89960" y="39610"/>
                </a:lnTo>
                <a:lnTo>
                  <a:pt x="89960" y="39600"/>
                </a:lnTo>
                <a:lnTo>
                  <a:pt x="89950" y="39600"/>
                </a:lnTo>
                <a:lnTo>
                  <a:pt x="89910" y="39600"/>
                </a:lnTo>
                <a:lnTo>
                  <a:pt x="89900" y="39590"/>
                </a:lnTo>
                <a:lnTo>
                  <a:pt x="89880" y="39590"/>
                </a:lnTo>
                <a:lnTo>
                  <a:pt x="89870" y="39590"/>
                </a:lnTo>
                <a:lnTo>
                  <a:pt x="89860" y="39590"/>
                </a:lnTo>
                <a:lnTo>
                  <a:pt x="89840" y="39580"/>
                </a:lnTo>
                <a:lnTo>
                  <a:pt x="89830" y="39580"/>
                </a:lnTo>
                <a:lnTo>
                  <a:pt x="89820" y="39580"/>
                </a:lnTo>
                <a:lnTo>
                  <a:pt x="89790" y="39570"/>
                </a:lnTo>
                <a:lnTo>
                  <a:pt x="89780" y="39560"/>
                </a:lnTo>
                <a:lnTo>
                  <a:pt x="89770" y="39560"/>
                </a:lnTo>
                <a:lnTo>
                  <a:pt x="89760" y="39560"/>
                </a:lnTo>
                <a:lnTo>
                  <a:pt x="89760" y="39570"/>
                </a:lnTo>
                <a:lnTo>
                  <a:pt x="89750" y="39580"/>
                </a:lnTo>
                <a:lnTo>
                  <a:pt x="89740" y="39580"/>
                </a:lnTo>
                <a:lnTo>
                  <a:pt x="89740" y="39590"/>
                </a:lnTo>
                <a:lnTo>
                  <a:pt x="89730" y="39590"/>
                </a:lnTo>
                <a:lnTo>
                  <a:pt x="89720" y="39590"/>
                </a:lnTo>
                <a:lnTo>
                  <a:pt x="89710" y="39600"/>
                </a:lnTo>
                <a:lnTo>
                  <a:pt x="89690" y="39600"/>
                </a:lnTo>
                <a:lnTo>
                  <a:pt x="89680" y="39600"/>
                </a:lnTo>
                <a:lnTo>
                  <a:pt x="89670" y="39610"/>
                </a:lnTo>
                <a:lnTo>
                  <a:pt x="89670" y="39620"/>
                </a:lnTo>
                <a:lnTo>
                  <a:pt x="89650" y="39630"/>
                </a:lnTo>
                <a:lnTo>
                  <a:pt x="89610" y="39660"/>
                </a:lnTo>
                <a:lnTo>
                  <a:pt x="89600" y="39670"/>
                </a:lnTo>
                <a:lnTo>
                  <a:pt x="89600" y="39680"/>
                </a:lnTo>
                <a:lnTo>
                  <a:pt x="89590" y="39680"/>
                </a:lnTo>
                <a:lnTo>
                  <a:pt x="89580" y="39690"/>
                </a:lnTo>
                <a:lnTo>
                  <a:pt x="89570" y="39690"/>
                </a:lnTo>
                <a:lnTo>
                  <a:pt x="89550" y="39700"/>
                </a:lnTo>
                <a:lnTo>
                  <a:pt x="89530" y="39710"/>
                </a:lnTo>
                <a:lnTo>
                  <a:pt x="89520" y="39700"/>
                </a:lnTo>
                <a:lnTo>
                  <a:pt x="89520" y="39690"/>
                </a:lnTo>
                <a:lnTo>
                  <a:pt x="89530" y="39680"/>
                </a:lnTo>
                <a:lnTo>
                  <a:pt x="89530" y="39670"/>
                </a:lnTo>
                <a:lnTo>
                  <a:pt x="89540" y="39660"/>
                </a:lnTo>
                <a:lnTo>
                  <a:pt x="89540" y="39650"/>
                </a:lnTo>
                <a:lnTo>
                  <a:pt x="89550" y="39650"/>
                </a:lnTo>
                <a:lnTo>
                  <a:pt x="89560" y="39640"/>
                </a:lnTo>
                <a:lnTo>
                  <a:pt x="89560" y="39630"/>
                </a:lnTo>
                <a:lnTo>
                  <a:pt x="89560" y="39620"/>
                </a:lnTo>
                <a:lnTo>
                  <a:pt x="89570" y="39600"/>
                </a:lnTo>
                <a:lnTo>
                  <a:pt x="89570" y="39590"/>
                </a:lnTo>
                <a:lnTo>
                  <a:pt x="89580" y="39580"/>
                </a:lnTo>
                <a:lnTo>
                  <a:pt x="89590" y="39580"/>
                </a:lnTo>
                <a:lnTo>
                  <a:pt x="89590" y="39570"/>
                </a:lnTo>
                <a:lnTo>
                  <a:pt x="89580" y="39560"/>
                </a:lnTo>
                <a:lnTo>
                  <a:pt x="89580" y="39540"/>
                </a:lnTo>
                <a:lnTo>
                  <a:pt x="89570" y="39530"/>
                </a:lnTo>
                <a:lnTo>
                  <a:pt x="89560" y="39520"/>
                </a:lnTo>
                <a:lnTo>
                  <a:pt x="89550" y="39510"/>
                </a:lnTo>
                <a:lnTo>
                  <a:pt x="89560" y="39510"/>
                </a:lnTo>
                <a:lnTo>
                  <a:pt x="89580" y="39510"/>
                </a:lnTo>
                <a:lnTo>
                  <a:pt x="89590" y="39510"/>
                </a:lnTo>
                <a:lnTo>
                  <a:pt x="89600" y="39500"/>
                </a:lnTo>
                <a:lnTo>
                  <a:pt x="89610" y="39500"/>
                </a:lnTo>
                <a:lnTo>
                  <a:pt x="89610" y="39490"/>
                </a:lnTo>
                <a:lnTo>
                  <a:pt x="89610" y="39480"/>
                </a:lnTo>
                <a:lnTo>
                  <a:pt x="89610" y="39470"/>
                </a:lnTo>
                <a:lnTo>
                  <a:pt x="89620" y="39470"/>
                </a:lnTo>
                <a:lnTo>
                  <a:pt x="89630" y="39470"/>
                </a:lnTo>
                <a:lnTo>
                  <a:pt x="89640" y="39470"/>
                </a:lnTo>
                <a:lnTo>
                  <a:pt x="89640" y="39460"/>
                </a:lnTo>
                <a:lnTo>
                  <a:pt x="89640" y="39450"/>
                </a:lnTo>
                <a:lnTo>
                  <a:pt x="89650" y="39450"/>
                </a:lnTo>
                <a:lnTo>
                  <a:pt x="89650" y="39440"/>
                </a:lnTo>
                <a:lnTo>
                  <a:pt x="89640" y="39440"/>
                </a:lnTo>
                <a:lnTo>
                  <a:pt x="89630" y="39440"/>
                </a:lnTo>
                <a:lnTo>
                  <a:pt x="89640" y="39440"/>
                </a:lnTo>
                <a:lnTo>
                  <a:pt x="89640" y="39450"/>
                </a:lnTo>
                <a:lnTo>
                  <a:pt x="89640" y="39460"/>
                </a:lnTo>
                <a:lnTo>
                  <a:pt x="89630" y="39460"/>
                </a:lnTo>
                <a:lnTo>
                  <a:pt x="89620" y="39460"/>
                </a:lnTo>
                <a:lnTo>
                  <a:pt x="89610" y="39460"/>
                </a:lnTo>
                <a:lnTo>
                  <a:pt x="89610" y="39470"/>
                </a:lnTo>
                <a:lnTo>
                  <a:pt x="89600" y="39470"/>
                </a:lnTo>
                <a:lnTo>
                  <a:pt x="89600" y="39480"/>
                </a:lnTo>
                <a:lnTo>
                  <a:pt x="89600" y="39490"/>
                </a:lnTo>
                <a:lnTo>
                  <a:pt x="89590" y="39500"/>
                </a:lnTo>
                <a:lnTo>
                  <a:pt x="89580" y="39500"/>
                </a:lnTo>
                <a:lnTo>
                  <a:pt x="89580" y="39490"/>
                </a:lnTo>
                <a:lnTo>
                  <a:pt x="89570" y="39490"/>
                </a:lnTo>
                <a:lnTo>
                  <a:pt x="89560" y="39480"/>
                </a:lnTo>
                <a:lnTo>
                  <a:pt x="89540" y="39470"/>
                </a:lnTo>
                <a:lnTo>
                  <a:pt x="89520" y="39470"/>
                </a:lnTo>
                <a:lnTo>
                  <a:pt x="89520" y="39480"/>
                </a:lnTo>
                <a:lnTo>
                  <a:pt x="89510" y="39480"/>
                </a:lnTo>
                <a:lnTo>
                  <a:pt x="89500" y="39490"/>
                </a:lnTo>
                <a:lnTo>
                  <a:pt x="89500" y="39500"/>
                </a:lnTo>
                <a:lnTo>
                  <a:pt x="89500" y="39520"/>
                </a:lnTo>
                <a:lnTo>
                  <a:pt x="89500" y="39530"/>
                </a:lnTo>
                <a:lnTo>
                  <a:pt x="89490" y="39530"/>
                </a:lnTo>
                <a:lnTo>
                  <a:pt x="89490" y="39540"/>
                </a:lnTo>
                <a:lnTo>
                  <a:pt x="89480" y="39550"/>
                </a:lnTo>
                <a:lnTo>
                  <a:pt x="89480" y="39560"/>
                </a:lnTo>
                <a:lnTo>
                  <a:pt x="89470" y="39570"/>
                </a:lnTo>
                <a:lnTo>
                  <a:pt x="89460" y="39580"/>
                </a:lnTo>
                <a:lnTo>
                  <a:pt x="89450" y="39580"/>
                </a:lnTo>
                <a:lnTo>
                  <a:pt x="89440" y="39580"/>
                </a:lnTo>
                <a:lnTo>
                  <a:pt x="89430" y="39580"/>
                </a:lnTo>
                <a:lnTo>
                  <a:pt x="89430" y="39590"/>
                </a:lnTo>
                <a:lnTo>
                  <a:pt x="89420" y="39590"/>
                </a:lnTo>
                <a:lnTo>
                  <a:pt x="89420" y="39600"/>
                </a:lnTo>
                <a:lnTo>
                  <a:pt x="89420" y="39610"/>
                </a:lnTo>
                <a:lnTo>
                  <a:pt x="89410" y="39610"/>
                </a:lnTo>
                <a:lnTo>
                  <a:pt x="89410" y="39620"/>
                </a:lnTo>
                <a:lnTo>
                  <a:pt x="89420" y="39630"/>
                </a:lnTo>
                <a:lnTo>
                  <a:pt x="89410" y="39630"/>
                </a:lnTo>
                <a:lnTo>
                  <a:pt x="89410" y="39640"/>
                </a:lnTo>
                <a:lnTo>
                  <a:pt x="89400" y="39640"/>
                </a:lnTo>
                <a:lnTo>
                  <a:pt x="89400" y="39650"/>
                </a:lnTo>
                <a:lnTo>
                  <a:pt x="89390" y="39650"/>
                </a:lnTo>
                <a:lnTo>
                  <a:pt x="89380" y="39650"/>
                </a:lnTo>
                <a:lnTo>
                  <a:pt x="89370" y="39660"/>
                </a:lnTo>
                <a:lnTo>
                  <a:pt x="89360" y="39660"/>
                </a:lnTo>
                <a:lnTo>
                  <a:pt x="89360" y="39670"/>
                </a:lnTo>
                <a:lnTo>
                  <a:pt x="89350" y="39670"/>
                </a:lnTo>
                <a:lnTo>
                  <a:pt x="89340" y="39670"/>
                </a:lnTo>
                <a:lnTo>
                  <a:pt x="89340" y="39680"/>
                </a:lnTo>
                <a:lnTo>
                  <a:pt x="89330" y="39690"/>
                </a:lnTo>
                <a:lnTo>
                  <a:pt x="89320" y="39690"/>
                </a:lnTo>
                <a:lnTo>
                  <a:pt x="89320" y="39700"/>
                </a:lnTo>
                <a:lnTo>
                  <a:pt x="89310" y="39700"/>
                </a:lnTo>
                <a:lnTo>
                  <a:pt x="89310" y="39690"/>
                </a:lnTo>
                <a:lnTo>
                  <a:pt x="89310" y="39680"/>
                </a:lnTo>
                <a:lnTo>
                  <a:pt x="89310" y="39670"/>
                </a:lnTo>
                <a:lnTo>
                  <a:pt x="89300" y="39670"/>
                </a:lnTo>
                <a:lnTo>
                  <a:pt x="89300" y="39660"/>
                </a:lnTo>
                <a:lnTo>
                  <a:pt x="89310" y="39660"/>
                </a:lnTo>
                <a:lnTo>
                  <a:pt x="89310" y="39650"/>
                </a:lnTo>
                <a:lnTo>
                  <a:pt x="89310" y="39640"/>
                </a:lnTo>
                <a:lnTo>
                  <a:pt x="89320" y="39640"/>
                </a:lnTo>
                <a:lnTo>
                  <a:pt x="89330" y="39640"/>
                </a:lnTo>
                <a:lnTo>
                  <a:pt x="89330" y="39630"/>
                </a:lnTo>
                <a:lnTo>
                  <a:pt x="89330" y="39620"/>
                </a:lnTo>
                <a:lnTo>
                  <a:pt x="89340" y="39620"/>
                </a:lnTo>
                <a:lnTo>
                  <a:pt x="89340" y="39610"/>
                </a:lnTo>
                <a:lnTo>
                  <a:pt x="89340" y="39600"/>
                </a:lnTo>
                <a:lnTo>
                  <a:pt x="89350" y="39590"/>
                </a:lnTo>
                <a:lnTo>
                  <a:pt x="89340" y="39590"/>
                </a:lnTo>
                <a:lnTo>
                  <a:pt x="89340" y="39580"/>
                </a:lnTo>
                <a:lnTo>
                  <a:pt x="89350" y="39580"/>
                </a:lnTo>
                <a:lnTo>
                  <a:pt x="89350" y="39570"/>
                </a:lnTo>
                <a:lnTo>
                  <a:pt x="89350" y="39560"/>
                </a:lnTo>
                <a:lnTo>
                  <a:pt x="89350" y="39550"/>
                </a:lnTo>
                <a:lnTo>
                  <a:pt x="89360" y="39540"/>
                </a:lnTo>
                <a:lnTo>
                  <a:pt x="89360" y="39530"/>
                </a:lnTo>
                <a:lnTo>
                  <a:pt x="89360" y="39520"/>
                </a:lnTo>
                <a:lnTo>
                  <a:pt x="89360" y="39510"/>
                </a:lnTo>
                <a:lnTo>
                  <a:pt x="89360" y="39520"/>
                </a:lnTo>
                <a:lnTo>
                  <a:pt x="89350" y="39520"/>
                </a:lnTo>
                <a:lnTo>
                  <a:pt x="89350" y="39510"/>
                </a:lnTo>
                <a:lnTo>
                  <a:pt x="89350" y="39500"/>
                </a:lnTo>
                <a:lnTo>
                  <a:pt x="89350" y="39490"/>
                </a:lnTo>
                <a:lnTo>
                  <a:pt x="89340" y="39490"/>
                </a:lnTo>
                <a:lnTo>
                  <a:pt x="89330" y="39490"/>
                </a:lnTo>
                <a:lnTo>
                  <a:pt x="89330" y="39480"/>
                </a:lnTo>
                <a:lnTo>
                  <a:pt x="89320" y="39480"/>
                </a:lnTo>
                <a:lnTo>
                  <a:pt x="89320" y="39490"/>
                </a:lnTo>
                <a:lnTo>
                  <a:pt x="89310" y="39500"/>
                </a:lnTo>
                <a:lnTo>
                  <a:pt x="89300" y="39500"/>
                </a:lnTo>
                <a:lnTo>
                  <a:pt x="89300" y="39490"/>
                </a:lnTo>
                <a:lnTo>
                  <a:pt x="89290" y="39490"/>
                </a:lnTo>
                <a:lnTo>
                  <a:pt x="89290" y="39480"/>
                </a:lnTo>
                <a:lnTo>
                  <a:pt x="89280" y="39470"/>
                </a:lnTo>
                <a:lnTo>
                  <a:pt x="89270" y="39470"/>
                </a:lnTo>
                <a:lnTo>
                  <a:pt x="89260" y="39460"/>
                </a:lnTo>
                <a:lnTo>
                  <a:pt x="89260" y="39450"/>
                </a:lnTo>
                <a:lnTo>
                  <a:pt x="89250" y="39450"/>
                </a:lnTo>
                <a:lnTo>
                  <a:pt x="89250" y="39440"/>
                </a:lnTo>
                <a:lnTo>
                  <a:pt x="89240" y="39440"/>
                </a:lnTo>
                <a:lnTo>
                  <a:pt x="89240" y="39430"/>
                </a:lnTo>
                <a:lnTo>
                  <a:pt x="89230" y="39430"/>
                </a:lnTo>
                <a:lnTo>
                  <a:pt x="89230" y="39420"/>
                </a:lnTo>
                <a:lnTo>
                  <a:pt x="89220" y="39420"/>
                </a:lnTo>
                <a:lnTo>
                  <a:pt x="89210" y="39420"/>
                </a:lnTo>
                <a:lnTo>
                  <a:pt x="89200" y="39410"/>
                </a:lnTo>
                <a:lnTo>
                  <a:pt x="89190" y="39410"/>
                </a:lnTo>
                <a:lnTo>
                  <a:pt x="89180" y="39400"/>
                </a:lnTo>
                <a:lnTo>
                  <a:pt x="89170" y="39390"/>
                </a:lnTo>
                <a:lnTo>
                  <a:pt x="89180" y="39390"/>
                </a:lnTo>
                <a:lnTo>
                  <a:pt x="89180" y="39380"/>
                </a:lnTo>
                <a:lnTo>
                  <a:pt x="89190" y="39380"/>
                </a:lnTo>
                <a:lnTo>
                  <a:pt x="89190" y="39370"/>
                </a:lnTo>
                <a:lnTo>
                  <a:pt x="89200" y="39370"/>
                </a:lnTo>
                <a:lnTo>
                  <a:pt x="89200" y="39360"/>
                </a:lnTo>
                <a:lnTo>
                  <a:pt x="89200" y="39350"/>
                </a:lnTo>
                <a:lnTo>
                  <a:pt x="89190" y="39350"/>
                </a:lnTo>
                <a:lnTo>
                  <a:pt x="89190" y="39360"/>
                </a:lnTo>
                <a:lnTo>
                  <a:pt x="89180" y="39360"/>
                </a:lnTo>
                <a:lnTo>
                  <a:pt x="89180" y="39370"/>
                </a:lnTo>
                <a:lnTo>
                  <a:pt x="89170" y="39370"/>
                </a:lnTo>
                <a:lnTo>
                  <a:pt x="89170" y="39380"/>
                </a:lnTo>
                <a:lnTo>
                  <a:pt x="89160" y="39380"/>
                </a:lnTo>
                <a:lnTo>
                  <a:pt x="89150" y="39380"/>
                </a:lnTo>
                <a:lnTo>
                  <a:pt x="89140" y="39380"/>
                </a:lnTo>
                <a:lnTo>
                  <a:pt x="89140" y="39370"/>
                </a:lnTo>
                <a:lnTo>
                  <a:pt x="89130" y="39370"/>
                </a:lnTo>
                <a:lnTo>
                  <a:pt x="89120" y="39370"/>
                </a:lnTo>
                <a:lnTo>
                  <a:pt x="89110" y="39370"/>
                </a:lnTo>
                <a:lnTo>
                  <a:pt x="89100" y="39370"/>
                </a:lnTo>
                <a:lnTo>
                  <a:pt x="89100" y="39360"/>
                </a:lnTo>
                <a:lnTo>
                  <a:pt x="89100" y="39350"/>
                </a:lnTo>
                <a:lnTo>
                  <a:pt x="89100" y="39340"/>
                </a:lnTo>
                <a:lnTo>
                  <a:pt x="89110" y="39330"/>
                </a:lnTo>
                <a:lnTo>
                  <a:pt x="89120" y="39320"/>
                </a:lnTo>
                <a:lnTo>
                  <a:pt x="89110" y="39320"/>
                </a:lnTo>
                <a:lnTo>
                  <a:pt x="89110" y="39310"/>
                </a:lnTo>
                <a:lnTo>
                  <a:pt x="89110" y="39300"/>
                </a:lnTo>
                <a:lnTo>
                  <a:pt x="89100" y="39300"/>
                </a:lnTo>
                <a:lnTo>
                  <a:pt x="89090" y="39290"/>
                </a:lnTo>
                <a:lnTo>
                  <a:pt x="89090" y="39280"/>
                </a:lnTo>
                <a:lnTo>
                  <a:pt x="89080" y="39280"/>
                </a:lnTo>
                <a:lnTo>
                  <a:pt x="89080" y="39270"/>
                </a:lnTo>
                <a:lnTo>
                  <a:pt x="89080" y="39260"/>
                </a:lnTo>
                <a:lnTo>
                  <a:pt x="89080" y="39250"/>
                </a:lnTo>
                <a:lnTo>
                  <a:pt x="89090" y="39250"/>
                </a:lnTo>
                <a:lnTo>
                  <a:pt x="89100" y="39250"/>
                </a:lnTo>
                <a:lnTo>
                  <a:pt x="89110" y="39250"/>
                </a:lnTo>
                <a:lnTo>
                  <a:pt x="89120" y="39250"/>
                </a:lnTo>
                <a:lnTo>
                  <a:pt x="89130" y="39240"/>
                </a:lnTo>
                <a:lnTo>
                  <a:pt x="89140" y="39240"/>
                </a:lnTo>
                <a:lnTo>
                  <a:pt x="89150" y="39240"/>
                </a:lnTo>
                <a:lnTo>
                  <a:pt x="89150" y="39230"/>
                </a:lnTo>
                <a:lnTo>
                  <a:pt x="89160" y="39230"/>
                </a:lnTo>
                <a:lnTo>
                  <a:pt x="89170" y="39230"/>
                </a:lnTo>
                <a:lnTo>
                  <a:pt x="89170" y="39220"/>
                </a:lnTo>
                <a:lnTo>
                  <a:pt x="89180" y="39210"/>
                </a:lnTo>
                <a:lnTo>
                  <a:pt x="89220" y="39210"/>
                </a:lnTo>
                <a:lnTo>
                  <a:pt x="89220" y="39200"/>
                </a:lnTo>
                <a:lnTo>
                  <a:pt x="89210" y="39190"/>
                </a:lnTo>
                <a:lnTo>
                  <a:pt x="89200" y="39200"/>
                </a:lnTo>
                <a:lnTo>
                  <a:pt x="89190" y="39200"/>
                </a:lnTo>
                <a:lnTo>
                  <a:pt x="89180" y="39190"/>
                </a:lnTo>
                <a:lnTo>
                  <a:pt x="89170" y="39190"/>
                </a:lnTo>
                <a:lnTo>
                  <a:pt x="89160" y="39190"/>
                </a:lnTo>
                <a:lnTo>
                  <a:pt x="89160" y="39180"/>
                </a:lnTo>
                <a:lnTo>
                  <a:pt x="89160" y="39170"/>
                </a:lnTo>
                <a:lnTo>
                  <a:pt x="89170" y="39170"/>
                </a:lnTo>
                <a:lnTo>
                  <a:pt x="89160" y="39160"/>
                </a:lnTo>
                <a:lnTo>
                  <a:pt x="89150" y="39160"/>
                </a:lnTo>
                <a:lnTo>
                  <a:pt x="89140" y="39160"/>
                </a:lnTo>
                <a:lnTo>
                  <a:pt x="89140" y="39150"/>
                </a:lnTo>
                <a:lnTo>
                  <a:pt x="89140" y="39140"/>
                </a:lnTo>
                <a:lnTo>
                  <a:pt x="89140" y="39130"/>
                </a:lnTo>
                <a:lnTo>
                  <a:pt x="89130" y="39120"/>
                </a:lnTo>
                <a:lnTo>
                  <a:pt x="89120" y="39120"/>
                </a:lnTo>
                <a:lnTo>
                  <a:pt x="89110" y="39110"/>
                </a:lnTo>
                <a:lnTo>
                  <a:pt x="89110" y="39100"/>
                </a:lnTo>
                <a:lnTo>
                  <a:pt x="89100" y="39100"/>
                </a:lnTo>
                <a:lnTo>
                  <a:pt x="89100" y="39090"/>
                </a:lnTo>
                <a:lnTo>
                  <a:pt x="89100" y="39080"/>
                </a:lnTo>
                <a:lnTo>
                  <a:pt x="89110" y="39080"/>
                </a:lnTo>
                <a:lnTo>
                  <a:pt x="89110" y="39070"/>
                </a:lnTo>
                <a:lnTo>
                  <a:pt x="89120" y="39070"/>
                </a:lnTo>
                <a:lnTo>
                  <a:pt x="89130" y="39060"/>
                </a:lnTo>
                <a:lnTo>
                  <a:pt x="89130" y="39050"/>
                </a:lnTo>
                <a:lnTo>
                  <a:pt x="89140" y="39040"/>
                </a:lnTo>
                <a:lnTo>
                  <a:pt x="89150" y="39040"/>
                </a:lnTo>
                <a:lnTo>
                  <a:pt x="89160" y="39040"/>
                </a:lnTo>
                <a:lnTo>
                  <a:pt x="89160" y="39030"/>
                </a:lnTo>
                <a:lnTo>
                  <a:pt x="89170" y="39030"/>
                </a:lnTo>
                <a:lnTo>
                  <a:pt x="89170" y="39020"/>
                </a:lnTo>
                <a:lnTo>
                  <a:pt x="89180" y="39020"/>
                </a:lnTo>
                <a:lnTo>
                  <a:pt x="89180" y="39010"/>
                </a:lnTo>
                <a:lnTo>
                  <a:pt x="89190" y="39000"/>
                </a:lnTo>
                <a:lnTo>
                  <a:pt x="89190" y="38970"/>
                </a:lnTo>
                <a:lnTo>
                  <a:pt x="89190" y="38960"/>
                </a:lnTo>
                <a:lnTo>
                  <a:pt x="89190" y="38950"/>
                </a:lnTo>
                <a:lnTo>
                  <a:pt x="89180" y="38940"/>
                </a:lnTo>
                <a:lnTo>
                  <a:pt x="89170" y="38940"/>
                </a:lnTo>
                <a:lnTo>
                  <a:pt x="89170" y="38930"/>
                </a:lnTo>
                <a:lnTo>
                  <a:pt x="89170" y="38920"/>
                </a:lnTo>
                <a:lnTo>
                  <a:pt x="89170" y="38910"/>
                </a:lnTo>
                <a:lnTo>
                  <a:pt x="89170" y="38900"/>
                </a:lnTo>
                <a:lnTo>
                  <a:pt x="89180" y="38900"/>
                </a:lnTo>
                <a:lnTo>
                  <a:pt x="89180" y="38890"/>
                </a:lnTo>
                <a:lnTo>
                  <a:pt x="89180" y="38900"/>
                </a:lnTo>
                <a:lnTo>
                  <a:pt x="89190" y="38910"/>
                </a:lnTo>
                <a:lnTo>
                  <a:pt x="89200" y="38910"/>
                </a:lnTo>
                <a:lnTo>
                  <a:pt x="89200" y="38920"/>
                </a:lnTo>
                <a:lnTo>
                  <a:pt x="89210" y="38920"/>
                </a:lnTo>
                <a:lnTo>
                  <a:pt x="89210" y="38910"/>
                </a:lnTo>
                <a:lnTo>
                  <a:pt x="89220" y="38910"/>
                </a:lnTo>
                <a:lnTo>
                  <a:pt x="89220" y="38900"/>
                </a:lnTo>
                <a:lnTo>
                  <a:pt x="89220" y="38890"/>
                </a:lnTo>
                <a:lnTo>
                  <a:pt x="89220" y="38880"/>
                </a:lnTo>
                <a:lnTo>
                  <a:pt x="89220" y="38870"/>
                </a:lnTo>
                <a:lnTo>
                  <a:pt x="89220" y="38860"/>
                </a:lnTo>
                <a:lnTo>
                  <a:pt x="89220" y="38850"/>
                </a:lnTo>
                <a:lnTo>
                  <a:pt x="89220" y="38840"/>
                </a:lnTo>
                <a:lnTo>
                  <a:pt x="89230" y="38840"/>
                </a:lnTo>
                <a:lnTo>
                  <a:pt x="89220" y="38830"/>
                </a:lnTo>
                <a:lnTo>
                  <a:pt x="89220" y="38820"/>
                </a:lnTo>
                <a:lnTo>
                  <a:pt x="89220" y="38810"/>
                </a:lnTo>
                <a:lnTo>
                  <a:pt x="89230" y="38810"/>
                </a:lnTo>
                <a:lnTo>
                  <a:pt x="89230" y="38820"/>
                </a:lnTo>
                <a:lnTo>
                  <a:pt x="89240" y="38820"/>
                </a:lnTo>
                <a:lnTo>
                  <a:pt x="89250" y="38830"/>
                </a:lnTo>
                <a:lnTo>
                  <a:pt x="89250" y="38840"/>
                </a:lnTo>
                <a:lnTo>
                  <a:pt x="89260" y="38840"/>
                </a:lnTo>
                <a:lnTo>
                  <a:pt x="89260" y="38850"/>
                </a:lnTo>
                <a:lnTo>
                  <a:pt x="89260" y="38860"/>
                </a:lnTo>
                <a:lnTo>
                  <a:pt x="89270" y="38860"/>
                </a:lnTo>
                <a:lnTo>
                  <a:pt x="89270" y="38850"/>
                </a:lnTo>
                <a:lnTo>
                  <a:pt x="89270" y="38840"/>
                </a:lnTo>
                <a:lnTo>
                  <a:pt x="89280" y="38840"/>
                </a:lnTo>
                <a:lnTo>
                  <a:pt x="89280" y="38830"/>
                </a:lnTo>
                <a:lnTo>
                  <a:pt x="89280" y="38820"/>
                </a:lnTo>
                <a:lnTo>
                  <a:pt x="89290" y="38820"/>
                </a:lnTo>
                <a:lnTo>
                  <a:pt x="89290" y="38810"/>
                </a:lnTo>
                <a:lnTo>
                  <a:pt x="89300" y="38810"/>
                </a:lnTo>
                <a:lnTo>
                  <a:pt x="89310" y="38810"/>
                </a:lnTo>
                <a:lnTo>
                  <a:pt x="89310" y="38820"/>
                </a:lnTo>
                <a:lnTo>
                  <a:pt x="89310" y="38830"/>
                </a:lnTo>
                <a:lnTo>
                  <a:pt x="89320" y="38830"/>
                </a:lnTo>
                <a:lnTo>
                  <a:pt x="89320" y="38840"/>
                </a:lnTo>
                <a:lnTo>
                  <a:pt x="89320" y="38850"/>
                </a:lnTo>
                <a:lnTo>
                  <a:pt x="89310" y="38850"/>
                </a:lnTo>
                <a:lnTo>
                  <a:pt x="89300" y="38850"/>
                </a:lnTo>
                <a:lnTo>
                  <a:pt x="89300" y="38860"/>
                </a:lnTo>
                <a:lnTo>
                  <a:pt x="89300" y="38870"/>
                </a:lnTo>
                <a:lnTo>
                  <a:pt x="89310" y="38870"/>
                </a:lnTo>
                <a:lnTo>
                  <a:pt x="89320" y="38870"/>
                </a:lnTo>
                <a:lnTo>
                  <a:pt x="89330" y="38870"/>
                </a:lnTo>
                <a:lnTo>
                  <a:pt x="89330" y="38860"/>
                </a:lnTo>
                <a:lnTo>
                  <a:pt x="89330" y="38870"/>
                </a:lnTo>
                <a:lnTo>
                  <a:pt x="89330" y="38860"/>
                </a:lnTo>
                <a:lnTo>
                  <a:pt x="89340" y="38860"/>
                </a:lnTo>
                <a:lnTo>
                  <a:pt x="89340" y="38870"/>
                </a:lnTo>
                <a:lnTo>
                  <a:pt x="89350" y="38870"/>
                </a:lnTo>
                <a:lnTo>
                  <a:pt x="89360" y="38870"/>
                </a:lnTo>
                <a:lnTo>
                  <a:pt x="89360" y="38860"/>
                </a:lnTo>
                <a:lnTo>
                  <a:pt x="89360" y="38850"/>
                </a:lnTo>
                <a:lnTo>
                  <a:pt x="89360" y="38840"/>
                </a:lnTo>
                <a:lnTo>
                  <a:pt x="89370" y="38840"/>
                </a:lnTo>
                <a:lnTo>
                  <a:pt x="89370" y="38850"/>
                </a:lnTo>
                <a:lnTo>
                  <a:pt x="89380" y="38850"/>
                </a:lnTo>
                <a:lnTo>
                  <a:pt x="89390" y="38850"/>
                </a:lnTo>
                <a:lnTo>
                  <a:pt x="89400" y="38850"/>
                </a:lnTo>
                <a:lnTo>
                  <a:pt x="89410" y="38850"/>
                </a:lnTo>
                <a:lnTo>
                  <a:pt x="89420" y="38850"/>
                </a:lnTo>
                <a:lnTo>
                  <a:pt x="89420" y="38860"/>
                </a:lnTo>
                <a:lnTo>
                  <a:pt x="89430" y="38850"/>
                </a:lnTo>
                <a:lnTo>
                  <a:pt x="89430" y="38860"/>
                </a:lnTo>
                <a:lnTo>
                  <a:pt x="89440" y="38860"/>
                </a:lnTo>
                <a:lnTo>
                  <a:pt x="89450" y="38860"/>
                </a:lnTo>
                <a:lnTo>
                  <a:pt x="89450" y="38850"/>
                </a:lnTo>
                <a:lnTo>
                  <a:pt x="89460" y="38850"/>
                </a:lnTo>
                <a:lnTo>
                  <a:pt x="89470" y="38850"/>
                </a:lnTo>
                <a:lnTo>
                  <a:pt x="89470" y="38860"/>
                </a:lnTo>
                <a:lnTo>
                  <a:pt x="89480" y="38860"/>
                </a:lnTo>
                <a:lnTo>
                  <a:pt x="89480" y="38870"/>
                </a:lnTo>
                <a:lnTo>
                  <a:pt x="89490" y="38870"/>
                </a:lnTo>
                <a:lnTo>
                  <a:pt x="89500" y="38870"/>
                </a:lnTo>
                <a:lnTo>
                  <a:pt x="89500" y="38880"/>
                </a:lnTo>
                <a:lnTo>
                  <a:pt x="89510" y="38880"/>
                </a:lnTo>
                <a:lnTo>
                  <a:pt x="89520" y="38880"/>
                </a:lnTo>
                <a:lnTo>
                  <a:pt x="89530" y="38880"/>
                </a:lnTo>
                <a:lnTo>
                  <a:pt x="89540" y="38880"/>
                </a:lnTo>
                <a:lnTo>
                  <a:pt x="89540" y="38890"/>
                </a:lnTo>
                <a:lnTo>
                  <a:pt x="89550" y="38900"/>
                </a:lnTo>
                <a:lnTo>
                  <a:pt x="89550" y="38910"/>
                </a:lnTo>
                <a:lnTo>
                  <a:pt x="89550" y="38920"/>
                </a:lnTo>
                <a:lnTo>
                  <a:pt x="89540" y="38920"/>
                </a:lnTo>
                <a:lnTo>
                  <a:pt x="89550" y="38920"/>
                </a:lnTo>
                <a:lnTo>
                  <a:pt x="89550" y="38910"/>
                </a:lnTo>
                <a:lnTo>
                  <a:pt x="89560" y="38910"/>
                </a:lnTo>
                <a:lnTo>
                  <a:pt x="89560" y="38890"/>
                </a:lnTo>
                <a:lnTo>
                  <a:pt x="89560" y="38880"/>
                </a:lnTo>
                <a:lnTo>
                  <a:pt x="89550" y="38880"/>
                </a:lnTo>
                <a:lnTo>
                  <a:pt x="89540" y="38880"/>
                </a:lnTo>
                <a:lnTo>
                  <a:pt x="89540" y="38870"/>
                </a:lnTo>
                <a:lnTo>
                  <a:pt x="89530" y="38870"/>
                </a:lnTo>
                <a:lnTo>
                  <a:pt x="89520" y="38870"/>
                </a:lnTo>
                <a:lnTo>
                  <a:pt x="89520" y="38860"/>
                </a:lnTo>
                <a:lnTo>
                  <a:pt x="89510" y="38860"/>
                </a:lnTo>
                <a:lnTo>
                  <a:pt x="89500" y="38860"/>
                </a:lnTo>
                <a:lnTo>
                  <a:pt x="89490" y="38860"/>
                </a:lnTo>
                <a:lnTo>
                  <a:pt x="89490" y="38850"/>
                </a:lnTo>
                <a:lnTo>
                  <a:pt x="89490" y="38840"/>
                </a:lnTo>
                <a:lnTo>
                  <a:pt x="89500" y="38840"/>
                </a:lnTo>
                <a:lnTo>
                  <a:pt x="89500" y="38830"/>
                </a:lnTo>
                <a:lnTo>
                  <a:pt x="89490" y="38830"/>
                </a:lnTo>
                <a:lnTo>
                  <a:pt x="89490" y="38840"/>
                </a:lnTo>
                <a:lnTo>
                  <a:pt x="89480" y="38840"/>
                </a:lnTo>
                <a:lnTo>
                  <a:pt x="89480" y="38830"/>
                </a:lnTo>
                <a:lnTo>
                  <a:pt x="89470" y="38830"/>
                </a:lnTo>
                <a:lnTo>
                  <a:pt x="89470" y="38820"/>
                </a:lnTo>
                <a:lnTo>
                  <a:pt x="89460" y="38820"/>
                </a:lnTo>
                <a:lnTo>
                  <a:pt x="89450" y="38810"/>
                </a:lnTo>
                <a:lnTo>
                  <a:pt x="89440" y="38810"/>
                </a:lnTo>
                <a:lnTo>
                  <a:pt x="89430" y="38810"/>
                </a:lnTo>
                <a:lnTo>
                  <a:pt x="89420" y="38810"/>
                </a:lnTo>
                <a:lnTo>
                  <a:pt x="89420" y="38820"/>
                </a:lnTo>
                <a:lnTo>
                  <a:pt x="89410" y="38820"/>
                </a:lnTo>
                <a:lnTo>
                  <a:pt x="89400" y="38820"/>
                </a:lnTo>
                <a:lnTo>
                  <a:pt x="89400" y="38810"/>
                </a:lnTo>
                <a:lnTo>
                  <a:pt x="89400" y="38800"/>
                </a:lnTo>
                <a:lnTo>
                  <a:pt x="89400" y="38790"/>
                </a:lnTo>
                <a:lnTo>
                  <a:pt x="89390" y="38790"/>
                </a:lnTo>
                <a:lnTo>
                  <a:pt x="89390" y="38780"/>
                </a:lnTo>
                <a:lnTo>
                  <a:pt x="89380" y="38780"/>
                </a:lnTo>
                <a:lnTo>
                  <a:pt x="89380" y="38770"/>
                </a:lnTo>
                <a:lnTo>
                  <a:pt x="89370" y="38770"/>
                </a:lnTo>
                <a:lnTo>
                  <a:pt x="89370" y="38760"/>
                </a:lnTo>
                <a:lnTo>
                  <a:pt x="89370" y="38750"/>
                </a:lnTo>
                <a:lnTo>
                  <a:pt x="89360" y="38750"/>
                </a:lnTo>
                <a:lnTo>
                  <a:pt x="89360" y="38740"/>
                </a:lnTo>
                <a:lnTo>
                  <a:pt x="89370" y="38740"/>
                </a:lnTo>
                <a:lnTo>
                  <a:pt x="89360" y="38740"/>
                </a:lnTo>
                <a:lnTo>
                  <a:pt x="89360" y="38730"/>
                </a:lnTo>
                <a:lnTo>
                  <a:pt x="89350" y="38730"/>
                </a:lnTo>
                <a:lnTo>
                  <a:pt x="89350" y="38720"/>
                </a:lnTo>
                <a:lnTo>
                  <a:pt x="89350" y="38710"/>
                </a:lnTo>
                <a:lnTo>
                  <a:pt x="89340" y="38710"/>
                </a:lnTo>
                <a:lnTo>
                  <a:pt x="89330" y="38710"/>
                </a:lnTo>
                <a:lnTo>
                  <a:pt x="89330" y="38700"/>
                </a:lnTo>
                <a:lnTo>
                  <a:pt x="89330" y="38710"/>
                </a:lnTo>
                <a:lnTo>
                  <a:pt x="89320" y="38710"/>
                </a:lnTo>
                <a:lnTo>
                  <a:pt x="89320" y="38720"/>
                </a:lnTo>
                <a:lnTo>
                  <a:pt x="89310" y="38720"/>
                </a:lnTo>
                <a:lnTo>
                  <a:pt x="89310" y="38730"/>
                </a:lnTo>
                <a:lnTo>
                  <a:pt x="89300" y="38730"/>
                </a:lnTo>
                <a:lnTo>
                  <a:pt x="89290" y="38730"/>
                </a:lnTo>
                <a:lnTo>
                  <a:pt x="89280" y="38730"/>
                </a:lnTo>
                <a:lnTo>
                  <a:pt x="89280" y="38720"/>
                </a:lnTo>
                <a:lnTo>
                  <a:pt x="89270" y="38720"/>
                </a:lnTo>
                <a:lnTo>
                  <a:pt x="89270" y="38710"/>
                </a:lnTo>
                <a:lnTo>
                  <a:pt x="89280" y="38710"/>
                </a:lnTo>
                <a:lnTo>
                  <a:pt x="89280" y="38700"/>
                </a:lnTo>
                <a:lnTo>
                  <a:pt x="89280" y="38690"/>
                </a:lnTo>
                <a:lnTo>
                  <a:pt x="89290" y="38680"/>
                </a:lnTo>
                <a:lnTo>
                  <a:pt x="89290" y="38690"/>
                </a:lnTo>
                <a:lnTo>
                  <a:pt x="89300" y="38690"/>
                </a:lnTo>
                <a:lnTo>
                  <a:pt x="89310" y="38690"/>
                </a:lnTo>
                <a:lnTo>
                  <a:pt x="89320" y="38690"/>
                </a:lnTo>
                <a:lnTo>
                  <a:pt x="89320" y="38680"/>
                </a:lnTo>
                <a:lnTo>
                  <a:pt x="89310" y="38680"/>
                </a:lnTo>
                <a:lnTo>
                  <a:pt x="89310" y="38670"/>
                </a:lnTo>
                <a:lnTo>
                  <a:pt x="89320" y="38670"/>
                </a:lnTo>
                <a:lnTo>
                  <a:pt x="89320" y="38660"/>
                </a:lnTo>
                <a:lnTo>
                  <a:pt x="89310" y="38660"/>
                </a:lnTo>
                <a:lnTo>
                  <a:pt x="89310" y="38670"/>
                </a:lnTo>
                <a:lnTo>
                  <a:pt x="89310" y="38680"/>
                </a:lnTo>
                <a:lnTo>
                  <a:pt x="89310" y="38690"/>
                </a:lnTo>
                <a:lnTo>
                  <a:pt x="89300" y="38690"/>
                </a:lnTo>
                <a:lnTo>
                  <a:pt x="89300" y="38680"/>
                </a:lnTo>
                <a:lnTo>
                  <a:pt x="89290" y="38680"/>
                </a:lnTo>
                <a:lnTo>
                  <a:pt x="89300" y="38680"/>
                </a:lnTo>
                <a:lnTo>
                  <a:pt x="89300" y="38670"/>
                </a:lnTo>
                <a:lnTo>
                  <a:pt x="89300" y="38680"/>
                </a:lnTo>
                <a:lnTo>
                  <a:pt x="89290" y="38680"/>
                </a:lnTo>
                <a:lnTo>
                  <a:pt x="89280" y="38680"/>
                </a:lnTo>
                <a:lnTo>
                  <a:pt x="89280" y="38690"/>
                </a:lnTo>
                <a:lnTo>
                  <a:pt x="89270" y="38690"/>
                </a:lnTo>
                <a:lnTo>
                  <a:pt x="89270" y="38700"/>
                </a:lnTo>
                <a:lnTo>
                  <a:pt x="89270" y="38690"/>
                </a:lnTo>
                <a:lnTo>
                  <a:pt x="89260" y="38690"/>
                </a:lnTo>
                <a:lnTo>
                  <a:pt x="89250" y="38690"/>
                </a:lnTo>
                <a:lnTo>
                  <a:pt x="89250" y="38680"/>
                </a:lnTo>
                <a:lnTo>
                  <a:pt x="89250" y="38690"/>
                </a:lnTo>
                <a:lnTo>
                  <a:pt x="89250" y="38680"/>
                </a:lnTo>
                <a:lnTo>
                  <a:pt x="89240" y="38690"/>
                </a:lnTo>
                <a:lnTo>
                  <a:pt x="89230" y="38680"/>
                </a:lnTo>
                <a:lnTo>
                  <a:pt x="89230" y="38670"/>
                </a:lnTo>
                <a:lnTo>
                  <a:pt x="89220" y="38670"/>
                </a:lnTo>
                <a:lnTo>
                  <a:pt x="89220" y="38680"/>
                </a:lnTo>
                <a:lnTo>
                  <a:pt x="89210" y="38680"/>
                </a:lnTo>
                <a:lnTo>
                  <a:pt x="89210" y="38670"/>
                </a:lnTo>
                <a:lnTo>
                  <a:pt x="89200" y="38670"/>
                </a:lnTo>
                <a:lnTo>
                  <a:pt x="89200" y="38660"/>
                </a:lnTo>
                <a:lnTo>
                  <a:pt x="89210" y="38650"/>
                </a:lnTo>
                <a:lnTo>
                  <a:pt x="89210" y="38640"/>
                </a:lnTo>
                <a:lnTo>
                  <a:pt x="89200" y="38640"/>
                </a:lnTo>
                <a:lnTo>
                  <a:pt x="89210" y="38640"/>
                </a:lnTo>
                <a:lnTo>
                  <a:pt x="89200" y="38640"/>
                </a:lnTo>
                <a:lnTo>
                  <a:pt x="89200" y="38630"/>
                </a:lnTo>
                <a:lnTo>
                  <a:pt x="89190" y="38630"/>
                </a:lnTo>
                <a:lnTo>
                  <a:pt x="89190" y="38620"/>
                </a:lnTo>
                <a:lnTo>
                  <a:pt x="89180" y="38620"/>
                </a:lnTo>
                <a:lnTo>
                  <a:pt x="89190" y="38620"/>
                </a:lnTo>
                <a:lnTo>
                  <a:pt x="89190" y="38610"/>
                </a:lnTo>
                <a:lnTo>
                  <a:pt x="89190" y="38600"/>
                </a:lnTo>
                <a:lnTo>
                  <a:pt x="89200" y="38600"/>
                </a:lnTo>
                <a:lnTo>
                  <a:pt x="89210" y="38610"/>
                </a:lnTo>
                <a:lnTo>
                  <a:pt x="89210" y="38600"/>
                </a:lnTo>
                <a:lnTo>
                  <a:pt x="89220" y="38600"/>
                </a:lnTo>
                <a:lnTo>
                  <a:pt x="89220" y="38590"/>
                </a:lnTo>
                <a:lnTo>
                  <a:pt x="89210" y="38600"/>
                </a:lnTo>
                <a:lnTo>
                  <a:pt x="89200" y="38600"/>
                </a:lnTo>
                <a:lnTo>
                  <a:pt x="89190" y="38600"/>
                </a:lnTo>
                <a:lnTo>
                  <a:pt x="89190" y="38610"/>
                </a:lnTo>
                <a:lnTo>
                  <a:pt x="89180" y="38610"/>
                </a:lnTo>
                <a:lnTo>
                  <a:pt x="89180" y="38620"/>
                </a:lnTo>
                <a:lnTo>
                  <a:pt x="89180" y="38630"/>
                </a:lnTo>
                <a:lnTo>
                  <a:pt x="89190" y="38630"/>
                </a:lnTo>
                <a:lnTo>
                  <a:pt x="89190" y="38640"/>
                </a:lnTo>
                <a:lnTo>
                  <a:pt x="89200" y="38640"/>
                </a:lnTo>
                <a:lnTo>
                  <a:pt x="89200" y="38650"/>
                </a:lnTo>
                <a:lnTo>
                  <a:pt x="89190" y="38650"/>
                </a:lnTo>
                <a:lnTo>
                  <a:pt x="89190" y="38660"/>
                </a:lnTo>
                <a:lnTo>
                  <a:pt x="89190" y="38670"/>
                </a:lnTo>
                <a:lnTo>
                  <a:pt x="89190" y="38680"/>
                </a:lnTo>
                <a:lnTo>
                  <a:pt x="89190" y="38670"/>
                </a:lnTo>
                <a:lnTo>
                  <a:pt x="89180" y="38670"/>
                </a:lnTo>
                <a:lnTo>
                  <a:pt x="89170" y="38670"/>
                </a:lnTo>
                <a:lnTo>
                  <a:pt x="89160" y="38660"/>
                </a:lnTo>
                <a:lnTo>
                  <a:pt x="89150" y="38660"/>
                </a:lnTo>
                <a:lnTo>
                  <a:pt x="89140" y="38660"/>
                </a:lnTo>
                <a:lnTo>
                  <a:pt x="89130" y="38650"/>
                </a:lnTo>
                <a:lnTo>
                  <a:pt x="89120" y="38650"/>
                </a:lnTo>
                <a:lnTo>
                  <a:pt x="89100" y="38650"/>
                </a:lnTo>
                <a:lnTo>
                  <a:pt x="89090" y="38650"/>
                </a:lnTo>
                <a:lnTo>
                  <a:pt x="89080" y="38640"/>
                </a:lnTo>
                <a:lnTo>
                  <a:pt x="89070" y="38640"/>
                </a:lnTo>
                <a:lnTo>
                  <a:pt x="89060" y="38640"/>
                </a:lnTo>
                <a:lnTo>
                  <a:pt x="89050" y="38640"/>
                </a:lnTo>
                <a:lnTo>
                  <a:pt x="89050" y="38630"/>
                </a:lnTo>
                <a:lnTo>
                  <a:pt x="89050" y="38640"/>
                </a:lnTo>
                <a:lnTo>
                  <a:pt x="89040" y="38640"/>
                </a:lnTo>
                <a:lnTo>
                  <a:pt x="89040" y="38630"/>
                </a:lnTo>
                <a:lnTo>
                  <a:pt x="89030" y="38630"/>
                </a:lnTo>
                <a:lnTo>
                  <a:pt x="89020" y="38630"/>
                </a:lnTo>
                <a:lnTo>
                  <a:pt x="89010" y="38620"/>
                </a:lnTo>
                <a:lnTo>
                  <a:pt x="89000" y="38620"/>
                </a:lnTo>
                <a:lnTo>
                  <a:pt x="88990" y="38620"/>
                </a:lnTo>
                <a:lnTo>
                  <a:pt x="88990" y="38610"/>
                </a:lnTo>
                <a:lnTo>
                  <a:pt x="88980" y="38610"/>
                </a:lnTo>
                <a:lnTo>
                  <a:pt x="88980" y="38600"/>
                </a:lnTo>
                <a:lnTo>
                  <a:pt x="88980" y="38590"/>
                </a:lnTo>
                <a:lnTo>
                  <a:pt x="88970" y="38590"/>
                </a:lnTo>
                <a:lnTo>
                  <a:pt x="88970" y="38580"/>
                </a:lnTo>
                <a:lnTo>
                  <a:pt x="88980" y="38580"/>
                </a:lnTo>
                <a:lnTo>
                  <a:pt x="88980" y="38570"/>
                </a:lnTo>
                <a:lnTo>
                  <a:pt x="88990" y="38570"/>
                </a:lnTo>
                <a:lnTo>
                  <a:pt x="89000" y="38570"/>
                </a:lnTo>
                <a:lnTo>
                  <a:pt x="89000" y="38580"/>
                </a:lnTo>
                <a:lnTo>
                  <a:pt x="89010" y="38580"/>
                </a:lnTo>
                <a:lnTo>
                  <a:pt x="89010" y="38590"/>
                </a:lnTo>
                <a:lnTo>
                  <a:pt x="89020" y="38590"/>
                </a:lnTo>
                <a:lnTo>
                  <a:pt x="89020" y="38600"/>
                </a:lnTo>
                <a:lnTo>
                  <a:pt x="89030" y="38600"/>
                </a:lnTo>
                <a:lnTo>
                  <a:pt x="89030" y="38590"/>
                </a:lnTo>
                <a:lnTo>
                  <a:pt x="89040" y="38590"/>
                </a:lnTo>
                <a:lnTo>
                  <a:pt x="89040" y="38580"/>
                </a:lnTo>
                <a:lnTo>
                  <a:pt x="89040" y="38570"/>
                </a:lnTo>
                <a:lnTo>
                  <a:pt x="89050" y="38570"/>
                </a:lnTo>
                <a:lnTo>
                  <a:pt x="89050" y="38560"/>
                </a:lnTo>
                <a:lnTo>
                  <a:pt x="89050" y="38550"/>
                </a:lnTo>
                <a:lnTo>
                  <a:pt x="89050" y="38540"/>
                </a:lnTo>
                <a:lnTo>
                  <a:pt x="89060" y="38540"/>
                </a:lnTo>
                <a:lnTo>
                  <a:pt x="89060" y="38550"/>
                </a:lnTo>
                <a:lnTo>
                  <a:pt x="89060" y="38540"/>
                </a:lnTo>
                <a:lnTo>
                  <a:pt x="89060" y="38530"/>
                </a:lnTo>
                <a:lnTo>
                  <a:pt x="89070" y="38530"/>
                </a:lnTo>
                <a:lnTo>
                  <a:pt x="89070" y="38520"/>
                </a:lnTo>
                <a:lnTo>
                  <a:pt x="89060" y="38520"/>
                </a:lnTo>
                <a:lnTo>
                  <a:pt x="89070" y="38520"/>
                </a:lnTo>
                <a:lnTo>
                  <a:pt x="89060" y="38520"/>
                </a:lnTo>
                <a:lnTo>
                  <a:pt x="89070" y="38520"/>
                </a:lnTo>
                <a:lnTo>
                  <a:pt x="89060" y="38520"/>
                </a:lnTo>
                <a:lnTo>
                  <a:pt x="89070" y="38520"/>
                </a:lnTo>
                <a:lnTo>
                  <a:pt x="89070" y="38510"/>
                </a:lnTo>
                <a:lnTo>
                  <a:pt x="89070" y="38500"/>
                </a:lnTo>
                <a:lnTo>
                  <a:pt x="89080" y="38500"/>
                </a:lnTo>
                <a:lnTo>
                  <a:pt x="89080" y="38490"/>
                </a:lnTo>
                <a:lnTo>
                  <a:pt x="89090" y="38480"/>
                </a:lnTo>
                <a:lnTo>
                  <a:pt x="89100" y="38480"/>
                </a:lnTo>
                <a:lnTo>
                  <a:pt x="89110" y="38480"/>
                </a:lnTo>
                <a:lnTo>
                  <a:pt x="89120" y="38480"/>
                </a:lnTo>
                <a:lnTo>
                  <a:pt x="89120" y="38490"/>
                </a:lnTo>
                <a:lnTo>
                  <a:pt x="89110" y="38490"/>
                </a:lnTo>
                <a:lnTo>
                  <a:pt x="89120" y="38490"/>
                </a:lnTo>
                <a:lnTo>
                  <a:pt x="89110" y="38490"/>
                </a:lnTo>
                <a:lnTo>
                  <a:pt x="89110" y="38500"/>
                </a:lnTo>
                <a:lnTo>
                  <a:pt x="89110" y="38510"/>
                </a:lnTo>
                <a:lnTo>
                  <a:pt x="89110" y="38520"/>
                </a:lnTo>
                <a:lnTo>
                  <a:pt x="89120" y="38520"/>
                </a:lnTo>
                <a:lnTo>
                  <a:pt x="89130" y="38520"/>
                </a:lnTo>
                <a:lnTo>
                  <a:pt x="89140" y="38520"/>
                </a:lnTo>
                <a:lnTo>
                  <a:pt x="89150" y="38510"/>
                </a:lnTo>
                <a:lnTo>
                  <a:pt x="89150" y="38520"/>
                </a:lnTo>
                <a:lnTo>
                  <a:pt x="89150" y="38510"/>
                </a:lnTo>
                <a:lnTo>
                  <a:pt x="89150" y="38500"/>
                </a:lnTo>
                <a:lnTo>
                  <a:pt x="89160" y="38500"/>
                </a:lnTo>
                <a:lnTo>
                  <a:pt x="89160" y="38490"/>
                </a:lnTo>
                <a:lnTo>
                  <a:pt x="89170" y="38490"/>
                </a:lnTo>
                <a:lnTo>
                  <a:pt x="89170" y="38500"/>
                </a:lnTo>
                <a:lnTo>
                  <a:pt x="89170" y="38490"/>
                </a:lnTo>
                <a:lnTo>
                  <a:pt x="89180" y="38490"/>
                </a:lnTo>
                <a:lnTo>
                  <a:pt x="89170" y="38490"/>
                </a:lnTo>
                <a:lnTo>
                  <a:pt x="89170" y="38480"/>
                </a:lnTo>
                <a:lnTo>
                  <a:pt x="89160" y="38480"/>
                </a:lnTo>
                <a:lnTo>
                  <a:pt x="89160" y="38470"/>
                </a:lnTo>
                <a:lnTo>
                  <a:pt x="89160" y="38460"/>
                </a:lnTo>
                <a:lnTo>
                  <a:pt x="89160" y="38450"/>
                </a:lnTo>
                <a:lnTo>
                  <a:pt x="89160" y="38440"/>
                </a:lnTo>
                <a:lnTo>
                  <a:pt x="89160" y="38430"/>
                </a:lnTo>
                <a:lnTo>
                  <a:pt x="89170" y="38420"/>
                </a:lnTo>
                <a:lnTo>
                  <a:pt x="89170" y="38410"/>
                </a:lnTo>
                <a:lnTo>
                  <a:pt x="89170" y="38400"/>
                </a:lnTo>
                <a:lnTo>
                  <a:pt x="89180" y="38400"/>
                </a:lnTo>
                <a:lnTo>
                  <a:pt x="89170" y="38390"/>
                </a:lnTo>
                <a:lnTo>
                  <a:pt x="89170" y="38380"/>
                </a:lnTo>
                <a:lnTo>
                  <a:pt x="89180" y="38380"/>
                </a:lnTo>
                <a:lnTo>
                  <a:pt x="89180" y="38370"/>
                </a:lnTo>
                <a:lnTo>
                  <a:pt x="89180" y="38360"/>
                </a:lnTo>
                <a:lnTo>
                  <a:pt x="89180" y="38350"/>
                </a:lnTo>
                <a:lnTo>
                  <a:pt x="89170" y="38350"/>
                </a:lnTo>
                <a:lnTo>
                  <a:pt x="89170" y="38340"/>
                </a:lnTo>
                <a:lnTo>
                  <a:pt x="89160" y="38340"/>
                </a:lnTo>
                <a:lnTo>
                  <a:pt x="89150" y="38340"/>
                </a:lnTo>
                <a:lnTo>
                  <a:pt x="89150" y="38330"/>
                </a:lnTo>
                <a:lnTo>
                  <a:pt x="89150" y="38320"/>
                </a:lnTo>
                <a:lnTo>
                  <a:pt x="89140" y="38320"/>
                </a:lnTo>
                <a:lnTo>
                  <a:pt x="89140" y="38310"/>
                </a:lnTo>
                <a:lnTo>
                  <a:pt x="89140" y="38300"/>
                </a:lnTo>
                <a:lnTo>
                  <a:pt x="89130" y="38300"/>
                </a:lnTo>
                <a:lnTo>
                  <a:pt x="89120" y="38300"/>
                </a:lnTo>
                <a:lnTo>
                  <a:pt x="89120" y="38290"/>
                </a:lnTo>
                <a:lnTo>
                  <a:pt x="89110" y="38290"/>
                </a:lnTo>
                <a:lnTo>
                  <a:pt x="89100" y="38290"/>
                </a:lnTo>
                <a:lnTo>
                  <a:pt x="89090" y="38290"/>
                </a:lnTo>
                <a:lnTo>
                  <a:pt x="89100" y="38280"/>
                </a:lnTo>
                <a:lnTo>
                  <a:pt x="89100" y="38270"/>
                </a:lnTo>
                <a:lnTo>
                  <a:pt x="89110" y="38280"/>
                </a:lnTo>
                <a:lnTo>
                  <a:pt x="89120" y="38280"/>
                </a:lnTo>
                <a:lnTo>
                  <a:pt x="89120" y="38270"/>
                </a:lnTo>
                <a:lnTo>
                  <a:pt x="89120" y="38260"/>
                </a:lnTo>
                <a:lnTo>
                  <a:pt x="89130" y="38260"/>
                </a:lnTo>
                <a:lnTo>
                  <a:pt x="89140" y="38260"/>
                </a:lnTo>
                <a:lnTo>
                  <a:pt x="89150" y="38250"/>
                </a:lnTo>
                <a:lnTo>
                  <a:pt x="89140" y="38250"/>
                </a:lnTo>
                <a:lnTo>
                  <a:pt x="89140" y="38240"/>
                </a:lnTo>
                <a:lnTo>
                  <a:pt x="89130" y="38250"/>
                </a:lnTo>
                <a:lnTo>
                  <a:pt x="89140" y="38250"/>
                </a:lnTo>
                <a:lnTo>
                  <a:pt x="89140" y="38260"/>
                </a:lnTo>
                <a:lnTo>
                  <a:pt x="89130" y="38260"/>
                </a:lnTo>
                <a:lnTo>
                  <a:pt x="89120" y="38260"/>
                </a:lnTo>
                <a:lnTo>
                  <a:pt x="89120" y="38270"/>
                </a:lnTo>
                <a:lnTo>
                  <a:pt x="89110" y="38280"/>
                </a:lnTo>
                <a:lnTo>
                  <a:pt x="89110" y="38270"/>
                </a:lnTo>
                <a:lnTo>
                  <a:pt x="89100" y="38270"/>
                </a:lnTo>
                <a:lnTo>
                  <a:pt x="89100" y="38280"/>
                </a:lnTo>
                <a:lnTo>
                  <a:pt x="89090" y="38280"/>
                </a:lnTo>
                <a:lnTo>
                  <a:pt x="89090" y="38270"/>
                </a:lnTo>
                <a:lnTo>
                  <a:pt x="89080" y="38270"/>
                </a:lnTo>
                <a:lnTo>
                  <a:pt x="89080" y="38260"/>
                </a:lnTo>
                <a:lnTo>
                  <a:pt x="89070" y="38260"/>
                </a:lnTo>
                <a:lnTo>
                  <a:pt x="89070" y="38270"/>
                </a:lnTo>
                <a:lnTo>
                  <a:pt x="89060" y="38270"/>
                </a:lnTo>
                <a:lnTo>
                  <a:pt x="89050" y="38270"/>
                </a:lnTo>
                <a:lnTo>
                  <a:pt x="89050" y="38260"/>
                </a:lnTo>
                <a:lnTo>
                  <a:pt x="89050" y="38270"/>
                </a:lnTo>
                <a:lnTo>
                  <a:pt x="89040" y="38260"/>
                </a:lnTo>
                <a:lnTo>
                  <a:pt x="89050" y="38260"/>
                </a:lnTo>
                <a:lnTo>
                  <a:pt x="89050" y="38250"/>
                </a:lnTo>
                <a:lnTo>
                  <a:pt x="89060" y="38250"/>
                </a:lnTo>
                <a:lnTo>
                  <a:pt x="89070" y="38240"/>
                </a:lnTo>
                <a:lnTo>
                  <a:pt x="89070" y="38230"/>
                </a:lnTo>
                <a:lnTo>
                  <a:pt x="89060" y="38230"/>
                </a:lnTo>
                <a:lnTo>
                  <a:pt x="89060" y="38220"/>
                </a:lnTo>
                <a:lnTo>
                  <a:pt x="89060" y="38210"/>
                </a:lnTo>
                <a:lnTo>
                  <a:pt x="89050" y="38210"/>
                </a:lnTo>
                <a:lnTo>
                  <a:pt x="89050" y="38200"/>
                </a:lnTo>
                <a:lnTo>
                  <a:pt x="89050" y="38210"/>
                </a:lnTo>
                <a:lnTo>
                  <a:pt x="89050" y="38200"/>
                </a:lnTo>
                <a:lnTo>
                  <a:pt x="89040" y="38200"/>
                </a:lnTo>
                <a:lnTo>
                  <a:pt x="89040" y="38190"/>
                </a:lnTo>
                <a:lnTo>
                  <a:pt x="89040" y="38180"/>
                </a:lnTo>
                <a:lnTo>
                  <a:pt x="89040" y="38170"/>
                </a:lnTo>
                <a:lnTo>
                  <a:pt x="89050" y="38170"/>
                </a:lnTo>
                <a:lnTo>
                  <a:pt x="89050" y="38160"/>
                </a:lnTo>
                <a:lnTo>
                  <a:pt x="89040" y="38160"/>
                </a:lnTo>
                <a:lnTo>
                  <a:pt x="89040" y="38150"/>
                </a:lnTo>
                <a:lnTo>
                  <a:pt x="89030" y="38140"/>
                </a:lnTo>
                <a:lnTo>
                  <a:pt x="89030" y="38130"/>
                </a:lnTo>
                <a:lnTo>
                  <a:pt x="89020" y="38130"/>
                </a:lnTo>
                <a:lnTo>
                  <a:pt x="89020" y="38120"/>
                </a:lnTo>
                <a:lnTo>
                  <a:pt x="89010" y="38110"/>
                </a:lnTo>
                <a:lnTo>
                  <a:pt x="89020" y="38100"/>
                </a:lnTo>
                <a:lnTo>
                  <a:pt x="89020" y="38090"/>
                </a:lnTo>
                <a:lnTo>
                  <a:pt x="89020" y="38080"/>
                </a:lnTo>
                <a:lnTo>
                  <a:pt x="89030" y="38080"/>
                </a:lnTo>
                <a:lnTo>
                  <a:pt x="89040" y="38070"/>
                </a:lnTo>
                <a:lnTo>
                  <a:pt x="89040" y="38060"/>
                </a:lnTo>
                <a:lnTo>
                  <a:pt x="89050" y="38060"/>
                </a:lnTo>
                <a:lnTo>
                  <a:pt x="89060" y="38060"/>
                </a:lnTo>
                <a:lnTo>
                  <a:pt x="89070" y="38050"/>
                </a:lnTo>
                <a:lnTo>
                  <a:pt x="89080" y="38060"/>
                </a:lnTo>
                <a:lnTo>
                  <a:pt x="89090" y="38070"/>
                </a:lnTo>
                <a:lnTo>
                  <a:pt x="89100" y="38070"/>
                </a:lnTo>
                <a:lnTo>
                  <a:pt x="89110" y="38070"/>
                </a:lnTo>
                <a:lnTo>
                  <a:pt x="89110" y="38080"/>
                </a:lnTo>
                <a:lnTo>
                  <a:pt x="89120" y="38080"/>
                </a:lnTo>
                <a:lnTo>
                  <a:pt x="89130" y="38080"/>
                </a:lnTo>
                <a:lnTo>
                  <a:pt x="89130" y="38070"/>
                </a:lnTo>
                <a:lnTo>
                  <a:pt x="89140" y="38070"/>
                </a:lnTo>
                <a:lnTo>
                  <a:pt x="89140" y="38060"/>
                </a:lnTo>
                <a:lnTo>
                  <a:pt x="89130" y="38050"/>
                </a:lnTo>
                <a:lnTo>
                  <a:pt x="89130" y="38040"/>
                </a:lnTo>
                <a:lnTo>
                  <a:pt x="89140" y="38040"/>
                </a:lnTo>
                <a:lnTo>
                  <a:pt x="89140" y="38030"/>
                </a:lnTo>
                <a:lnTo>
                  <a:pt x="89150" y="38030"/>
                </a:lnTo>
                <a:lnTo>
                  <a:pt x="89160" y="38030"/>
                </a:lnTo>
                <a:lnTo>
                  <a:pt x="89170" y="38030"/>
                </a:lnTo>
                <a:lnTo>
                  <a:pt x="89180" y="38030"/>
                </a:lnTo>
                <a:lnTo>
                  <a:pt x="89190" y="38020"/>
                </a:lnTo>
                <a:lnTo>
                  <a:pt x="89200" y="38020"/>
                </a:lnTo>
                <a:lnTo>
                  <a:pt x="89200" y="38030"/>
                </a:lnTo>
                <a:lnTo>
                  <a:pt x="89200" y="38040"/>
                </a:lnTo>
                <a:lnTo>
                  <a:pt x="89200" y="38050"/>
                </a:lnTo>
                <a:lnTo>
                  <a:pt x="89210" y="38060"/>
                </a:lnTo>
                <a:lnTo>
                  <a:pt x="89210" y="38070"/>
                </a:lnTo>
                <a:lnTo>
                  <a:pt x="89220" y="38070"/>
                </a:lnTo>
                <a:lnTo>
                  <a:pt x="89230" y="38070"/>
                </a:lnTo>
                <a:lnTo>
                  <a:pt x="89240" y="38070"/>
                </a:lnTo>
                <a:lnTo>
                  <a:pt x="89240" y="38060"/>
                </a:lnTo>
                <a:lnTo>
                  <a:pt x="89250" y="38060"/>
                </a:lnTo>
                <a:lnTo>
                  <a:pt x="89250" y="38050"/>
                </a:lnTo>
                <a:lnTo>
                  <a:pt x="89260" y="38050"/>
                </a:lnTo>
                <a:lnTo>
                  <a:pt x="89260" y="38060"/>
                </a:lnTo>
                <a:lnTo>
                  <a:pt x="89270" y="38060"/>
                </a:lnTo>
                <a:lnTo>
                  <a:pt x="89280" y="38060"/>
                </a:lnTo>
                <a:lnTo>
                  <a:pt x="89290" y="38060"/>
                </a:lnTo>
                <a:lnTo>
                  <a:pt x="89290" y="38070"/>
                </a:lnTo>
                <a:lnTo>
                  <a:pt x="89290" y="38060"/>
                </a:lnTo>
                <a:lnTo>
                  <a:pt x="89290" y="38050"/>
                </a:lnTo>
                <a:lnTo>
                  <a:pt x="89300" y="38050"/>
                </a:lnTo>
                <a:lnTo>
                  <a:pt x="89310" y="38050"/>
                </a:lnTo>
                <a:lnTo>
                  <a:pt x="89310" y="38060"/>
                </a:lnTo>
                <a:lnTo>
                  <a:pt x="89310" y="38070"/>
                </a:lnTo>
                <a:lnTo>
                  <a:pt x="89310" y="38080"/>
                </a:lnTo>
                <a:lnTo>
                  <a:pt x="89320" y="38080"/>
                </a:lnTo>
                <a:lnTo>
                  <a:pt x="89320" y="38090"/>
                </a:lnTo>
                <a:lnTo>
                  <a:pt x="89320" y="38100"/>
                </a:lnTo>
                <a:lnTo>
                  <a:pt x="89320" y="38090"/>
                </a:lnTo>
                <a:lnTo>
                  <a:pt x="89320" y="38080"/>
                </a:lnTo>
                <a:lnTo>
                  <a:pt x="89310" y="38080"/>
                </a:lnTo>
                <a:lnTo>
                  <a:pt x="89310" y="38070"/>
                </a:lnTo>
                <a:lnTo>
                  <a:pt x="89310" y="38060"/>
                </a:lnTo>
                <a:lnTo>
                  <a:pt x="89320" y="38060"/>
                </a:lnTo>
                <a:lnTo>
                  <a:pt x="89320" y="38050"/>
                </a:lnTo>
                <a:lnTo>
                  <a:pt x="89310" y="38050"/>
                </a:lnTo>
                <a:lnTo>
                  <a:pt x="89300" y="38050"/>
                </a:lnTo>
                <a:lnTo>
                  <a:pt x="89290" y="38040"/>
                </a:lnTo>
                <a:lnTo>
                  <a:pt x="89290" y="38030"/>
                </a:lnTo>
                <a:lnTo>
                  <a:pt x="89300" y="38030"/>
                </a:lnTo>
                <a:lnTo>
                  <a:pt x="89300" y="38020"/>
                </a:lnTo>
                <a:lnTo>
                  <a:pt x="89290" y="38020"/>
                </a:lnTo>
                <a:lnTo>
                  <a:pt x="89290" y="38010"/>
                </a:lnTo>
                <a:lnTo>
                  <a:pt x="89280" y="38010"/>
                </a:lnTo>
                <a:lnTo>
                  <a:pt x="89270" y="38020"/>
                </a:lnTo>
                <a:lnTo>
                  <a:pt x="89260" y="38020"/>
                </a:lnTo>
                <a:lnTo>
                  <a:pt x="89260" y="38030"/>
                </a:lnTo>
                <a:lnTo>
                  <a:pt x="89250" y="38030"/>
                </a:lnTo>
                <a:lnTo>
                  <a:pt x="89240" y="38030"/>
                </a:lnTo>
                <a:lnTo>
                  <a:pt x="89240" y="38020"/>
                </a:lnTo>
                <a:lnTo>
                  <a:pt x="89240" y="38010"/>
                </a:lnTo>
                <a:lnTo>
                  <a:pt x="89230" y="38010"/>
                </a:lnTo>
                <a:lnTo>
                  <a:pt x="89230" y="38000"/>
                </a:lnTo>
                <a:lnTo>
                  <a:pt x="89230" y="37990"/>
                </a:lnTo>
                <a:lnTo>
                  <a:pt x="89220" y="37990"/>
                </a:lnTo>
                <a:lnTo>
                  <a:pt x="89220" y="37980"/>
                </a:lnTo>
                <a:lnTo>
                  <a:pt x="89210" y="37980"/>
                </a:lnTo>
                <a:lnTo>
                  <a:pt x="89200" y="37980"/>
                </a:lnTo>
                <a:lnTo>
                  <a:pt x="89200" y="37990"/>
                </a:lnTo>
                <a:lnTo>
                  <a:pt x="89200" y="37980"/>
                </a:lnTo>
                <a:lnTo>
                  <a:pt x="89190" y="37980"/>
                </a:lnTo>
                <a:lnTo>
                  <a:pt x="89190" y="37990"/>
                </a:lnTo>
                <a:lnTo>
                  <a:pt x="89180" y="37990"/>
                </a:lnTo>
                <a:lnTo>
                  <a:pt x="89180" y="37980"/>
                </a:lnTo>
                <a:lnTo>
                  <a:pt x="89190" y="37980"/>
                </a:lnTo>
                <a:lnTo>
                  <a:pt x="89190" y="37970"/>
                </a:lnTo>
                <a:lnTo>
                  <a:pt x="89200" y="37970"/>
                </a:lnTo>
                <a:lnTo>
                  <a:pt x="89190" y="37970"/>
                </a:lnTo>
                <a:lnTo>
                  <a:pt x="89190" y="37960"/>
                </a:lnTo>
                <a:lnTo>
                  <a:pt x="89180" y="37960"/>
                </a:lnTo>
                <a:lnTo>
                  <a:pt x="89180" y="37970"/>
                </a:lnTo>
                <a:lnTo>
                  <a:pt x="89170" y="37970"/>
                </a:lnTo>
                <a:lnTo>
                  <a:pt x="89180" y="37970"/>
                </a:lnTo>
                <a:lnTo>
                  <a:pt x="89170" y="37970"/>
                </a:lnTo>
                <a:lnTo>
                  <a:pt x="89170" y="37980"/>
                </a:lnTo>
                <a:lnTo>
                  <a:pt x="89170" y="37970"/>
                </a:lnTo>
                <a:lnTo>
                  <a:pt x="89170" y="37960"/>
                </a:lnTo>
                <a:lnTo>
                  <a:pt x="89170" y="37950"/>
                </a:lnTo>
                <a:lnTo>
                  <a:pt x="89180" y="37950"/>
                </a:lnTo>
                <a:lnTo>
                  <a:pt x="89180" y="37940"/>
                </a:lnTo>
                <a:lnTo>
                  <a:pt x="89180" y="37930"/>
                </a:lnTo>
                <a:lnTo>
                  <a:pt x="89170" y="37920"/>
                </a:lnTo>
                <a:lnTo>
                  <a:pt x="89160" y="37920"/>
                </a:lnTo>
                <a:lnTo>
                  <a:pt x="89160" y="37930"/>
                </a:lnTo>
                <a:lnTo>
                  <a:pt x="89150" y="37930"/>
                </a:lnTo>
                <a:lnTo>
                  <a:pt x="89140" y="37940"/>
                </a:lnTo>
                <a:lnTo>
                  <a:pt x="89130" y="37950"/>
                </a:lnTo>
                <a:lnTo>
                  <a:pt x="89130" y="37940"/>
                </a:lnTo>
                <a:lnTo>
                  <a:pt x="89130" y="37930"/>
                </a:lnTo>
                <a:lnTo>
                  <a:pt x="89130" y="37920"/>
                </a:lnTo>
                <a:lnTo>
                  <a:pt x="89120" y="37910"/>
                </a:lnTo>
                <a:lnTo>
                  <a:pt x="89130" y="37900"/>
                </a:lnTo>
                <a:lnTo>
                  <a:pt x="89120" y="37900"/>
                </a:lnTo>
                <a:lnTo>
                  <a:pt x="89120" y="37890"/>
                </a:lnTo>
                <a:lnTo>
                  <a:pt x="89120" y="37880"/>
                </a:lnTo>
                <a:lnTo>
                  <a:pt x="89120" y="37870"/>
                </a:lnTo>
                <a:lnTo>
                  <a:pt x="89110" y="37860"/>
                </a:lnTo>
                <a:lnTo>
                  <a:pt x="89090" y="37850"/>
                </a:lnTo>
                <a:lnTo>
                  <a:pt x="89090" y="37840"/>
                </a:lnTo>
                <a:lnTo>
                  <a:pt x="89090" y="37830"/>
                </a:lnTo>
                <a:lnTo>
                  <a:pt x="89090" y="37820"/>
                </a:lnTo>
                <a:lnTo>
                  <a:pt x="89090" y="37810"/>
                </a:lnTo>
                <a:lnTo>
                  <a:pt x="89080" y="37800"/>
                </a:lnTo>
                <a:lnTo>
                  <a:pt x="89080" y="37790"/>
                </a:lnTo>
                <a:lnTo>
                  <a:pt x="89070" y="37790"/>
                </a:lnTo>
                <a:lnTo>
                  <a:pt x="89070" y="37800"/>
                </a:lnTo>
                <a:lnTo>
                  <a:pt x="89070" y="37810"/>
                </a:lnTo>
                <a:lnTo>
                  <a:pt x="89070" y="37820"/>
                </a:lnTo>
                <a:lnTo>
                  <a:pt x="89070" y="37830"/>
                </a:lnTo>
                <a:lnTo>
                  <a:pt x="89080" y="37840"/>
                </a:lnTo>
                <a:lnTo>
                  <a:pt x="89080" y="37850"/>
                </a:lnTo>
                <a:lnTo>
                  <a:pt x="89090" y="37860"/>
                </a:lnTo>
                <a:lnTo>
                  <a:pt x="89090" y="37870"/>
                </a:lnTo>
                <a:lnTo>
                  <a:pt x="89100" y="37870"/>
                </a:lnTo>
                <a:lnTo>
                  <a:pt x="89100" y="37880"/>
                </a:lnTo>
                <a:lnTo>
                  <a:pt x="89110" y="37890"/>
                </a:lnTo>
                <a:lnTo>
                  <a:pt x="89100" y="37900"/>
                </a:lnTo>
                <a:lnTo>
                  <a:pt x="89100" y="37890"/>
                </a:lnTo>
                <a:lnTo>
                  <a:pt x="89090" y="37890"/>
                </a:lnTo>
                <a:lnTo>
                  <a:pt x="89080" y="37880"/>
                </a:lnTo>
                <a:lnTo>
                  <a:pt x="89080" y="37870"/>
                </a:lnTo>
                <a:lnTo>
                  <a:pt x="89060" y="37870"/>
                </a:lnTo>
                <a:lnTo>
                  <a:pt x="89050" y="37860"/>
                </a:lnTo>
                <a:lnTo>
                  <a:pt x="89040" y="37860"/>
                </a:lnTo>
                <a:lnTo>
                  <a:pt x="89040" y="37850"/>
                </a:lnTo>
                <a:lnTo>
                  <a:pt x="89030" y="37860"/>
                </a:lnTo>
                <a:lnTo>
                  <a:pt x="89020" y="37870"/>
                </a:lnTo>
                <a:lnTo>
                  <a:pt x="89020" y="37880"/>
                </a:lnTo>
                <a:lnTo>
                  <a:pt x="89010" y="37880"/>
                </a:lnTo>
                <a:lnTo>
                  <a:pt x="89000" y="37870"/>
                </a:lnTo>
                <a:lnTo>
                  <a:pt x="89010" y="37860"/>
                </a:lnTo>
                <a:lnTo>
                  <a:pt x="89000" y="37860"/>
                </a:lnTo>
                <a:lnTo>
                  <a:pt x="89000" y="37840"/>
                </a:lnTo>
                <a:lnTo>
                  <a:pt x="89000" y="37830"/>
                </a:lnTo>
                <a:lnTo>
                  <a:pt x="89000" y="37820"/>
                </a:lnTo>
                <a:lnTo>
                  <a:pt x="88990" y="37820"/>
                </a:lnTo>
                <a:lnTo>
                  <a:pt x="88990" y="37810"/>
                </a:lnTo>
                <a:lnTo>
                  <a:pt x="89000" y="37800"/>
                </a:lnTo>
                <a:lnTo>
                  <a:pt x="88990" y="37800"/>
                </a:lnTo>
                <a:lnTo>
                  <a:pt x="88990" y="37790"/>
                </a:lnTo>
                <a:lnTo>
                  <a:pt x="89000" y="37790"/>
                </a:lnTo>
                <a:lnTo>
                  <a:pt x="88990" y="37770"/>
                </a:lnTo>
                <a:lnTo>
                  <a:pt x="88990" y="37760"/>
                </a:lnTo>
                <a:lnTo>
                  <a:pt x="89000" y="37760"/>
                </a:lnTo>
                <a:lnTo>
                  <a:pt x="89000" y="37750"/>
                </a:lnTo>
                <a:lnTo>
                  <a:pt x="88990" y="37740"/>
                </a:lnTo>
                <a:lnTo>
                  <a:pt x="88990" y="37730"/>
                </a:lnTo>
                <a:lnTo>
                  <a:pt x="89000" y="37730"/>
                </a:lnTo>
                <a:lnTo>
                  <a:pt x="89010" y="37710"/>
                </a:lnTo>
                <a:lnTo>
                  <a:pt x="89010" y="37700"/>
                </a:lnTo>
                <a:lnTo>
                  <a:pt x="89000" y="37690"/>
                </a:lnTo>
                <a:lnTo>
                  <a:pt x="89000" y="37680"/>
                </a:lnTo>
                <a:lnTo>
                  <a:pt x="89000" y="37670"/>
                </a:lnTo>
                <a:lnTo>
                  <a:pt x="89000" y="37660"/>
                </a:lnTo>
                <a:lnTo>
                  <a:pt x="89000" y="37650"/>
                </a:lnTo>
                <a:lnTo>
                  <a:pt x="89000" y="37640"/>
                </a:lnTo>
                <a:lnTo>
                  <a:pt x="89000" y="37630"/>
                </a:lnTo>
                <a:lnTo>
                  <a:pt x="89000" y="37620"/>
                </a:lnTo>
                <a:lnTo>
                  <a:pt x="89000" y="37610"/>
                </a:lnTo>
                <a:lnTo>
                  <a:pt x="89000" y="37600"/>
                </a:lnTo>
                <a:lnTo>
                  <a:pt x="89010" y="37600"/>
                </a:lnTo>
                <a:lnTo>
                  <a:pt x="89010" y="37590"/>
                </a:lnTo>
                <a:lnTo>
                  <a:pt x="89010" y="37580"/>
                </a:lnTo>
                <a:lnTo>
                  <a:pt x="89010" y="37570"/>
                </a:lnTo>
                <a:lnTo>
                  <a:pt x="89010" y="37560"/>
                </a:lnTo>
                <a:lnTo>
                  <a:pt x="89010" y="37550"/>
                </a:lnTo>
                <a:lnTo>
                  <a:pt x="89010" y="37540"/>
                </a:lnTo>
                <a:lnTo>
                  <a:pt x="89010" y="37530"/>
                </a:lnTo>
                <a:lnTo>
                  <a:pt x="89010" y="37520"/>
                </a:lnTo>
                <a:lnTo>
                  <a:pt x="89020" y="37520"/>
                </a:lnTo>
                <a:lnTo>
                  <a:pt x="89020" y="37510"/>
                </a:lnTo>
                <a:lnTo>
                  <a:pt x="89020" y="37500"/>
                </a:lnTo>
                <a:lnTo>
                  <a:pt x="89020" y="37490"/>
                </a:lnTo>
                <a:lnTo>
                  <a:pt x="89030" y="37480"/>
                </a:lnTo>
                <a:lnTo>
                  <a:pt x="89030" y="37470"/>
                </a:lnTo>
                <a:lnTo>
                  <a:pt x="89030" y="37460"/>
                </a:lnTo>
                <a:lnTo>
                  <a:pt x="89030" y="37450"/>
                </a:lnTo>
                <a:lnTo>
                  <a:pt x="89030" y="37440"/>
                </a:lnTo>
                <a:lnTo>
                  <a:pt x="89030" y="37430"/>
                </a:lnTo>
                <a:lnTo>
                  <a:pt x="89030" y="37420"/>
                </a:lnTo>
                <a:lnTo>
                  <a:pt x="89030" y="37410"/>
                </a:lnTo>
                <a:lnTo>
                  <a:pt x="89030" y="37400"/>
                </a:lnTo>
                <a:lnTo>
                  <a:pt x="89030" y="37390"/>
                </a:lnTo>
                <a:lnTo>
                  <a:pt x="89030" y="37380"/>
                </a:lnTo>
                <a:lnTo>
                  <a:pt x="89030" y="37370"/>
                </a:lnTo>
                <a:lnTo>
                  <a:pt x="89040" y="37370"/>
                </a:lnTo>
                <a:lnTo>
                  <a:pt x="89040" y="37360"/>
                </a:lnTo>
                <a:lnTo>
                  <a:pt x="89040" y="37350"/>
                </a:lnTo>
                <a:lnTo>
                  <a:pt x="89040" y="37330"/>
                </a:lnTo>
                <a:lnTo>
                  <a:pt x="89040" y="37320"/>
                </a:lnTo>
                <a:lnTo>
                  <a:pt x="89040" y="37310"/>
                </a:lnTo>
                <a:lnTo>
                  <a:pt x="89040" y="37300"/>
                </a:lnTo>
                <a:lnTo>
                  <a:pt x="89040" y="37290"/>
                </a:lnTo>
                <a:lnTo>
                  <a:pt x="89040" y="37280"/>
                </a:lnTo>
                <a:lnTo>
                  <a:pt x="89040" y="37270"/>
                </a:lnTo>
                <a:lnTo>
                  <a:pt x="89050" y="37270"/>
                </a:lnTo>
                <a:lnTo>
                  <a:pt x="89040" y="37260"/>
                </a:lnTo>
                <a:lnTo>
                  <a:pt x="89040" y="37250"/>
                </a:lnTo>
                <a:lnTo>
                  <a:pt x="89040" y="37240"/>
                </a:lnTo>
                <a:lnTo>
                  <a:pt x="89030" y="37230"/>
                </a:lnTo>
                <a:lnTo>
                  <a:pt x="89030" y="37220"/>
                </a:lnTo>
                <a:lnTo>
                  <a:pt x="89020" y="37220"/>
                </a:lnTo>
                <a:lnTo>
                  <a:pt x="89020" y="37210"/>
                </a:lnTo>
                <a:lnTo>
                  <a:pt x="89030" y="37210"/>
                </a:lnTo>
                <a:lnTo>
                  <a:pt x="89020" y="37210"/>
                </a:lnTo>
                <a:lnTo>
                  <a:pt x="89020" y="37200"/>
                </a:lnTo>
                <a:lnTo>
                  <a:pt x="89020" y="37190"/>
                </a:lnTo>
                <a:lnTo>
                  <a:pt x="89030" y="37190"/>
                </a:lnTo>
                <a:lnTo>
                  <a:pt x="89020" y="37190"/>
                </a:lnTo>
                <a:lnTo>
                  <a:pt x="89030" y="37190"/>
                </a:lnTo>
                <a:lnTo>
                  <a:pt x="89030" y="37180"/>
                </a:lnTo>
                <a:lnTo>
                  <a:pt x="89030" y="37170"/>
                </a:lnTo>
                <a:lnTo>
                  <a:pt x="89030" y="37160"/>
                </a:lnTo>
                <a:lnTo>
                  <a:pt x="89030" y="37150"/>
                </a:lnTo>
                <a:lnTo>
                  <a:pt x="89040" y="37140"/>
                </a:lnTo>
                <a:lnTo>
                  <a:pt x="89050" y="37140"/>
                </a:lnTo>
                <a:lnTo>
                  <a:pt x="89060" y="37130"/>
                </a:lnTo>
                <a:lnTo>
                  <a:pt x="89060" y="37120"/>
                </a:lnTo>
                <a:lnTo>
                  <a:pt x="89060" y="37110"/>
                </a:lnTo>
                <a:lnTo>
                  <a:pt x="89060" y="37100"/>
                </a:lnTo>
                <a:lnTo>
                  <a:pt x="89070" y="37100"/>
                </a:lnTo>
                <a:lnTo>
                  <a:pt x="89070" y="37090"/>
                </a:lnTo>
                <a:lnTo>
                  <a:pt x="89080" y="37090"/>
                </a:lnTo>
                <a:lnTo>
                  <a:pt x="89070" y="37090"/>
                </a:lnTo>
                <a:lnTo>
                  <a:pt x="89080" y="37100"/>
                </a:lnTo>
                <a:lnTo>
                  <a:pt x="89080" y="37110"/>
                </a:lnTo>
                <a:lnTo>
                  <a:pt x="89080" y="37120"/>
                </a:lnTo>
                <a:lnTo>
                  <a:pt x="89080" y="37130"/>
                </a:lnTo>
                <a:lnTo>
                  <a:pt x="89080" y="37140"/>
                </a:lnTo>
                <a:lnTo>
                  <a:pt x="89090" y="37140"/>
                </a:lnTo>
                <a:lnTo>
                  <a:pt x="89090" y="37150"/>
                </a:lnTo>
                <a:lnTo>
                  <a:pt x="89090" y="37160"/>
                </a:lnTo>
                <a:lnTo>
                  <a:pt x="89100" y="37170"/>
                </a:lnTo>
                <a:lnTo>
                  <a:pt x="89090" y="37170"/>
                </a:lnTo>
                <a:lnTo>
                  <a:pt x="89090" y="37180"/>
                </a:lnTo>
                <a:lnTo>
                  <a:pt x="89090" y="37190"/>
                </a:lnTo>
                <a:lnTo>
                  <a:pt x="89090" y="37200"/>
                </a:lnTo>
                <a:lnTo>
                  <a:pt x="89090" y="37210"/>
                </a:lnTo>
                <a:lnTo>
                  <a:pt x="89090" y="37220"/>
                </a:lnTo>
                <a:lnTo>
                  <a:pt x="89100" y="37220"/>
                </a:lnTo>
                <a:lnTo>
                  <a:pt x="89100" y="37230"/>
                </a:lnTo>
                <a:lnTo>
                  <a:pt x="89110" y="37240"/>
                </a:lnTo>
                <a:lnTo>
                  <a:pt x="89120" y="37260"/>
                </a:lnTo>
                <a:lnTo>
                  <a:pt x="89130" y="37270"/>
                </a:lnTo>
                <a:lnTo>
                  <a:pt x="89130" y="37280"/>
                </a:lnTo>
                <a:lnTo>
                  <a:pt x="89140" y="37290"/>
                </a:lnTo>
                <a:lnTo>
                  <a:pt x="89140" y="37300"/>
                </a:lnTo>
                <a:lnTo>
                  <a:pt x="89140" y="37310"/>
                </a:lnTo>
                <a:lnTo>
                  <a:pt x="89140" y="37320"/>
                </a:lnTo>
                <a:lnTo>
                  <a:pt x="89140" y="37330"/>
                </a:lnTo>
                <a:lnTo>
                  <a:pt x="89140" y="37340"/>
                </a:lnTo>
                <a:lnTo>
                  <a:pt x="89150" y="37340"/>
                </a:lnTo>
                <a:lnTo>
                  <a:pt x="89150" y="37350"/>
                </a:lnTo>
                <a:lnTo>
                  <a:pt x="89150" y="37360"/>
                </a:lnTo>
                <a:lnTo>
                  <a:pt x="89150" y="37370"/>
                </a:lnTo>
                <a:lnTo>
                  <a:pt x="89150" y="37380"/>
                </a:lnTo>
                <a:lnTo>
                  <a:pt x="89160" y="37390"/>
                </a:lnTo>
                <a:lnTo>
                  <a:pt x="89170" y="37400"/>
                </a:lnTo>
                <a:lnTo>
                  <a:pt x="89190" y="37420"/>
                </a:lnTo>
                <a:lnTo>
                  <a:pt x="89200" y="37430"/>
                </a:lnTo>
                <a:lnTo>
                  <a:pt x="89210" y="37440"/>
                </a:lnTo>
                <a:lnTo>
                  <a:pt x="89210" y="37450"/>
                </a:lnTo>
                <a:lnTo>
                  <a:pt x="89220" y="37450"/>
                </a:lnTo>
                <a:lnTo>
                  <a:pt x="89230" y="37460"/>
                </a:lnTo>
                <a:lnTo>
                  <a:pt x="89240" y="37460"/>
                </a:lnTo>
                <a:lnTo>
                  <a:pt x="89280" y="37470"/>
                </a:lnTo>
                <a:lnTo>
                  <a:pt x="89290" y="37480"/>
                </a:lnTo>
                <a:lnTo>
                  <a:pt x="89310" y="37480"/>
                </a:lnTo>
                <a:lnTo>
                  <a:pt x="89350" y="37480"/>
                </a:lnTo>
                <a:lnTo>
                  <a:pt x="89370" y="37480"/>
                </a:lnTo>
                <a:lnTo>
                  <a:pt x="89380" y="37480"/>
                </a:lnTo>
                <a:lnTo>
                  <a:pt x="89400" y="37480"/>
                </a:lnTo>
                <a:lnTo>
                  <a:pt x="89410" y="37480"/>
                </a:lnTo>
                <a:lnTo>
                  <a:pt x="89420" y="37480"/>
                </a:lnTo>
                <a:lnTo>
                  <a:pt x="89410" y="37490"/>
                </a:lnTo>
                <a:lnTo>
                  <a:pt x="89390" y="37500"/>
                </a:lnTo>
                <a:lnTo>
                  <a:pt x="89390" y="37510"/>
                </a:lnTo>
                <a:lnTo>
                  <a:pt x="89390" y="37520"/>
                </a:lnTo>
                <a:lnTo>
                  <a:pt x="89400" y="37530"/>
                </a:lnTo>
                <a:lnTo>
                  <a:pt x="89400" y="37540"/>
                </a:lnTo>
                <a:lnTo>
                  <a:pt x="89400" y="37560"/>
                </a:lnTo>
                <a:lnTo>
                  <a:pt x="89390" y="37570"/>
                </a:lnTo>
                <a:lnTo>
                  <a:pt x="89400" y="37580"/>
                </a:lnTo>
                <a:lnTo>
                  <a:pt x="89400" y="37570"/>
                </a:lnTo>
                <a:lnTo>
                  <a:pt x="89400" y="37550"/>
                </a:lnTo>
                <a:lnTo>
                  <a:pt x="89410" y="37550"/>
                </a:lnTo>
                <a:lnTo>
                  <a:pt x="89410" y="37540"/>
                </a:lnTo>
                <a:lnTo>
                  <a:pt x="89410" y="37530"/>
                </a:lnTo>
                <a:lnTo>
                  <a:pt x="89400" y="37520"/>
                </a:lnTo>
                <a:lnTo>
                  <a:pt x="89400" y="37510"/>
                </a:lnTo>
                <a:lnTo>
                  <a:pt x="89400" y="37500"/>
                </a:lnTo>
                <a:lnTo>
                  <a:pt x="89400" y="37510"/>
                </a:lnTo>
                <a:lnTo>
                  <a:pt x="89410" y="37510"/>
                </a:lnTo>
                <a:lnTo>
                  <a:pt x="89420" y="37500"/>
                </a:lnTo>
                <a:lnTo>
                  <a:pt x="89420" y="37490"/>
                </a:lnTo>
                <a:lnTo>
                  <a:pt x="89420" y="37480"/>
                </a:lnTo>
                <a:lnTo>
                  <a:pt x="89420" y="37470"/>
                </a:lnTo>
                <a:lnTo>
                  <a:pt x="89410" y="37460"/>
                </a:lnTo>
                <a:lnTo>
                  <a:pt x="89410" y="37440"/>
                </a:lnTo>
                <a:lnTo>
                  <a:pt x="89420" y="37440"/>
                </a:lnTo>
                <a:lnTo>
                  <a:pt x="89420" y="37430"/>
                </a:lnTo>
                <a:lnTo>
                  <a:pt x="89430" y="37430"/>
                </a:lnTo>
                <a:lnTo>
                  <a:pt x="89440" y="37420"/>
                </a:lnTo>
                <a:lnTo>
                  <a:pt x="89440" y="37410"/>
                </a:lnTo>
                <a:lnTo>
                  <a:pt x="89450" y="37410"/>
                </a:lnTo>
                <a:lnTo>
                  <a:pt x="89450" y="37420"/>
                </a:lnTo>
                <a:lnTo>
                  <a:pt x="89460" y="37420"/>
                </a:lnTo>
                <a:lnTo>
                  <a:pt x="89470" y="37420"/>
                </a:lnTo>
                <a:lnTo>
                  <a:pt x="89480" y="37420"/>
                </a:lnTo>
                <a:lnTo>
                  <a:pt x="89490" y="37430"/>
                </a:lnTo>
                <a:lnTo>
                  <a:pt x="89500" y="37430"/>
                </a:lnTo>
                <a:lnTo>
                  <a:pt x="89510" y="37430"/>
                </a:lnTo>
                <a:lnTo>
                  <a:pt x="89520" y="37430"/>
                </a:lnTo>
                <a:lnTo>
                  <a:pt x="89520" y="37440"/>
                </a:lnTo>
                <a:lnTo>
                  <a:pt x="89530" y="37440"/>
                </a:lnTo>
                <a:lnTo>
                  <a:pt x="89540" y="37440"/>
                </a:lnTo>
                <a:lnTo>
                  <a:pt x="89540" y="37450"/>
                </a:lnTo>
                <a:lnTo>
                  <a:pt x="89550" y="37450"/>
                </a:lnTo>
                <a:lnTo>
                  <a:pt x="89560" y="37440"/>
                </a:lnTo>
                <a:lnTo>
                  <a:pt x="89560" y="37450"/>
                </a:lnTo>
                <a:lnTo>
                  <a:pt x="89570" y="37450"/>
                </a:lnTo>
                <a:lnTo>
                  <a:pt x="89580" y="37450"/>
                </a:lnTo>
                <a:lnTo>
                  <a:pt x="89590" y="37450"/>
                </a:lnTo>
                <a:lnTo>
                  <a:pt x="89580" y="37460"/>
                </a:lnTo>
                <a:lnTo>
                  <a:pt x="89590" y="37460"/>
                </a:lnTo>
                <a:lnTo>
                  <a:pt x="89600" y="37460"/>
                </a:lnTo>
                <a:lnTo>
                  <a:pt x="89600" y="37470"/>
                </a:lnTo>
                <a:lnTo>
                  <a:pt x="89600" y="37480"/>
                </a:lnTo>
                <a:lnTo>
                  <a:pt x="89600" y="37470"/>
                </a:lnTo>
                <a:lnTo>
                  <a:pt x="89610" y="37470"/>
                </a:lnTo>
                <a:lnTo>
                  <a:pt x="89620" y="37470"/>
                </a:lnTo>
                <a:lnTo>
                  <a:pt x="89630" y="37480"/>
                </a:lnTo>
                <a:lnTo>
                  <a:pt x="89640" y="37490"/>
                </a:lnTo>
                <a:lnTo>
                  <a:pt x="89640" y="37500"/>
                </a:lnTo>
                <a:lnTo>
                  <a:pt x="89640" y="37510"/>
                </a:lnTo>
                <a:lnTo>
                  <a:pt x="89650" y="37510"/>
                </a:lnTo>
                <a:lnTo>
                  <a:pt x="89650" y="37520"/>
                </a:lnTo>
                <a:lnTo>
                  <a:pt x="89660" y="37520"/>
                </a:lnTo>
                <a:lnTo>
                  <a:pt x="89660" y="37530"/>
                </a:lnTo>
                <a:lnTo>
                  <a:pt x="89660" y="37520"/>
                </a:lnTo>
                <a:lnTo>
                  <a:pt x="89670" y="37520"/>
                </a:lnTo>
                <a:lnTo>
                  <a:pt x="89670" y="37530"/>
                </a:lnTo>
                <a:lnTo>
                  <a:pt x="89680" y="37530"/>
                </a:lnTo>
                <a:lnTo>
                  <a:pt x="89680" y="37540"/>
                </a:lnTo>
                <a:lnTo>
                  <a:pt x="89690" y="37540"/>
                </a:lnTo>
                <a:lnTo>
                  <a:pt x="89690" y="37550"/>
                </a:lnTo>
                <a:lnTo>
                  <a:pt x="89690" y="37540"/>
                </a:lnTo>
                <a:lnTo>
                  <a:pt x="89700" y="37540"/>
                </a:lnTo>
                <a:lnTo>
                  <a:pt x="89710" y="37540"/>
                </a:lnTo>
                <a:lnTo>
                  <a:pt x="89710" y="37550"/>
                </a:lnTo>
                <a:lnTo>
                  <a:pt x="89720" y="37560"/>
                </a:lnTo>
                <a:lnTo>
                  <a:pt x="89730" y="37580"/>
                </a:lnTo>
                <a:lnTo>
                  <a:pt x="89740" y="37600"/>
                </a:lnTo>
                <a:lnTo>
                  <a:pt x="89740" y="37590"/>
                </a:lnTo>
                <a:lnTo>
                  <a:pt x="89750" y="37610"/>
                </a:lnTo>
                <a:lnTo>
                  <a:pt x="89760" y="37620"/>
                </a:lnTo>
                <a:lnTo>
                  <a:pt x="89770" y="37620"/>
                </a:lnTo>
                <a:lnTo>
                  <a:pt x="89780" y="37630"/>
                </a:lnTo>
                <a:lnTo>
                  <a:pt x="89790" y="37630"/>
                </a:lnTo>
                <a:lnTo>
                  <a:pt x="89800" y="37640"/>
                </a:lnTo>
                <a:lnTo>
                  <a:pt x="89820" y="37650"/>
                </a:lnTo>
                <a:lnTo>
                  <a:pt x="89830" y="37640"/>
                </a:lnTo>
                <a:lnTo>
                  <a:pt x="89840" y="37650"/>
                </a:lnTo>
                <a:lnTo>
                  <a:pt x="89850" y="37650"/>
                </a:lnTo>
                <a:lnTo>
                  <a:pt x="89850" y="37660"/>
                </a:lnTo>
                <a:lnTo>
                  <a:pt x="89860" y="37650"/>
                </a:lnTo>
                <a:lnTo>
                  <a:pt x="89870" y="37630"/>
                </a:lnTo>
                <a:lnTo>
                  <a:pt x="89880" y="37620"/>
                </a:lnTo>
                <a:lnTo>
                  <a:pt x="89900" y="37610"/>
                </a:lnTo>
                <a:lnTo>
                  <a:pt x="89900" y="37590"/>
                </a:lnTo>
                <a:lnTo>
                  <a:pt x="89910" y="37590"/>
                </a:lnTo>
                <a:lnTo>
                  <a:pt x="89910" y="37600"/>
                </a:lnTo>
                <a:lnTo>
                  <a:pt x="89920" y="37610"/>
                </a:lnTo>
                <a:lnTo>
                  <a:pt x="89920" y="37600"/>
                </a:lnTo>
                <a:lnTo>
                  <a:pt x="89930" y="37610"/>
                </a:lnTo>
                <a:lnTo>
                  <a:pt x="89940" y="37630"/>
                </a:lnTo>
                <a:lnTo>
                  <a:pt x="89950" y="37640"/>
                </a:lnTo>
                <a:lnTo>
                  <a:pt x="89960" y="37660"/>
                </a:lnTo>
                <a:lnTo>
                  <a:pt x="89960" y="37680"/>
                </a:lnTo>
                <a:lnTo>
                  <a:pt x="89960" y="37690"/>
                </a:lnTo>
                <a:lnTo>
                  <a:pt x="89970" y="37700"/>
                </a:lnTo>
                <a:lnTo>
                  <a:pt x="89980" y="37740"/>
                </a:lnTo>
                <a:lnTo>
                  <a:pt x="89980" y="37750"/>
                </a:lnTo>
                <a:lnTo>
                  <a:pt x="89990" y="37750"/>
                </a:lnTo>
                <a:lnTo>
                  <a:pt x="89990" y="37760"/>
                </a:lnTo>
                <a:lnTo>
                  <a:pt x="90000" y="37760"/>
                </a:lnTo>
                <a:lnTo>
                  <a:pt x="90000" y="37770"/>
                </a:lnTo>
                <a:lnTo>
                  <a:pt x="90000" y="37780"/>
                </a:lnTo>
                <a:lnTo>
                  <a:pt x="90010" y="37780"/>
                </a:lnTo>
                <a:lnTo>
                  <a:pt x="90020" y="37790"/>
                </a:lnTo>
                <a:lnTo>
                  <a:pt x="90020" y="37800"/>
                </a:lnTo>
                <a:lnTo>
                  <a:pt x="90010" y="37800"/>
                </a:lnTo>
                <a:lnTo>
                  <a:pt x="90020" y="37800"/>
                </a:lnTo>
                <a:lnTo>
                  <a:pt x="90020" y="37810"/>
                </a:lnTo>
                <a:lnTo>
                  <a:pt x="90030" y="37810"/>
                </a:lnTo>
                <a:lnTo>
                  <a:pt x="90030" y="37820"/>
                </a:lnTo>
                <a:lnTo>
                  <a:pt x="90030" y="37830"/>
                </a:lnTo>
                <a:lnTo>
                  <a:pt x="90030" y="37840"/>
                </a:lnTo>
                <a:lnTo>
                  <a:pt x="90040" y="37840"/>
                </a:lnTo>
                <a:lnTo>
                  <a:pt x="90040" y="37850"/>
                </a:lnTo>
                <a:lnTo>
                  <a:pt x="90050" y="37860"/>
                </a:lnTo>
                <a:lnTo>
                  <a:pt x="90050" y="37870"/>
                </a:lnTo>
                <a:lnTo>
                  <a:pt x="90050" y="37880"/>
                </a:lnTo>
                <a:lnTo>
                  <a:pt x="90040" y="37880"/>
                </a:lnTo>
                <a:lnTo>
                  <a:pt x="90050" y="37880"/>
                </a:lnTo>
                <a:lnTo>
                  <a:pt x="90040" y="37890"/>
                </a:lnTo>
                <a:lnTo>
                  <a:pt x="90050" y="37890"/>
                </a:lnTo>
                <a:lnTo>
                  <a:pt x="90050" y="37900"/>
                </a:lnTo>
                <a:lnTo>
                  <a:pt x="90050" y="37910"/>
                </a:lnTo>
                <a:lnTo>
                  <a:pt x="90060" y="37910"/>
                </a:lnTo>
                <a:lnTo>
                  <a:pt x="90070" y="37910"/>
                </a:lnTo>
                <a:lnTo>
                  <a:pt x="90070" y="37920"/>
                </a:lnTo>
                <a:lnTo>
                  <a:pt x="90080" y="37920"/>
                </a:lnTo>
                <a:lnTo>
                  <a:pt x="90090" y="37930"/>
                </a:lnTo>
                <a:lnTo>
                  <a:pt x="90100" y="37930"/>
                </a:lnTo>
                <a:lnTo>
                  <a:pt x="90110" y="37940"/>
                </a:lnTo>
                <a:lnTo>
                  <a:pt x="90120" y="37960"/>
                </a:lnTo>
                <a:lnTo>
                  <a:pt x="90120" y="37970"/>
                </a:lnTo>
                <a:lnTo>
                  <a:pt x="90110" y="37970"/>
                </a:lnTo>
                <a:lnTo>
                  <a:pt x="90100" y="37980"/>
                </a:lnTo>
                <a:lnTo>
                  <a:pt x="90080" y="37980"/>
                </a:lnTo>
                <a:lnTo>
                  <a:pt x="90080" y="37990"/>
                </a:lnTo>
                <a:lnTo>
                  <a:pt x="90100" y="37990"/>
                </a:lnTo>
                <a:lnTo>
                  <a:pt x="90110" y="37990"/>
                </a:lnTo>
                <a:lnTo>
                  <a:pt x="90120" y="37990"/>
                </a:lnTo>
                <a:lnTo>
                  <a:pt x="90130" y="37980"/>
                </a:lnTo>
                <a:lnTo>
                  <a:pt x="90140" y="37970"/>
                </a:lnTo>
                <a:lnTo>
                  <a:pt x="90150" y="37970"/>
                </a:lnTo>
                <a:lnTo>
                  <a:pt x="90160" y="37960"/>
                </a:lnTo>
                <a:lnTo>
                  <a:pt x="90170" y="37970"/>
                </a:lnTo>
                <a:lnTo>
                  <a:pt x="90180" y="37970"/>
                </a:lnTo>
                <a:lnTo>
                  <a:pt x="90170" y="37990"/>
                </a:lnTo>
                <a:lnTo>
                  <a:pt x="90160" y="38000"/>
                </a:lnTo>
                <a:lnTo>
                  <a:pt x="90160" y="38010"/>
                </a:lnTo>
                <a:lnTo>
                  <a:pt x="90150" y="38020"/>
                </a:lnTo>
                <a:lnTo>
                  <a:pt x="90150" y="38030"/>
                </a:lnTo>
                <a:lnTo>
                  <a:pt x="90160" y="38030"/>
                </a:lnTo>
                <a:lnTo>
                  <a:pt x="90160" y="38040"/>
                </a:lnTo>
                <a:lnTo>
                  <a:pt x="90160" y="38050"/>
                </a:lnTo>
                <a:lnTo>
                  <a:pt x="90160" y="38060"/>
                </a:lnTo>
                <a:lnTo>
                  <a:pt x="90160" y="38070"/>
                </a:lnTo>
                <a:lnTo>
                  <a:pt x="90160" y="38080"/>
                </a:lnTo>
                <a:lnTo>
                  <a:pt x="90170" y="38080"/>
                </a:lnTo>
                <a:lnTo>
                  <a:pt x="90170" y="38090"/>
                </a:lnTo>
                <a:lnTo>
                  <a:pt x="90180" y="38090"/>
                </a:lnTo>
                <a:lnTo>
                  <a:pt x="90190" y="38100"/>
                </a:lnTo>
                <a:lnTo>
                  <a:pt x="90200" y="38100"/>
                </a:lnTo>
                <a:lnTo>
                  <a:pt x="90210" y="38110"/>
                </a:lnTo>
                <a:lnTo>
                  <a:pt x="90210" y="38120"/>
                </a:lnTo>
                <a:lnTo>
                  <a:pt x="90220" y="38120"/>
                </a:lnTo>
                <a:lnTo>
                  <a:pt x="90220" y="38110"/>
                </a:lnTo>
                <a:lnTo>
                  <a:pt x="90230" y="38110"/>
                </a:lnTo>
                <a:lnTo>
                  <a:pt x="90230" y="38120"/>
                </a:lnTo>
                <a:lnTo>
                  <a:pt x="90220" y="38130"/>
                </a:lnTo>
                <a:lnTo>
                  <a:pt x="90210" y="38120"/>
                </a:lnTo>
                <a:lnTo>
                  <a:pt x="90210" y="38130"/>
                </a:lnTo>
                <a:lnTo>
                  <a:pt x="90220" y="38130"/>
                </a:lnTo>
                <a:lnTo>
                  <a:pt x="90220" y="38140"/>
                </a:lnTo>
                <a:lnTo>
                  <a:pt x="90210" y="38140"/>
                </a:lnTo>
                <a:lnTo>
                  <a:pt x="90210" y="38150"/>
                </a:lnTo>
                <a:lnTo>
                  <a:pt x="90220" y="38150"/>
                </a:lnTo>
                <a:lnTo>
                  <a:pt x="90230" y="38160"/>
                </a:lnTo>
                <a:lnTo>
                  <a:pt x="90230" y="38170"/>
                </a:lnTo>
                <a:lnTo>
                  <a:pt x="90230" y="38180"/>
                </a:lnTo>
                <a:lnTo>
                  <a:pt x="90220" y="38180"/>
                </a:lnTo>
                <a:lnTo>
                  <a:pt x="90220" y="38190"/>
                </a:lnTo>
                <a:lnTo>
                  <a:pt x="90230" y="38190"/>
                </a:lnTo>
                <a:lnTo>
                  <a:pt x="90240" y="38190"/>
                </a:lnTo>
                <a:lnTo>
                  <a:pt x="90240" y="38180"/>
                </a:lnTo>
                <a:lnTo>
                  <a:pt x="90240" y="38190"/>
                </a:lnTo>
                <a:lnTo>
                  <a:pt x="90240" y="38200"/>
                </a:lnTo>
                <a:lnTo>
                  <a:pt x="90250" y="38200"/>
                </a:lnTo>
                <a:lnTo>
                  <a:pt x="90250" y="38210"/>
                </a:lnTo>
                <a:lnTo>
                  <a:pt x="90260" y="38210"/>
                </a:lnTo>
                <a:lnTo>
                  <a:pt x="90270" y="38220"/>
                </a:lnTo>
                <a:lnTo>
                  <a:pt x="90270" y="38230"/>
                </a:lnTo>
                <a:lnTo>
                  <a:pt x="90260" y="38240"/>
                </a:lnTo>
                <a:lnTo>
                  <a:pt x="90270" y="38240"/>
                </a:lnTo>
                <a:lnTo>
                  <a:pt x="90270" y="38230"/>
                </a:lnTo>
                <a:lnTo>
                  <a:pt x="90270" y="38220"/>
                </a:lnTo>
                <a:lnTo>
                  <a:pt x="90280" y="38220"/>
                </a:lnTo>
                <a:lnTo>
                  <a:pt x="90280" y="38210"/>
                </a:lnTo>
                <a:lnTo>
                  <a:pt x="90270" y="38210"/>
                </a:lnTo>
                <a:lnTo>
                  <a:pt x="90270" y="38200"/>
                </a:lnTo>
                <a:lnTo>
                  <a:pt x="90280" y="38210"/>
                </a:lnTo>
                <a:lnTo>
                  <a:pt x="90280" y="38200"/>
                </a:lnTo>
                <a:lnTo>
                  <a:pt x="90290" y="38200"/>
                </a:lnTo>
                <a:lnTo>
                  <a:pt x="90290" y="38190"/>
                </a:lnTo>
                <a:lnTo>
                  <a:pt x="90300" y="38190"/>
                </a:lnTo>
                <a:lnTo>
                  <a:pt x="90300" y="38180"/>
                </a:lnTo>
                <a:lnTo>
                  <a:pt x="90300" y="38170"/>
                </a:lnTo>
                <a:lnTo>
                  <a:pt x="90300" y="38160"/>
                </a:lnTo>
                <a:lnTo>
                  <a:pt x="90300" y="38150"/>
                </a:lnTo>
                <a:lnTo>
                  <a:pt x="90300" y="38140"/>
                </a:lnTo>
                <a:lnTo>
                  <a:pt x="90310" y="38140"/>
                </a:lnTo>
                <a:lnTo>
                  <a:pt x="90310" y="38130"/>
                </a:lnTo>
                <a:lnTo>
                  <a:pt x="90310" y="38120"/>
                </a:lnTo>
                <a:lnTo>
                  <a:pt x="90310" y="38110"/>
                </a:lnTo>
                <a:lnTo>
                  <a:pt x="90310" y="38100"/>
                </a:lnTo>
                <a:lnTo>
                  <a:pt x="90310" y="38090"/>
                </a:lnTo>
                <a:lnTo>
                  <a:pt x="90300" y="38090"/>
                </a:lnTo>
                <a:lnTo>
                  <a:pt x="90310" y="38080"/>
                </a:lnTo>
                <a:lnTo>
                  <a:pt x="90300" y="38080"/>
                </a:lnTo>
                <a:lnTo>
                  <a:pt x="90300" y="38070"/>
                </a:lnTo>
                <a:lnTo>
                  <a:pt x="90290" y="38070"/>
                </a:lnTo>
                <a:lnTo>
                  <a:pt x="90290" y="38080"/>
                </a:lnTo>
                <a:lnTo>
                  <a:pt x="90290" y="38070"/>
                </a:lnTo>
                <a:lnTo>
                  <a:pt x="90290" y="38080"/>
                </a:lnTo>
                <a:lnTo>
                  <a:pt x="90280" y="38080"/>
                </a:lnTo>
                <a:lnTo>
                  <a:pt x="90280" y="38070"/>
                </a:lnTo>
                <a:lnTo>
                  <a:pt x="90280" y="38080"/>
                </a:lnTo>
                <a:lnTo>
                  <a:pt x="90280" y="38070"/>
                </a:lnTo>
                <a:lnTo>
                  <a:pt x="90270" y="38070"/>
                </a:lnTo>
                <a:lnTo>
                  <a:pt x="90270" y="38060"/>
                </a:lnTo>
                <a:lnTo>
                  <a:pt x="90280" y="38060"/>
                </a:lnTo>
                <a:lnTo>
                  <a:pt x="90280" y="38050"/>
                </a:lnTo>
                <a:lnTo>
                  <a:pt x="90270" y="38050"/>
                </a:lnTo>
                <a:lnTo>
                  <a:pt x="90270" y="38060"/>
                </a:lnTo>
                <a:lnTo>
                  <a:pt x="90260" y="38060"/>
                </a:lnTo>
                <a:lnTo>
                  <a:pt x="90260" y="38050"/>
                </a:lnTo>
                <a:lnTo>
                  <a:pt x="90250" y="38050"/>
                </a:lnTo>
                <a:lnTo>
                  <a:pt x="90250" y="38060"/>
                </a:lnTo>
                <a:lnTo>
                  <a:pt x="90240" y="38060"/>
                </a:lnTo>
                <a:lnTo>
                  <a:pt x="90240" y="38050"/>
                </a:lnTo>
                <a:lnTo>
                  <a:pt x="90240" y="38040"/>
                </a:lnTo>
                <a:lnTo>
                  <a:pt x="90250" y="38040"/>
                </a:lnTo>
                <a:lnTo>
                  <a:pt x="90250" y="38030"/>
                </a:lnTo>
                <a:lnTo>
                  <a:pt x="90240" y="38030"/>
                </a:lnTo>
                <a:lnTo>
                  <a:pt x="90250" y="38030"/>
                </a:lnTo>
                <a:lnTo>
                  <a:pt x="90240" y="38030"/>
                </a:lnTo>
                <a:lnTo>
                  <a:pt x="90240" y="38020"/>
                </a:lnTo>
                <a:lnTo>
                  <a:pt x="90230" y="38020"/>
                </a:lnTo>
                <a:lnTo>
                  <a:pt x="90230" y="38030"/>
                </a:lnTo>
                <a:lnTo>
                  <a:pt x="90220" y="38030"/>
                </a:lnTo>
                <a:lnTo>
                  <a:pt x="90220" y="38020"/>
                </a:lnTo>
                <a:lnTo>
                  <a:pt x="90220" y="38010"/>
                </a:lnTo>
                <a:lnTo>
                  <a:pt x="90230" y="38010"/>
                </a:lnTo>
                <a:lnTo>
                  <a:pt x="90220" y="38010"/>
                </a:lnTo>
                <a:lnTo>
                  <a:pt x="90220" y="38020"/>
                </a:lnTo>
                <a:lnTo>
                  <a:pt x="90220" y="38010"/>
                </a:lnTo>
                <a:lnTo>
                  <a:pt x="90210" y="38010"/>
                </a:lnTo>
                <a:lnTo>
                  <a:pt x="90200" y="38000"/>
                </a:lnTo>
                <a:lnTo>
                  <a:pt x="90210" y="38000"/>
                </a:lnTo>
                <a:lnTo>
                  <a:pt x="90200" y="38000"/>
                </a:lnTo>
                <a:lnTo>
                  <a:pt x="90210" y="38000"/>
                </a:lnTo>
                <a:lnTo>
                  <a:pt x="90200" y="38000"/>
                </a:lnTo>
                <a:lnTo>
                  <a:pt x="90200" y="37990"/>
                </a:lnTo>
                <a:lnTo>
                  <a:pt x="90210" y="37990"/>
                </a:lnTo>
                <a:lnTo>
                  <a:pt x="90200" y="37990"/>
                </a:lnTo>
                <a:lnTo>
                  <a:pt x="90200" y="37980"/>
                </a:lnTo>
                <a:lnTo>
                  <a:pt x="90210" y="37980"/>
                </a:lnTo>
                <a:lnTo>
                  <a:pt x="90200" y="37980"/>
                </a:lnTo>
                <a:lnTo>
                  <a:pt x="90200" y="37970"/>
                </a:lnTo>
                <a:lnTo>
                  <a:pt x="90210" y="37970"/>
                </a:lnTo>
                <a:lnTo>
                  <a:pt x="90210" y="37960"/>
                </a:lnTo>
                <a:lnTo>
                  <a:pt x="90200" y="37960"/>
                </a:lnTo>
                <a:lnTo>
                  <a:pt x="90200" y="37950"/>
                </a:lnTo>
                <a:lnTo>
                  <a:pt x="90200" y="37940"/>
                </a:lnTo>
                <a:lnTo>
                  <a:pt x="90190" y="37940"/>
                </a:lnTo>
                <a:lnTo>
                  <a:pt x="90190" y="37930"/>
                </a:lnTo>
                <a:lnTo>
                  <a:pt x="90200" y="37930"/>
                </a:lnTo>
                <a:lnTo>
                  <a:pt x="90200" y="37920"/>
                </a:lnTo>
                <a:lnTo>
                  <a:pt x="90200" y="37910"/>
                </a:lnTo>
                <a:lnTo>
                  <a:pt x="90200" y="37900"/>
                </a:lnTo>
                <a:lnTo>
                  <a:pt x="90210" y="37900"/>
                </a:lnTo>
                <a:lnTo>
                  <a:pt x="90210" y="37890"/>
                </a:lnTo>
                <a:lnTo>
                  <a:pt x="90200" y="37890"/>
                </a:lnTo>
                <a:lnTo>
                  <a:pt x="90210" y="37890"/>
                </a:lnTo>
                <a:lnTo>
                  <a:pt x="90210" y="37880"/>
                </a:lnTo>
                <a:lnTo>
                  <a:pt x="90220" y="37880"/>
                </a:lnTo>
                <a:lnTo>
                  <a:pt x="90210" y="37880"/>
                </a:lnTo>
                <a:lnTo>
                  <a:pt x="90210" y="37870"/>
                </a:lnTo>
                <a:lnTo>
                  <a:pt x="90220" y="37870"/>
                </a:lnTo>
                <a:lnTo>
                  <a:pt x="90220" y="37860"/>
                </a:lnTo>
                <a:lnTo>
                  <a:pt x="90220" y="37870"/>
                </a:lnTo>
                <a:lnTo>
                  <a:pt x="90220" y="37860"/>
                </a:lnTo>
                <a:lnTo>
                  <a:pt x="90220" y="37850"/>
                </a:lnTo>
                <a:lnTo>
                  <a:pt x="90230" y="37850"/>
                </a:lnTo>
                <a:lnTo>
                  <a:pt x="90240" y="37850"/>
                </a:lnTo>
                <a:lnTo>
                  <a:pt x="90240" y="37840"/>
                </a:lnTo>
                <a:lnTo>
                  <a:pt x="90240" y="37830"/>
                </a:lnTo>
                <a:lnTo>
                  <a:pt x="90240" y="37820"/>
                </a:lnTo>
                <a:lnTo>
                  <a:pt x="90250" y="37820"/>
                </a:lnTo>
                <a:lnTo>
                  <a:pt x="90260" y="37810"/>
                </a:lnTo>
                <a:lnTo>
                  <a:pt x="90270" y="37790"/>
                </a:lnTo>
                <a:lnTo>
                  <a:pt x="90280" y="37780"/>
                </a:lnTo>
                <a:lnTo>
                  <a:pt x="90270" y="37780"/>
                </a:lnTo>
                <a:lnTo>
                  <a:pt x="90270" y="37790"/>
                </a:lnTo>
                <a:lnTo>
                  <a:pt x="90260" y="37790"/>
                </a:lnTo>
                <a:lnTo>
                  <a:pt x="90260" y="37800"/>
                </a:lnTo>
                <a:lnTo>
                  <a:pt x="90260" y="37810"/>
                </a:lnTo>
                <a:lnTo>
                  <a:pt x="90250" y="37810"/>
                </a:lnTo>
                <a:lnTo>
                  <a:pt x="90240" y="37810"/>
                </a:lnTo>
                <a:lnTo>
                  <a:pt x="90240" y="37820"/>
                </a:lnTo>
                <a:lnTo>
                  <a:pt x="90230" y="37820"/>
                </a:lnTo>
                <a:lnTo>
                  <a:pt x="90230" y="37830"/>
                </a:lnTo>
                <a:lnTo>
                  <a:pt x="90220" y="37830"/>
                </a:lnTo>
                <a:lnTo>
                  <a:pt x="90210" y="37830"/>
                </a:lnTo>
                <a:lnTo>
                  <a:pt x="90200" y="37820"/>
                </a:lnTo>
                <a:lnTo>
                  <a:pt x="90190" y="37820"/>
                </a:lnTo>
                <a:lnTo>
                  <a:pt x="90190" y="37810"/>
                </a:lnTo>
                <a:lnTo>
                  <a:pt x="90170" y="37770"/>
                </a:lnTo>
                <a:lnTo>
                  <a:pt x="90160" y="37750"/>
                </a:lnTo>
                <a:lnTo>
                  <a:pt x="90150" y="37730"/>
                </a:lnTo>
                <a:lnTo>
                  <a:pt x="90150" y="37710"/>
                </a:lnTo>
                <a:lnTo>
                  <a:pt x="90150" y="37700"/>
                </a:lnTo>
                <a:lnTo>
                  <a:pt x="90150" y="37690"/>
                </a:lnTo>
                <a:lnTo>
                  <a:pt x="90160" y="37680"/>
                </a:lnTo>
                <a:lnTo>
                  <a:pt x="90170" y="37680"/>
                </a:lnTo>
                <a:lnTo>
                  <a:pt x="90170" y="37660"/>
                </a:lnTo>
                <a:lnTo>
                  <a:pt x="90170" y="37650"/>
                </a:lnTo>
                <a:lnTo>
                  <a:pt x="90180" y="37630"/>
                </a:lnTo>
                <a:lnTo>
                  <a:pt x="90180" y="37620"/>
                </a:lnTo>
                <a:lnTo>
                  <a:pt x="90180" y="37610"/>
                </a:lnTo>
                <a:lnTo>
                  <a:pt x="90190" y="37620"/>
                </a:lnTo>
                <a:lnTo>
                  <a:pt x="90200" y="37630"/>
                </a:lnTo>
                <a:lnTo>
                  <a:pt x="90210" y="37630"/>
                </a:lnTo>
                <a:lnTo>
                  <a:pt x="90220" y="37630"/>
                </a:lnTo>
                <a:lnTo>
                  <a:pt x="90230" y="37630"/>
                </a:lnTo>
                <a:lnTo>
                  <a:pt x="90230" y="37640"/>
                </a:lnTo>
                <a:lnTo>
                  <a:pt x="90240" y="37640"/>
                </a:lnTo>
                <a:lnTo>
                  <a:pt x="90250" y="37640"/>
                </a:lnTo>
                <a:lnTo>
                  <a:pt x="90250" y="37650"/>
                </a:lnTo>
                <a:lnTo>
                  <a:pt x="90260" y="37650"/>
                </a:lnTo>
                <a:lnTo>
                  <a:pt x="90270" y="37650"/>
                </a:lnTo>
                <a:lnTo>
                  <a:pt x="90270" y="37640"/>
                </a:lnTo>
                <a:lnTo>
                  <a:pt x="90280" y="37640"/>
                </a:lnTo>
                <a:lnTo>
                  <a:pt x="90290" y="37650"/>
                </a:lnTo>
                <a:lnTo>
                  <a:pt x="90300" y="37670"/>
                </a:lnTo>
                <a:lnTo>
                  <a:pt x="90310" y="37680"/>
                </a:lnTo>
                <a:lnTo>
                  <a:pt x="90310" y="37690"/>
                </a:lnTo>
                <a:lnTo>
                  <a:pt x="90310" y="37700"/>
                </a:lnTo>
                <a:lnTo>
                  <a:pt x="90330" y="37710"/>
                </a:lnTo>
                <a:lnTo>
                  <a:pt x="90340" y="37710"/>
                </a:lnTo>
                <a:lnTo>
                  <a:pt x="90350" y="37710"/>
                </a:lnTo>
                <a:lnTo>
                  <a:pt x="90360" y="37710"/>
                </a:lnTo>
                <a:lnTo>
                  <a:pt x="90380" y="37710"/>
                </a:lnTo>
                <a:lnTo>
                  <a:pt x="90390" y="37730"/>
                </a:lnTo>
                <a:lnTo>
                  <a:pt x="90400" y="37730"/>
                </a:lnTo>
                <a:lnTo>
                  <a:pt x="90410" y="37740"/>
                </a:lnTo>
                <a:lnTo>
                  <a:pt x="90410" y="37750"/>
                </a:lnTo>
                <a:lnTo>
                  <a:pt x="90420" y="37760"/>
                </a:lnTo>
                <a:lnTo>
                  <a:pt x="90420" y="37770"/>
                </a:lnTo>
                <a:lnTo>
                  <a:pt x="90420" y="37780"/>
                </a:lnTo>
                <a:lnTo>
                  <a:pt x="90410" y="37790"/>
                </a:lnTo>
                <a:lnTo>
                  <a:pt x="90400" y="37790"/>
                </a:lnTo>
                <a:lnTo>
                  <a:pt x="90400" y="37800"/>
                </a:lnTo>
                <a:lnTo>
                  <a:pt x="90390" y="37800"/>
                </a:lnTo>
                <a:lnTo>
                  <a:pt x="90380" y="37810"/>
                </a:lnTo>
                <a:lnTo>
                  <a:pt x="90380" y="37820"/>
                </a:lnTo>
                <a:lnTo>
                  <a:pt x="90370" y="37840"/>
                </a:lnTo>
                <a:lnTo>
                  <a:pt x="90370" y="37850"/>
                </a:lnTo>
                <a:lnTo>
                  <a:pt x="90370" y="37860"/>
                </a:lnTo>
                <a:lnTo>
                  <a:pt x="90380" y="37870"/>
                </a:lnTo>
                <a:lnTo>
                  <a:pt x="90370" y="37870"/>
                </a:lnTo>
                <a:lnTo>
                  <a:pt x="90370" y="37880"/>
                </a:lnTo>
                <a:lnTo>
                  <a:pt x="90380" y="37880"/>
                </a:lnTo>
                <a:lnTo>
                  <a:pt x="90380" y="37890"/>
                </a:lnTo>
                <a:lnTo>
                  <a:pt x="90370" y="37890"/>
                </a:lnTo>
                <a:lnTo>
                  <a:pt x="90370" y="37900"/>
                </a:lnTo>
                <a:lnTo>
                  <a:pt x="90370" y="37910"/>
                </a:lnTo>
                <a:lnTo>
                  <a:pt x="90360" y="37910"/>
                </a:lnTo>
                <a:lnTo>
                  <a:pt x="90360" y="37920"/>
                </a:lnTo>
                <a:lnTo>
                  <a:pt x="90360" y="37930"/>
                </a:lnTo>
                <a:lnTo>
                  <a:pt x="90350" y="37930"/>
                </a:lnTo>
                <a:lnTo>
                  <a:pt x="90350" y="37940"/>
                </a:lnTo>
                <a:lnTo>
                  <a:pt x="90360" y="37940"/>
                </a:lnTo>
                <a:lnTo>
                  <a:pt x="90360" y="37950"/>
                </a:lnTo>
                <a:lnTo>
                  <a:pt x="90360" y="37960"/>
                </a:lnTo>
                <a:lnTo>
                  <a:pt x="90360" y="37970"/>
                </a:lnTo>
                <a:lnTo>
                  <a:pt x="90350" y="37970"/>
                </a:lnTo>
                <a:lnTo>
                  <a:pt x="90350" y="37980"/>
                </a:lnTo>
                <a:lnTo>
                  <a:pt x="90340" y="37980"/>
                </a:lnTo>
                <a:lnTo>
                  <a:pt x="90340" y="37970"/>
                </a:lnTo>
                <a:lnTo>
                  <a:pt x="90330" y="37970"/>
                </a:lnTo>
                <a:lnTo>
                  <a:pt x="90330" y="37960"/>
                </a:lnTo>
                <a:lnTo>
                  <a:pt x="90320" y="37960"/>
                </a:lnTo>
                <a:lnTo>
                  <a:pt x="90310" y="37960"/>
                </a:lnTo>
                <a:lnTo>
                  <a:pt x="90300" y="37960"/>
                </a:lnTo>
                <a:lnTo>
                  <a:pt x="90300" y="37970"/>
                </a:lnTo>
                <a:lnTo>
                  <a:pt x="90300" y="37980"/>
                </a:lnTo>
                <a:lnTo>
                  <a:pt x="90310" y="37980"/>
                </a:lnTo>
                <a:lnTo>
                  <a:pt x="90320" y="37980"/>
                </a:lnTo>
                <a:lnTo>
                  <a:pt x="90330" y="37980"/>
                </a:lnTo>
                <a:lnTo>
                  <a:pt x="90330" y="37990"/>
                </a:lnTo>
                <a:lnTo>
                  <a:pt x="90330" y="38000"/>
                </a:lnTo>
                <a:lnTo>
                  <a:pt x="90330" y="38010"/>
                </a:lnTo>
                <a:lnTo>
                  <a:pt x="90340" y="38010"/>
                </a:lnTo>
                <a:lnTo>
                  <a:pt x="90340" y="38000"/>
                </a:lnTo>
                <a:lnTo>
                  <a:pt x="90350" y="38000"/>
                </a:lnTo>
                <a:lnTo>
                  <a:pt x="90360" y="38000"/>
                </a:lnTo>
                <a:lnTo>
                  <a:pt x="90370" y="37990"/>
                </a:lnTo>
                <a:lnTo>
                  <a:pt x="90370" y="37980"/>
                </a:lnTo>
                <a:lnTo>
                  <a:pt x="90380" y="37980"/>
                </a:lnTo>
                <a:lnTo>
                  <a:pt x="90390" y="37980"/>
                </a:lnTo>
                <a:lnTo>
                  <a:pt x="90390" y="37970"/>
                </a:lnTo>
                <a:lnTo>
                  <a:pt x="90400" y="37970"/>
                </a:lnTo>
                <a:lnTo>
                  <a:pt x="90400" y="37960"/>
                </a:lnTo>
                <a:lnTo>
                  <a:pt x="90400" y="37950"/>
                </a:lnTo>
                <a:lnTo>
                  <a:pt x="90400" y="37940"/>
                </a:lnTo>
                <a:lnTo>
                  <a:pt x="90410" y="37940"/>
                </a:lnTo>
                <a:lnTo>
                  <a:pt x="90420" y="37940"/>
                </a:lnTo>
                <a:lnTo>
                  <a:pt x="90420" y="37950"/>
                </a:lnTo>
                <a:lnTo>
                  <a:pt x="90420" y="37960"/>
                </a:lnTo>
                <a:lnTo>
                  <a:pt x="90430" y="37960"/>
                </a:lnTo>
                <a:lnTo>
                  <a:pt x="90440" y="37950"/>
                </a:lnTo>
                <a:lnTo>
                  <a:pt x="90440" y="37940"/>
                </a:lnTo>
                <a:lnTo>
                  <a:pt x="90450" y="37940"/>
                </a:lnTo>
                <a:lnTo>
                  <a:pt x="90450" y="37930"/>
                </a:lnTo>
                <a:lnTo>
                  <a:pt x="90450" y="37920"/>
                </a:lnTo>
                <a:lnTo>
                  <a:pt x="90460" y="37920"/>
                </a:lnTo>
                <a:lnTo>
                  <a:pt x="90470" y="37920"/>
                </a:lnTo>
                <a:lnTo>
                  <a:pt x="90470" y="37910"/>
                </a:lnTo>
                <a:lnTo>
                  <a:pt x="90480" y="37920"/>
                </a:lnTo>
                <a:lnTo>
                  <a:pt x="90480" y="37910"/>
                </a:lnTo>
                <a:lnTo>
                  <a:pt x="90490" y="37910"/>
                </a:lnTo>
                <a:lnTo>
                  <a:pt x="90500" y="37910"/>
                </a:lnTo>
                <a:lnTo>
                  <a:pt x="90490" y="37900"/>
                </a:lnTo>
                <a:lnTo>
                  <a:pt x="90500" y="37900"/>
                </a:lnTo>
                <a:lnTo>
                  <a:pt x="90500" y="37890"/>
                </a:lnTo>
                <a:lnTo>
                  <a:pt x="90500" y="37880"/>
                </a:lnTo>
                <a:lnTo>
                  <a:pt x="90500" y="37870"/>
                </a:lnTo>
                <a:lnTo>
                  <a:pt x="90500" y="37860"/>
                </a:lnTo>
                <a:lnTo>
                  <a:pt x="90510" y="37850"/>
                </a:lnTo>
                <a:lnTo>
                  <a:pt x="90510" y="37840"/>
                </a:lnTo>
                <a:lnTo>
                  <a:pt x="90510" y="37850"/>
                </a:lnTo>
                <a:lnTo>
                  <a:pt x="90520" y="37850"/>
                </a:lnTo>
                <a:lnTo>
                  <a:pt x="90520" y="37840"/>
                </a:lnTo>
                <a:lnTo>
                  <a:pt x="90520" y="37830"/>
                </a:lnTo>
                <a:lnTo>
                  <a:pt x="90520" y="37820"/>
                </a:lnTo>
                <a:lnTo>
                  <a:pt x="90520" y="37810"/>
                </a:lnTo>
                <a:lnTo>
                  <a:pt x="90520" y="37800"/>
                </a:lnTo>
                <a:lnTo>
                  <a:pt x="90520" y="37790"/>
                </a:lnTo>
                <a:lnTo>
                  <a:pt x="90520" y="37780"/>
                </a:lnTo>
                <a:lnTo>
                  <a:pt x="90510" y="37780"/>
                </a:lnTo>
                <a:lnTo>
                  <a:pt x="90510" y="37770"/>
                </a:lnTo>
                <a:lnTo>
                  <a:pt x="90500" y="37770"/>
                </a:lnTo>
                <a:lnTo>
                  <a:pt x="90500" y="37760"/>
                </a:lnTo>
                <a:lnTo>
                  <a:pt x="90500" y="37750"/>
                </a:lnTo>
                <a:lnTo>
                  <a:pt x="90490" y="37750"/>
                </a:lnTo>
                <a:lnTo>
                  <a:pt x="90490" y="37740"/>
                </a:lnTo>
                <a:lnTo>
                  <a:pt x="90490" y="37730"/>
                </a:lnTo>
                <a:lnTo>
                  <a:pt x="90490" y="37720"/>
                </a:lnTo>
                <a:lnTo>
                  <a:pt x="90490" y="37710"/>
                </a:lnTo>
                <a:lnTo>
                  <a:pt x="90490" y="37700"/>
                </a:lnTo>
                <a:lnTo>
                  <a:pt x="90490" y="37690"/>
                </a:lnTo>
                <a:lnTo>
                  <a:pt x="90490" y="37680"/>
                </a:lnTo>
                <a:lnTo>
                  <a:pt x="90490" y="37670"/>
                </a:lnTo>
                <a:lnTo>
                  <a:pt x="90490" y="37660"/>
                </a:lnTo>
                <a:lnTo>
                  <a:pt x="90490" y="37650"/>
                </a:lnTo>
                <a:lnTo>
                  <a:pt x="90480" y="37640"/>
                </a:lnTo>
                <a:lnTo>
                  <a:pt x="90480" y="37630"/>
                </a:lnTo>
                <a:lnTo>
                  <a:pt x="90480" y="37620"/>
                </a:lnTo>
                <a:lnTo>
                  <a:pt x="90480" y="37610"/>
                </a:lnTo>
                <a:lnTo>
                  <a:pt x="90470" y="37600"/>
                </a:lnTo>
                <a:lnTo>
                  <a:pt x="90470" y="37590"/>
                </a:lnTo>
                <a:lnTo>
                  <a:pt x="90470" y="37580"/>
                </a:lnTo>
                <a:lnTo>
                  <a:pt x="90480" y="37570"/>
                </a:lnTo>
                <a:lnTo>
                  <a:pt x="90490" y="37560"/>
                </a:lnTo>
                <a:lnTo>
                  <a:pt x="90500" y="37560"/>
                </a:lnTo>
                <a:lnTo>
                  <a:pt x="90500" y="37550"/>
                </a:lnTo>
                <a:lnTo>
                  <a:pt x="90510" y="37550"/>
                </a:lnTo>
                <a:lnTo>
                  <a:pt x="90510" y="37540"/>
                </a:lnTo>
                <a:lnTo>
                  <a:pt x="90520" y="37540"/>
                </a:lnTo>
                <a:lnTo>
                  <a:pt x="90530" y="37530"/>
                </a:lnTo>
                <a:lnTo>
                  <a:pt x="90530" y="37520"/>
                </a:lnTo>
                <a:lnTo>
                  <a:pt x="90540" y="37520"/>
                </a:lnTo>
                <a:lnTo>
                  <a:pt x="90540" y="37510"/>
                </a:lnTo>
                <a:lnTo>
                  <a:pt x="90540" y="37500"/>
                </a:lnTo>
                <a:lnTo>
                  <a:pt x="90550" y="37500"/>
                </a:lnTo>
                <a:lnTo>
                  <a:pt x="90550" y="37490"/>
                </a:lnTo>
                <a:lnTo>
                  <a:pt x="90550" y="37480"/>
                </a:lnTo>
                <a:lnTo>
                  <a:pt x="90550" y="37470"/>
                </a:lnTo>
                <a:lnTo>
                  <a:pt x="90550" y="37460"/>
                </a:lnTo>
                <a:lnTo>
                  <a:pt x="90560" y="37460"/>
                </a:lnTo>
                <a:lnTo>
                  <a:pt x="90560" y="37450"/>
                </a:lnTo>
                <a:lnTo>
                  <a:pt x="90570" y="37450"/>
                </a:lnTo>
                <a:lnTo>
                  <a:pt x="90570" y="37440"/>
                </a:lnTo>
                <a:lnTo>
                  <a:pt x="90560" y="37440"/>
                </a:lnTo>
                <a:lnTo>
                  <a:pt x="90560" y="37430"/>
                </a:lnTo>
                <a:lnTo>
                  <a:pt x="90570" y="37430"/>
                </a:lnTo>
                <a:lnTo>
                  <a:pt x="90560" y="37420"/>
                </a:lnTo>
                <a:lnTo>
                  <a:pt x="90560" y="37410"/>
                </a:lnTo>
                <a:lnTo>
                  <a:pt x="90570" y="37400"/>
                </a:lnTo>
                <a:lnTo>
                  <a:pt x="90570" y="37390"/>
                </a:lnTo>
                <a:lnTo>
                  <a:pt x="90570" y="37380"/>
                </a:lnTo>
                <a:lnTo>
                  <a:pt x="90570" y="37370"/>
                </a:lnTo>
                <a:lnTo>
                  <a:pt x="90570" y="37360"/>
                </a:lnTo>
                <a:lnTo>
                  <a:pt x="90570" y="37350"/>
                </a:lnTo>
                <a:lnTo>
                  <a:pt x="90570" y="37340"/>
                </a:lnTo>
                <a:lnTo>
                  <a:pt x="90560" y="37340"/>
                </a:lnTo>
                <a:lnTo>
                  <a:pt x="90560" y="37330"/>
                </a:lnTo>
                <a:lnTo>
                  <a:pt x="90560" y="37320"/>
                </a:lnTo>
                <a:lnTo>
                  <a:pt x="90570" y="37320"/>
                </a:lnTo>
                <a:lnTo>
                  <a:pt x="90570" y="37310"/>
                </a:lnTo>
                <a:lnTo>
                  <a:pt x="90580" y="37310"/>
                </a:lnTo>
                <a:lnTo>
                  <a:pt x="90580" y="37300"/>
                </a:lnTo>
                <a:lnTo>
                  <a:pt x="90570" y="37300"/>
                </a:lnTo>
                <a:lnTo>
                  <a:pt x="90580" y="37300"/>
                </a:lnTo>
                <a:lnTo>
                  <a:pt x="90580" y="37290"/>
                </a:lnTo>
                <a:lnTo>
                  <a:pt x="90590" y="37290"/>
                </a:lnTo>
                <a:lnTo>
                  <a:pt x="90590" y="37280"/>
                </a:lnTo>
                <a:lnTo>
                  <a:pt x="90590" y="37290"/>
                </a:lnTo>
                <a:lnTo>
                  <a:pt x="90590" y="37280"/>
                </a:lnTo>
                <a:lnTo>
                  <a:pt x="90600" y="37280"/>
                </a:lnTo>
                <a:lnTo>
                  <a:pt x="90610" y="37280"/>
                </a:lnTo>
                <a:lnTo>
                  <a:pt x="90620" y="37280"/>
                </a:lnTo>
                <a:lnTo>
                  <a:pt x="90610" y="37290"/>
                </a:lnTo>
                <a:lnTo>
                  <a:pt x="90620" y="37290"/>
                </a:lnTo>
                <a:lnTo>
                  <a:pt x="90620" y="37300"/>
                </a:lnTo>
                <a:lnTo>
                  <a:pt x="90630" y="37300"/>
                </a:lnTo>
                <a:lnTo>
                  <a:pt x="90630" y="37310"/>
                </a:lnTo>
                <a:lnTo>
                  <a:pt x="90640" y="37320"/>
                </a:lnTo>
                <a:lnTo>
                  <a:pt x="90640" y="37330"/>
                </a:lnTo>
                <a:lnTo>
                  <a:pt x="90640" y="37340"/>
                </a:lnTo>
                <a:lnTo>
                  <a:pt x="90650" y="37340"/>
                </a:lnTo>
                <a:lnTo>
                  <a:pt x="90650" y="37350"/>
                </a:lnTo>
                <a:lnTo>
                  <a:pt x="90650" y="37360"/>
                </a:lnTo>
                <a:lnTo>
                  <a:pt x="90650" y="37370"/>
                </a:lnTo>
                <a:lnTo>
                  <a:pt x="90650" y="37380"/>
                </a:lnTo>
                <a:lnTo>
                  <a:pt x="90660" y="37380"/>
                </a:lnTo>
                <a:lnTo>
                  <a:pt x="90660" y="37390"/>
                </a:lnTo>
                <a:lnTo>
                  <a:pt x="90670" y="37400"/>
                </a:lnTo>
                <a:lnTo>
                  <a:pt x="90670" y="37410"/>
                </a:lnTo>
                <a:lnTo>
                  <a:pt x="90670" y="37420"/>
                </a:lnTo>
                <a:lnTo>
                  <a:pt x="90680" y="37420"/>
                </a:lnTo>
                <a:lnTo>
                  <a:pt x="90680" y="37430"/>
                </a:lnTo>
                <a:lnTo>
                  <a:pt x="90680" y="37440"/>
                </a:lnTo>
                <a:lnTo>
                  <a:pt x="90680" y="37450"/>
                </a:lnTo>
                <a:lnTo>
                  <a:pt x="90680" y="37460"/>
                </a:lnTo>
                <a:lnTo>
                  <a:pt x="90680" y="37470"/>
                </a:lnTo>
                <a:lnTo>
                  <a:pt x="90670" y="37470"/>
                </a:lnTo>
                <a:lnTo>
                  <a:pt x="90670" y="37480"/>
                </a:lnTo>
                <a:lnTo>
                  <a:pt x="90670" y="37490"/>
                </a:lnTo>
                <a:lnTo>
                  <a:pt x="90670" y="37500"/>
                </a:lnTo>
                <a:lnTo>
                  <a:pt x="90670" y="37510"/>
                </a:lnTo>
                <a:lnTo>
                  <a:pt x="90670" y="37520"/>
                </a:lnTo>
                <a:lnTo>
                  <a:pt x="90670" y="37530"/>
                </a:lnTo>
                <a:lnTo>
                  <a:pt x="90670" y="37540"/>
                </a:lnTo>
                <a:lnTo>
                  <a:pt x="90670" y="37550"/>
                </a:lnTo>
                <a:lnTo>
                  <a:pt x="90670" y="37560"/>
                </a:lnTo>
                <a:lnTo>
                  <a:pt x="90670" y="37570"/>
                </a:lnTo>
                <a:lnTo>
                  <a:pt x="90670" y="37580"/>
                </a:lnTo>
                <a:lnTo>
                  <a:pt x="90670" y="37590"/>
                </a:lnTo>
                <a:lnTo>
                  <a:pt x="90670" y="37600"/>
                </a:lnTo>
                <a:lnTo>
                  <a:pt x="90670" y="37610"/>
                </a:lnTo>
                <a:lnTo>
                  <a:pt x="90670" y="37620"/>
                </a:lnTo>
                <a:lnTo>
                  <a:pt x="90670" y="37630"/>
                </a:lnTo>
                <a:lnTo>
                  <a:pt x="90670" y="37640"/>
                </a:lnTo>
                <a:lnTo>
                  <a:pt x="90670" y="37650"/>
                </a:lnTo>
                <a:lnTo>
                  <a:pt x="90660" y="37660"/>
                </a:lnTo>
                <a:lnTo>
                  <a:pt x="90670" y="37660"/>
                </a:lnTo>
                <a:lnTo>
                  <a:pt x="90670" y="37670"/>
                </a:lnTo>
                <a:lnTo>
                  <a:pt x="90660" y="37670"/>
                </a:lnTo>
                <a:lnTo>
                  <a:pt x="90670" y="37680"/>
                </a:lnTo>
                <a:lnTo>
                  <a:pt x="90660" y="37680"/>
                </a:lnTo>
                <a:lnTo>
                  <a:pt x="90660" y="37690"/>
                </a:lnTo>
                <a:lnTo>
                  <a:pt x="90660" y="37700"/>
                </a:lnTo>
                <a:lnTo>
                  <a:pt x="90660" y="37710"/>
                </a:lnTo>
                <a:lnTo>
                  <a:pt x="90660" y="37720"/>
                </a:lnTo>
                <a:lnTo>
                  <a:pt x="90660" y="37730"/>
                </a:lnTo>
                <a:lnTo>
                  <a:pt x="90660" y="37740"/>
                </a:lnTo>
                <a:lnTo>
                  <a:pt x="90660" y="37750"/>
                </a:lnTo>
                <a:lnTo>
                  <a:pt x="90660" y="37760"/>
                </a:lnTo>
                <a:lnTo>
                  <a:pt x="90660" y="37770"/>
                </a:lnTo>
                <a:lnTo>
                  <a:pt x="90660" y="37780"/>
                </a:lnTo>
                <a:lnTo>
                  <a:pt x="90670" y="37780"/>
                </a:lnTo>
                <a:lnTo>
                  <a:pt x="90660" y="37780"/>
                </a:lnTo>
                <a:lnTo>
                  <a:pt x="90660" y="37790"/>
                </a:lnTo>
                <a:lnTo>
                  <a:pt x="90660" y="37800"/>
                </a:lnTo>
                <a:lnTo>
                  <a:pt x="90670" y="37800"/>
                </a:lnTo>
                <a:lnTo>
                  <a:pt x="90670" y="37810"/>
                </a:lnTo>
                <a:lnTo>
                  <a:pt x="90670" y="37820"/>
                </a:lnTo>
                <a:lnTo>
                  <a:pt x="90670" y="37830"/>
                </a:lnTo>
                <a:lnTo>
                  <a:pt x="90670" y="37840"/>
                </a:lnTo>
                <a:lnTo>
                  <a:pt x="90670" y="37850"/>
                </a:lnTo>
                <a:lnTo>
                  <a:pt x="90670" y="37860"/>
                </a:lnTo>
                <a:lnTo>
                  <a:pt x="90670" y="37870"/>
                </a:lnTo>
                <a:lnTo>
                  <a:pt x="90670" y="37880"/>
                </a:lnTo>
                <a:lnTo>
                  <a:pt x="90670" y="37890"/>
                </a:lnTo>
                <a:lnTo>
                  <a:pt x="90670" y="37900"/>
                </a:lnTo>
                <a:lnTo>
                  <a:pt x="90670" y="37910"/>
                </a:lnTo>
                <a:lnTo>
                  <a:pt x="90670" y="37920"/>
                </a:lnTo>
                <a:lnTo>
                  <a:pt x="90680" y="37930"/>
                </a:lnTo>
                <a:lnTo>
                  <a:pt x="90670" y="37930"/>
                </a:lnTo>
                <a:lnTo>
                  <a:pt x="90680" y="37930"/>
                </a:lnTo>
                <a:lnTo>
                  <a:pt x="90680" y="37940"/>
                </a:lnTo>
                <a:lnTo>
                  <a:pt x="90670" y="37940"/>
                </a:lnTo>
                <a:lnTo>
                  <a:pt x="90670" y="37950"/>
                </a:lnTo>
                <a:lnTo>
                  <a:pt x="90670" y="37960"/>
                </a:lnTo>
                <a:lnTo>
                  <a:pt x="90670" y="37970"/>
                </a:lnTo>
                <a:lnTo>
                  <a:pt x="90670" y="37980"/>
                </a:lnTo>
                <a:lnTo>
                  <a:pt x="90670" y="37990"/>
                </a:lnTo>
                <a:lnTo>
                  <a:pt x="90670" y="38000"/>
                </a:lnTo>
                <a:lnTo>
                  <a:pt x="90680" y="38000"/>
                </a:lnTo>
                <a:lnTo>
                  <a:pt x="90680" y="38010"/>
                </a:lnTo>
                <a:lnTo>
                  <a:pt x="90680" y="38020"/>
                </a:lnTo>
                <a:lnTo>
                  <a:pt x="90680" y="38030"/>
                </a:lnTo>
                <a:lnTo>
                  <a:pt x="90680" y="38040"/>
                </a:lnTo>
                <a:lnTo>
                  <a:pt x="90680" y="38050"/>
                </a:lnTo>
                <a:lnTo>
                  <a:pt x="90680" y="38060"/>
                </a:lnTo>
                <a:lnTo>
                  <a:pt x="90680" y="38070"/>
                </a:lnTo>
                <a:lnTo>
                  <a:pt x="90690" y="38070"/>
                </a:lnTo>
                <a:lnTo>
                  <a:pt x="90690" y="38080"/>
                </a:lnTo>
                <a:lnTo>
                  <a:pt x="90690" y="38090"/>
                </a:lnTo>
                <a:lnTo>
                  <a:pt x="90690" y="38100"/>
                </a:lnTo>
                <a:lnTo>
                  <a:pt x="90690" y="38110"/>
                </a:lnTo>
                <a:lnTo>
                  <a:pt x="90690" y="38120"/>
                </a:lnTo>
                <a:lnTo>
                  <a:pt x="90690" y="38130"/>
                </a:lnTo>
                <a:lnTo>
                  <a:pt x="90690" y="38140"/>
                </a:lnTo>
                <a:lnTo>
                  <a:pt x="90690" y="38150"/>
                </a:lnTo>
                <a:lnTo>
                  <a:pt x="90690" y="38160"/>
                </a:lnTo>
                <a:lnTo>
                  <a:pt x="90680" y="38170"/>
                </a:lnTo>
                <a:lnTo>
                  <a:pt x="90690" y="38170"/>
                </a:lnTo>
                <a:lnTo>
                  <a:pt x="90690" y="38180"/>
                </a:lnTo>
                <a:lnTo>
                  <a:pt x="90680" y="38180"/>
                </a:lnTo>
                <a:lnTo>
                  <a:pt x="90680" y="38190"/>
                </a:lnTo>
                <a:lnTo>
                  <a:pt x="90680" y="38200"/>
                </a:lnTo>
                <a:lnTo>
                  <a:pt x="90670" y="38200"/>
                </a:lnTo>
                <a:lnTo>
                  <a:pt x="90670" y="38210"/>
                </a:lnTo>
                <a:lnTo>
                  <a:pt x="90670" y="38220"/>
                </a:lnTo>
                <a:lnTo>
                  <a:pt x="90680" y="38220"/>
                </a:lnTo>
                <a:lnTo>
                  <a:pt x="90670" y="38220"/>
                </a:lnTo>
                <a:lnTo>
                  <a:pt x="90670" y="38230"/>
                </a:lnTo>
                <a:lnTo>
                  <a:pt x="90670" y="38240"/>
                </a:lnTo>
                <a:lnTo>
                  <a:pt x="90660" y="38250"/>
                </a:lnTo>
                <a:lnTo>
                  <a:pt x="90660" y="38260"/>
                </a:lnTo>
                <a:lnTo>
                  <a:pt x="90670" y="38260"/>
                </a:lnTo>
                <a:lnTo>
                  <a:pt x="90660" y="38260"/>
                </a:lnTo>
                <a:lnTo>
                  <a:pt x="90650" y="38260"/>
                </a:lnTo>
                <a:lnTo>
                  <a:pt x="90660" y="38270"/>
                </a:lnTo>
                <a:lnTo>
                  <a:pt x="90660" y="38280"/>
                </a:lnTo>
                <a:lnTo>
                  <a:pt x="90650" y="38280"/>
                </a:lnTo>
                <a:lnTo>
                  <a:pt x="90650" y="38290"/>
                </a:lnTo>
                <a:lnTo>
                  <a:pt x="90650" y="38300"/>
                </a:lnTo>
                <a:lnTo>
                  <a:pt x="90650" y="38310"/>
                </a:lnTo>
                <a:lnTo>
                  <a:pt x="90650" y="38320"/>
                </a:lnTo>
                <a:lnTo>
                  <a:pt x="90650" y="38330"/>
                </a:lnTo>
                <a:lnTo>
                  <a:pt x="90650" y="38340"/>
                </a:lnTo>
                <a:lnTo>
                  <a:pt x="90640" y="38340"/>
                </a:lnTo>
                <a:lnTo>
                  <a:pt x="90640" y="38350"/>
                </a:lnTo>
                <a:lnTo>
                  <a:pt x="90630" y="38350"/>
                </a:lnTo>
                <a:lnTo>
                  <a:pt x="90630" y="38360"/>
                </a:lnTo>
                <a:lnTo>
                  <a:pt x="90640" y="38360"/>
                </a:lnTo>
                <a:lnTo>
                  <a:pt x="90640" y="38370"/>
                </a:lnTo>
                <a:lnTo>
                  <a:pt x="90640" y="38380"/>
                </a:lnTo>
                <a:lnTo>
                  <a:pt x="90630" y="38380"/>
                </a:lnTo>
                <a:lnTo>
                  <a:pt x="90630" y="38390"/>
                </a:lnTo>
                <a:lnTo>
                  <a:pt x="90630" y="38400"/>
                </a:lnTo>
                <a:lnTo>
                  <a:pt x="90630" y="38410"/>
                </a:lnTo>
                <a:lnTo>
                  <a:pt x="90620" y="38410"/>
                </a:lnTo>
                <a:lnTo>
                  <a:pt x="90630" y="38410"/>
                </a:lnTo>
                <a:lnTo>
                  <a:pt x="90620" y="38410"/>
                </a:lnTo>
                <a:lnTo>
                  <a:pt x="90620" y="38420"/>
                </a:lnTo>
                <a:lnTo>
                  <a:pt x="90620" y="38430"/>
                </a:lnTo>
                <a:lnTo>
                  <a:pt x="90620" y="38440"/>
                </a:lnTo>
                <a:lnTo>
                  <a:pt x="90610" y="38440"/>
                </a:lnTo>
                <a:lnTo>
                  <a:pt x="90600" y="38440"/>
                </a:lnTo>
                <a:lnTo>
                  <a:pt x="90600" y="38430"/>
                </a:lnTo>
                <a:lnTo>
                  <a:pt x="90600" y="38420"/>
                </a:lnTo>
                <a:lnTo>
                  <a:pt x="90610" y="38420"/>
                </a:lnTo>
                <a:lnTo>
                  <a:pt x="90610" y="38410"/>
                </a:lnTo>
                <a:lnTo>
                  <a:pt x="90610" y="38400"/>
                </a:lnTo>
                <a:lnTo>
                  <a:pt x="90620" y="38400"/>
                </a:lnTo>
                <a:lnTo>
                  <a:pt x="90610" y="38400"/>
                </a:lnTo>
                <a:lnTo>
                  <a:pt x="90600" y="38400"/>
                </a:lnTo>
                <a:lnTo>
                  <a:pt x="90600" y="38390"/>
                </a:lnTo>
                <a:lnTo>
                  <a:pt x="90590" y="38400"/>
                </a:lnTo>
                <a:lnTo>
                  <a:pt x="90600" y="38400"/>
                </a:lnTo>
                <a:lnTo>
                  <a:pt x="90600" y="38410"/>
                </a:lnTo>
                <a:lnTo>
                  <a:pt x="90590" y="38420"/>
                </a:lnTo>
                <a:lnTo>
                  <a:pt x="90590" y="38430"/>
                </a:lnTo>
                <a:lnTo>
                  <a:pt x="90590" y="38440"/>
                </a:lnTo>
                <a:lnTo>
                  <a:pt x="90580" y="38440"/>
                </a:lnTo>
                <a:lnTo>
                  <a:pt x="90570" y="38440"/>
                </a:lnTo>
                <a:lnTo>
                  <a:pt x="90560" y="38440"/>
                </a:lnTo>
                <a:lnTo>
                  <a:pt x="90560" y="38430"/>
                </a:lnTo>
                <a:lnTo>
                  <a:pt x="90550" y="38430"/>
                </a:lnTo>
                <a:lnTo>
                  <a:pt x="90550" y="38420"/>
                </a:lnTo>
                <a:lnTo>
                  <a:pt x="90560" y="38420"/>
                </a:lnTo>
                <a:lnTo>
                  <a:pt x="90550" y="38420"/>
                </a:lnTo>
                <a:lnTo>
                  <a:pt x="90550" y="38410"/>
                </a:lnTo>
                <a:lnTo>
                  <a:pt x="90540" y="38410"/>
                </a:lnTo>
                <a:lnTo>
                  <a:pt x="90540" y="38400"/>
                </a:lnTo>
                <a:lnTo>
                  <a:pt x="90540" y="38390"/>
                </a:lnTo>
                <a:lnTo>
                  <a:pt x="90530" y="38390"/>
                </a:lnTo>
                <a:lnTo>
                  <a:pt x="90530" y="38380"/>
                </a:lnTo>
                <a:lnTo>
                  <a:pt x="90530" y="38370"/>
                </a:lnTo>
                <a:lnTo>
                  <a:pt x="90520" y="38360"/>
                </a:lnTo>
                <a:lnTo>
                  <a:pt x="90520" y="38350"/>
                </a:lnTo>
                <a:lnTo>
                  <a:pt x="90530" y="38350"/>
                </a:lnTo>
                <a:lnTo>
                  <a:pt x="90530" y="38340"/>
                </a:lnTo>
                <a:lnTo>
                  <a:pt x="90530" y="38350"/>
                </a:lnTo>
                <a:lnTo>
                  <a:pt x="90520" y="38350"/>
                </a:lnTo>
                <a:lnTo>
                  <a:pt x="90520" y="38360"/>
                </a:lnTo>
                <a:lnTo>
                  <a:pt x="90510" y="38360"/>
                </a:lnTo>
                <a:lnTo>
                  <a:pt x="90510" y="38370"/>
                </a:lnTo>
                <a:lnTo>
                  <a:pt x="90500" y="38370"/>
                </a:lnTo>
                <a:lnTo>
                  <a:pt x="90500" y="38360"/>
                </a:lnTo>
                <a:lnTo>
                  <a:pt x="90490" y="38370"/>
                </a:lnTo>
                <a:lnTo>
                  <a:pt x="90490" y="38360"/>
                </a:lnTo>
                <a:lnTo>
                  <a:pt x="90480" y="38360"/>
                </a:lnTo>
                <a:lnTo>
                  <a:pt x="90470" y="38360"/>
                </a:lnTo>
                <a:lnTo>
                  <a:pt x="90470" y="38350"/>
                </a:lnTo>
                <a:lnTo>
                  <a:pt x="90470" y="38340"/>
                </a:lnTo>
                <a:lnTo>
                  <a:pt x="90460" y="38340"/>
                </a:lnTo>
                <a:lnTo>
                  <a:pt x="90460" y="38330"/>
                </a:lnTo>
                <a:lnTo>
                  <a:pt x="90460" y="38320"/>
                </a:lnTo>
                <a:lnTo>
                  <a:pt x="90470" y="38310"/>
                </a:lnTo>
                <a:lnTo>
                  <a:pt x="90470" y="38300"/>
                </a:lnTo>
                <a:lnTo>
                  <a:pt x="90460" y="38300"/>
                </a:lnTo>
                <a:lnTo>
                  <a:pt x="90450" y="38300"/>
                </a:lnTo>
                <a:lnTo>
                  <a:pt x="90450" y="38290"/>
                </a:lnTo>
                <a:lnTo>
                  <a:pt x="90460" y="38290"/>
                </a:lnTo>
                <a:lnTo>
                  <a:pt x="90450" y="38290"/>
                </a:lnTo>
                <a:lnTo>
                  <a:pt x="90440" y="38290"/>
                </a:lnTo>
                <a:lnTo>
                  <a:pt x="90440" y="38280"/>
                </a:lnTo>
                <a:lnTo>
                  <a:pt x="90440" y="38290"/>
                </a:lnTo>
                <a:lnTo>
                  <a:pt x="90440" y="38300"/>
                </a:lnTo>
                <a:lnTo>
                  <a:pt x="90450" y="38300"/>
                </a:lnTo>
                <a:lnTo>
                  <a:pt x="90440" y="38300"/>
                </a:lnTo>
                <a:lnTo>
                  <a:pt x="90430" y="38310"/>
                </a:lnTo>
                <a:lnTo>
                  <a:pt x="90430" y="38320"/>
                </a:lnTo>
                <a:lnTo>
                  <a:pt x="90430" y="38330"/>
                </a:lnTo>
                <a:lnTo>
                  <a:pt x="90420" y="38330"/>
                </a:lnTo>
                <a:lnTo>
                  <a:pt x="90410" y="38330"/>
                </a:lnTo>
                <a:lnTo>
                  <a:pt x="90410" y="38340"/>
                </a:lnTo>
                <a:lnTo>
                  <a:pt x="90410" y="38350"/>
                </a:lnTo>
                <a:lnTo>
                  <a:pt x="90400" y="38350"/>
                </a:lnTo>
                <a:lnTo>
                  <a:pt x="90390" y="38330"/>
                </a:lnTo>
                <a:lnTo>
                  <a:pt x="90390" y="38310"/>
                </a:lnTo>
                <a:lnTo>
                  <a:pt x="90390" y="38290"/>
                </a:lnTo>
                <a:lnTo>
                  <a:pt x="90380" y="38300"/>
                </a:lnTo>
                <a:lnTo>
                  <a:pt x="90380" y="38310"/>
                </a:lnTo>
                <a:lnTo>
                  <a:pt x="90370" y="38320"/>
                </a:lnTo>
                <a:lnTo>
                  <a:pt x="90370" y="38330"/>
                </a:lnTo>
                <a:lnTo>
                  <a:pt x="90370" y="38340"/>
                </a:lnTo>
                <a:lnTo>
                  <a:pt x="90360" y="38340"/>
                </a:lnTo>
                <a:lnTo>
                  <a:pt x="90360" y="38350"/>
                </a:lnTo>
                <a:lnTo>
                  <a:pt x="90350" y="38350"/>
                </a:lnTo>
                <a:lnTo>
                  <a:pt x="90340" y="38350"/>
                </a:lnTo>
                <a:lnTo>
                  <a:pt x="90330" y="38350"/>
                </a:lnTo>
                <a:lnTo>
                  <a:pt x="90330" y="38360"/>
                </a:lnTo>
                <a:lnTo>
                  <a:pt x="90330" y="38370"/>
                </a:lnTo>
                <a:lnTo>
                  <a:pt x="90340" y="38380"/>
                </a:lnTo>
                <a:lnTo>
                  <a:pt x="90350" y="38380"/>
                </a:lnTo>
                <a:lnTo>
                  <a:pt x="90350" y="38390"/>
                </a:lnTo>
                <a:lnTo>
                  <a:pt x="90360" y="38400"/>
                </a:lnTo>
                <a:lnTo>
                  <a:pt x="90370" y="38400"/>
                </a:lnTo>
                <a:lnTo>
                  <a:pt x="90380" y="38410"/>
                </a:lnTo>
                <a:lnTo>
                  <a:pt x="90380" y="38420"/>
                </a:lnTo>
                <a:lnTo>
                  <a:pt x="90380" y="38430"/>
                </a:lnTo>
                <a:lnTo>
                  <a:pt x="90390" y="38430"/>
                </a:lnTo>
                <a:lnTo>
                  <a:pt x="90390" y="38440"/>
                </a:lnTo>
                <a:lnTo>
                  <a:pt x="90390" y="38450"/>
                </a:lnTo>
                <a:lnTo>
                  <a:pt x="90390" y="38460"/>
                </a:lnTo>
                <a:lnTo>
                  <a:pt x="90390" y="38470"/>
                </a:lnTo>
                <a:lnTo>
                  <a:pt x="90390" y="38480"/>
                </a:lnTo>
                <a:lnTo>
                  <a:pt x="90380" y="38500"/>
                </a:lnTo>
                <a:lnTo>
                  <a:pt x="90380" y="38510"/>
                </a:lnTo>
                <a:lnTo>
                  <a:pt x="90370" y="38520"/>
                </a:lnTo>
                <a:lnTo>
                  <a:pt x="90370" y="38530"/>
                </a:lnTo>
                <a:lnTo>
                  <a:pt x="90360" y="38530"/>
                </a:lnTo>
                <a:lnTo>
                  <a:pt x="90360" y="38540"/>
                </a:lnTo>
                <a:lnTo>
                  <a:pt x="90360" y="38550"/>
                </a:lnTo>
                <a:lnTo>
                  <a:pt x="90350" y="38560"/>
                </a:lnTo>
                <a:lnTo>
                  <a:pt x="90350" y="38570"/>
                </a:lnTo>
                <a:lnTo>
                  <a:pt x="90350" y="38580"/>
                </a:lnTo>
                <a:lnTo>
                  <a:pt x="90340" y="38580"/>
                </a:lnTo>
                <a:lnTo>
                  <a:pt x="90350" y="38580"/>
                </a:lnTo>
                <a:lnTo>
                  <a:pt x="90350" y="38590"/>
                </a:lnTo>
                <a:lnTo>
                  <a:pt x="90350" y="38600"/>
                </a:lnTo>
                <a:lnTo>
                  <a:pt x="90350" y="38610"/>
                </a:lnTo>
                <a:lnTo>
                  <a:pt x="90360" y="38610"/>
                </a:lnTo>
                <a:lnTo>
                  <a:pt x="90360" y="38620"/>
                </a:lnTo>
                <a:lnTo>
                  <a:pt x="90360" y="38630"/>
                </a:lnTo>
                <a:lnTo>
                  <a:pt x="90360" y="38640"/>
                </a:lnTo>
                <a:lnTo>
                  <a:pt x="90350" y="38630"/>
                </a:lnTo>
                <a:lnTo>
                  <a:pt x="90340" y="38630"/>
                </a:lnTo>
                <a:lnTo>
                  <a:pt x="90340" y="38620"/>
                </a:lnTo>
                <a:lnTo>
                  <a:pt x="90340" y="38610"/>
                </a:lnTo>
                <a:lnTo>
                  <a:pt x="90330" y="38610"/>
                </a:lnTo>
                <a:lnTo>
                  <a:pt x="90340" y="38610"/>
                </a:lnTo>
                <a:lnTo>
                  <a:pt x="90340" y="38620"/>
                </a:lnTo>
                <a:lnTo>
                  <a:pt x="90340" y="38630"/>
                </a:lnTo>
                <a:lnTo>
                  <a:pt x="90350" y="38630"/>
                </a:lnTo>
                <a:lnTo>
                  <a:pt x="90350" y="38640"/>
                </a:lnTo>
                <a:lnTo>
                  <a:pt x="90350" y="38650"/>
                </a:lnTo>
                <a:lnTo>
                  <a:pt x="90360" y="38650"/>
                </a:lnTo>
                <a:lnTo>
                  <a:pt x="90350" y="38650"/>
                </a:lnTo>
                <a:lnTo>
                  <a:pt x="90350" y="38660"/>
                </a:lnTo>
                <a:lnTo>
                  <a:pt x="90350" y="38670"/>
                </a:lnTo>
                <a:lnTo>
                  <a:pt x="90340" y="38670"/>
                </a:lnTo>
                <a:lnTo>
                  <a:pt x="90340" y="38680"/>
                </a:lnTo>
                <a:lnTo>
                  <a:pt x="90340" y="38690"/>
                </a:lnTo>
                <a:lnTo>
                  <a:pt x="90330" y="38690"/>
                </a:lnTo>
                <a:lnTo>
                  <a:pt x="90330" y="38700"/>
                </a:lnTo>
                <a:lnTo>
                  <a:pt x="90330" y="38710"/>
                </a:lnTo>
                <a:lnTo>
                  <a:pt x="90320" y="38710"/>
                </a:lnTo>
                <a:lnTo>
                  <a:pt x="90320" y="38720"/>
                </a:lnTo>
                <a:lnTo>
                  <a:pt x="90320" y="38730"/>
                </a:lnTo>
                <a:lnTo>
                  <a:pt x="90320" y="38740"/>
                </a:lnTo>
                <a:lnTo>
                  <a:pt x="90320" y="38750"/>
                </a:lnTo>
                <a:lnTo>
                  <a:pt x="90320" y="38760"/>
                </a:lnTo>
                <a:lnTo>
                  <a:pt x="90330" y="38760"/>
                </a:lnTo>
                <a:lnTo>
                  <a:pt x="90330" y="38770"/>
                </a:lnTo>
                <a:lnTo>
                  <a:pt x="90320" y="38770"/>
                </a:lnTo>
                <a:lnTo>
                  <a:pt x="90320" y="38760"/>
                </a:lnTo>
                <a:lnTo>
                  <a:pt x="90320" y="38770"/>
                </a:lnTo>
                <a:lnTo>
                  <a:pt x="90310" y="38770"/>
                </a:lnTo>
                <a:lnTo>
                  <a:pt x="90320" y="38770"/>
                </a:lnTo>
                <a:lnTo>
                  <a:pt x="90320" y="38780"/>
                </a:lnTo>
                <a:lnTo>
                  <a:pt x="90330" y="38780"/>
                </a:lnTo>
                <a:lnTo>
                  <a:pt x="90340" y="38790"/>
                </a:lnTo>
                <a:lnTo>
                  <a:pt x="90330" y="38790"/>
                </a:lnTo>
                <a:lnTo>
                  <a:pt x="90340" y="38800"/>
                </a:lnTo>
                <a:lnTo>
                  <a:pt x="90340" y="38810"/>
                </a:lnTo>
                <a:lnTo>
                  <a:pt x="90350" y="38810"/>
                </a:lnTo>
                <a:lnTo>
                  <a:pt x="90340" y="38820"/>
                </a:lnTo>
                <a:lnTo>
                  <a:pt x="90340" y="38840"/>
                </a:lnTo>
                <a:lnTo>
                  <a:pt x="90350" y="38850"/>
                </a:lnTo>
                <a:lnTo>
                  <a:pt x="90350" y="38860"/>
                </a:lnTo>
                <a:lnTo>
                  <a:pt x="90350" y="38870"/>
                </a:lnTo>
                <a:lnTo>
                  <a:pt x="90340" y="38880"/>
                </a:lnTo>
                <a:lnTo>
                  <a:pt x="90330" y="38890"/>
                </a:lnTo>
                <a:lnTo>
                  <a:pt x="90320" y="38890"/>
                </a:lnTo>
                <a:lnTo>
                  <a:pt x="90300" y="38880"/>
                </a:lnTo>
                <a:lnTo>
                  <a:pt x="90300" y="38890"/>
                </a:lnTo>
                <a:lnTo>
                  <a:pt x="90310" y="38890"/>
                </a:lnTo>
                <a:lnTo>
                  <a:pt x="90320" y="38890"/>
                </a:lnTo>
                <a:lnTo>
                  <a:pt x="90330" y="38900"/>
                </a:lnTo>
                <a:lnTo>
                  <a:pt x="90340" y="38900"/>
                </a:lnTo>
                <a:lnTo>
                  <a:pt x="90350" y="38890"/>
                </a:lnTo>
                <a:lnTo>
                  <a:pt x="90360" y="38890"/>
                </a:lnTo>
                <a:lnTo>
                  <a:pt x="90350" y="38900"/>
                </a:lnTo>
                <a:lnTo>
                  <a:pt x="90360" y="38900"/>
                </a:lnTo>
                <a:lnTo>
                  <a:pt x="90370" y="38910"/>
                </a:lnTo>
                <a:lnTo>
                  <a:pt x="90370" y="38930"/>
                </a:lnTo>
                <a:lnTo>
                  <a:pt x="90370" y="38940"/>
                </a:lnTo>
                <a:lnTo>
                  <a:pt x="90370" y="38950"/>
                </a:lnTo>
                <a:lnTo>
                  <a:pt x="90360" y="38960"/>
                </a:lnTo>
                <a:lnTo>
                  <a:pt x="90350" y="38960"/>
                </a:lnTo>
                <a:lnTo>
                  <a:pt x="90350" y="38970"/>
                </a:lnTo>
                <a:lnTo>
                  <a:pt x="90340" y="38970"/>
                </a:lnTo>
                <a:lnTo>
                  <a:pt x="90330" y="38980"/>
                </a:lnTo>
                <a:lnTo>
                  <a:pt x="90320" y="38980"/>
                </a:lnTo>
                <a:lnTo>
                  <a:pt x="90310" y="38990"/>
                </a:lnTo>
                <a:lnTo>
                  <a:pt x="90320" y="38990"/>
                </a:lnTo>
                <a:lnTo>
                  <a:pt x="90320" y="39000"/>
                </a:lnTo>
                <a:lnTo>
                  <a:pt x="90310" y="39000"/>
                </a:lnTo>
                <a:lnTo>
                  <a:pt x="90300" y="39010"/>
                </a:lnTo>
                <a:lnTo>
                  <a:pt x="90290" y="39010"/>
                </a:lnTo>
                <a:lnTo>
                  <a:pt x="90280" y="39010"/>
                </a:lnTo>
                <a:lnTo>
                  <a:pt x="90280" y="39000"/>
                </a:lnTo>
                <a:lnTo>
                  <a:pt x="90270" y="39000"/>
                </a:lnTo>
                <a:lnTo>
                  <a:pt x="90270" y="38990"/>
                </a:lnTo>
                <a:lnTo>
                  <a:pt x="90280" y="38990"/>
                </a:lnTo>
                <a:lnTo>
                  <a:pt x="90290" y="38980"/>
                </a:lnTo>
                <a:lnTo>
                  <a:pt x="90280" y="38980"/>
                </a:lnTo>
                <a:lnTo>
                  <a:pt x="90280" y="38990"/>
                </a:lnTo>
                <a:lnTo>
                  <a:pt x="90270" y="38990"/>
                </a:lnTo>
                <a:lnTo>
                  <a:pt x="90270" y="39000"/>
                </a:lnTo>
                <a:lnTo>
                  <a:pt x="90280" y="39010"/>
                </a:lnTo>
                <a:lnTo>
                  <a:pt x="90280" y="39020"/>
                </a:lnTo>
                <a:lnTo>
                  <a:pt x="90290" y="39020"/>
                </a:lnTo>
                <a:lnTo>
                  <a:pt x="90300" y="39020"/>
                </a:lnTo>
                <a:lnTo>
                  <a:pt x="90300" y="39010"/>
                </a:lnTo>
                <a:lnTo>
                  <a:pt x="90310" y="39010"/>
                </a:lnTo>
                <a:lnTo>
                  <a:pt x="90310" y="39020"/>
                </a:lnTo>
                <a:lnTo>
                  <a:pt x="90320" y="39020"/>
                </a:lnTo>
                <a:lnTo>
                  <a:pt x="90320" y="39030"/>
                </a:lnTo>
                <a:lnTo>
                  <a:pt x="90310" y="39030"/>
                </a:lnTo>
                <a:lnTo>
                  <a:pt x="90310" y="39040"/>
                </a:lnTo>
                <a:lnTo>
                  <a:pt x="90310" y="39050"/>
                </a:lnTo>
                <a:lnTo>
                  <a:pt x="90300" y="39050"/>
                </a:lnTo>
                <a:lnTo>
                  <a:pt x="90300" y="39060"/>
                </a:lnTo>
                <a:lnTo>
                  <a:pt x="90290" y="39060"/>
                </a:lnTo>
                <a:lnTo>
                  <a:pt x="90290" y="39070"/>
                </a:lnTo>
                <a:lnTo>
                  <a:pt x="90290" y="39080"/>
                </a:lnTo>
                <a:lnTo>
                  <a:pt x="90280" y="39090"/>
                </a:lnTo>
                <a:lnTo>
                  <a:pt x="90280" y="39100"/>
                </a:lnTo>
                <a:lnTo>
                  <a:pt x="90280" y="39110"/>
                </a:lnTo>
                <a:lnTo>
                  <a:pt x="90280" y="39120"/>
                </a:lnTo>
                <a:lnTo>
                  <a:pt x="90270" y="39120"/>
                </a:lnTo>
                <a:lnTo>
                  <a:pt x="90260" y="39120"/>
                </a:lnTo>
                <a:lnTo>
                  <a:pt x="90250" y="39120"/>
                </a:lnTo>
                <a:lnTo>
                  <a:pt x="90260" y="39120"/>
                </a:lnTo>
                <a:lnTo>
                  <a:pt x="90260" y="39110"/>
                </a:lnTo>
                <a:lnTo>
                  <a:pt x="90250" y="39110"/>
                </a:lnTo>
                <a:lnTo>
                  <a:pt x="90250" y="39120"/>
                </a:lnTo>
                <a:lnTo>
                  <a:pt x="90240" y="39120"/>
                </a:lnTo>
                <a:lnTo>
                  <a:pt x="90240" y="39110"/>
                </a:lnTo>
                <a:lnTo>
                  <a:pt x="90230" y="39110"/>
                </a:lnTo>
                <a:lnTo>
                  <a:pt x="90240" y="39110"/>
                </a:lnTo>
                <a:lnTo>
                  <a:pt x="90240" y="39120"/>
                </a:lnTo>
                <a:lnTo>
                  <a:pt x="90250" y="39120"/>
                </a:lnTo>
                <a:lnTo>
                  <a:pt x="90250" y="39110"/>
                </a:lnTo>
                <a:lnTo>
                  <a:pt x="90260" y="39110"/>
                </a:lnTo>
                <a:lnTo>
                  <a:pt x="90250" y="39110"/>
                </a:lnTo>
                <a:lnTo>
                  <a:pt x="90250" y="39120"/>
                </a:lnTo>
                <a:lnTo>
                  <a:pt x="90260" y="39120"/>
                </a:lnTo>
                <a:lnTo>
                  <a:pt x="90270" y="39120"/>
                </a:lnTo>
                <a:lnTo>
                  <a:pt x="90270" y="39130"/>
                </a:lnTo>
                <a:lnTo>
                  <a:pt x="90260" y="39130"/>
                </a:lnTo>
                <a:lnTo>
                  <a:pt x="90270" y="39130"/>
                </a:lnTo>
                <a:lnTo>
                  <a:pt x="90270" y="39140"/>
                </a:lnTo>
                <a:lnTo>
                  <a:pt x="90270" y="39150"/>
                </a:lnTo>
                <a:lnTo>
                  <a:pt x="90280" y="39150"/>
                </a:lnTo>
                <a:lnTo>
                  <a:pt x="90280" y="39160"/>
                </a:lnTo>
                <a:lnTo>
                  <a:pt x="90290" y="39160"/>
                </a:lnTo>
                <a:lnTo>
                  <a:pt x="90290" y="39170"/>
                </a:lnTo>
                <a:lnTo>
                  <a:pt x="90300" y="39170"/>
                </a:lnTo>
                <a:lnTo>
                  <a:pt x="90300" y="39160"/>
                </a:lnTo>
                <a:lnTo>
                  <a:pt x="90310" y="39160"/>
                </a:lnTo>
                <a:lnTo>
                  <a:pt x="90320" y="39160"/>
                </a:lnTo>
                <a:lnTo>
                  <a:pt x="90320" y="39170"/>
                </a:lnTo>
                <a:lnTo>
                  <a:pt x="90320" y="39180"/>
                </a:lnTo>
                <a:lnTo>
                  <a:pt x="90320" y="39190"/>
                </a:lnTo>
                <a:lnTo>
                  <a:pt x="90310" y="39180"/>
                </a:lnTo>
                <a:lnTo>
                  <a:pt x="90310" y="39190"/>
                </a:lnTo>
                <a:lnTo>
                  <a:pt x="90310" y="39180"/>
                </a:lnTo>
                <a:lnTo>
                  <a:pt x="90310" y="39190"/>
                </a:lnTo>
                <a:lnTo>
                  <a:pt x="90300" y="39190"/>
                </a:lnTo>
                <a:lnTo>
                  <a:pt x="90300" y="39200"/>
                </a:lnTo>
                <a:lnTo>
                  <a:pt x="90300" y="39210"/>
                </a:lnTo>
                <a:lnTo>
                  <a:pt x="90300" y="39220"/>
                </a:lnTo>
                <a:lnTo>
                  <a:pt x="90300" y="39230"/>
                </a:lnTo>
                <a:lnTo>
                  <a:pt x="90310" y="39230"/>
                </a:lnTo>
                <a:lnTo>
                  <a:pt x="90310" y="39240"/>
                </a:lnTo>
                <a:lnTo>
                  <a:pt x="90310" y="39250"/>
                </a:lnTo>
                <a:lnTo>
                  <a:pt x="90310" y="39260"/>
                </a:lnTo>
                <a:lnTo>
                  <a:pt x="90310" y="39270"/>
                </a:lnTo>
                <a:lnTo>
                  <a:pt x="90310" y="39280"/>
                </a:lnTo>
                <a:lnTo>
                  <a:pt x="90310" y="39290"/>
                </a:lnTo>
                <a:lnTo>
                  <a:pt x="90300" y="39290"/>
                </a:lnTo>
                <a:lnTo>
                  <a:pt x="90300" y="39300"/>
                </a:lnTo>
                <a:lnTo>
                  <a:pt x="90290" y="39300"/>
                </a:lnTo>
                <a:lnTo>
                  <a:pt x="90280" y="39300"/>
                </a:lnTo>
                <a:lnTo>
                  <a:pt x="90280" y="39310"/>
                </a:lnTo>
                <a:lnTo>
                  <a:pt x="90270" y="39310"/>
                </a:lnTo>
                <a:lnTo>
                  <a:pt x="90280" y="39320"/>
                </a:lnTo>
                <a:lnTo>
                  <a:pt x="90270" y="39320"/>
                </a:lnTo>
                <a:lnTo>
                  <a:pt x="90270" y="39330"/>
                </a:lnTo>
                <a:lnTo>
                  <a:pt x="90260" y="39330"/>
                </a:lnTo>
                <a:lnTo>
                  <a:pt x="90260" y="39340"/>
                </a:lnTo>
                <a:lnTo>
                  <a:pt x="90260" y="39350"/>
                </a:lnTo>
                <a:lnTo>
                  <a:pt x="90260" y="39360"/>
                </a:lnTo>
                <a:lnTo>
                  <a:pt x="90260" y="39370"/>
                </a:lnTo>
                <a:lnTo>
                  <a:pt x="90250" y="39370"/>
                </a:lnTo>
                <a:lnTo>
                  <a:pt x="90250" y="39380"/>
                </a:lnTo>
                <a:lnTo>
                  <a:pt x="90240" y="39380"/>
                </a:lnTo>
                <a:lnTo>
                  <a:pt x="90230" y="39380"/>
                </a:lnTo>
                <a:lnTo>
                  <a:pt x="90240" y="39380"/>
                </a:lnTo>
                <a:lnTo>
                  <a:pt x="90250" y="39380"/>
                </a:lnTo>
                <a:lnTo>
                  <a:pt x="90260" y="39380"/>
                </a:lnTo>
                <a:lnTo>
                  <a:pt x="90260" y="39390"/>
                </a:lnTo>
                <a:lnTo>
                  <a:pt x="90270" y="39390"/>
                </a:lnTo>
                <a:lnTo>
                  <a:pt x="90280" y="39390"/>
                </a:lnTo>
                <a:lnTo>
                  <a:pt x="90280" y="39400"/>
                </a:lnTo>
                <a:lnTo>
                  <a:pt x="90280" y="39410"/>
                </a:lnTo>
                <a:lnTo>
                  <a:pt x="90270" y="39410"/>
                </a:lnTo>
                <a:lnTo>
                  <a:pt x="90270" y="39420"/>
                </a:lnTo>
                <a:lnTo>
                  <a:pt x="90260" y="39420"/>
                </a:lnTo>
                <a:lnTo>
                  <a:pt x="90270" y="39420"/>
                </a:lnTo>
                <a:lnTo>
                  <a:pt x="90270" y="39430"/>
                </a:lnTo>
                <a:lnTo>
                  <a:pt x="90270" y="39440"/>
                </a:lnTo>
                <a:lnTo>
                  <a:pt x="90260" y="39440"/>
                </a:lnTo>
                <a:lnTo>
                  <a:pt x="90260" y="39450"/>
                </a:lnTo>
                <a:lnTo>
                  <a:pt x="90260" y="39460"/>
                </a:lnTo>
                <a:lnTo>
                  <a:pt x="90260" y="39450"/>
                </a:lnTo>
                <a:lnTo>
                  <a:pt x="90270" y="39460"/>
                </a:lnTo>
                <a:lnTo>
                  <a:pt x="90270" y="39450"/>
                </a:lnTo>
                <a:lnTo>
                  <a:pt x="90260" y="39450"/>
                </a:lnTo>
                <a:lnTo>
                  <a:pt x="90270" y="39440"/>
                </a:lnTo>
                <a:lnTo>
                  <a:pt x="90270" y="39450"/>
                </a:lnTo>
                <a:lnTo>
                  <a:pt x="90280" y="39450"/>
                </a:lnTo>
                <a:lnTo>
                  <a:pt x="90290" y="39450"/>
                </a:lnTo>
                <a:lnTo>
                  <a:pt x="90300" y="39450"/>
                </a:lnTo>
                <a:lnTo>
                  <a:pt x="90310" y="39450"/>
                </a:lnTo>
                <a:lnTo>
                  <a:pt x="90320" y="39450"/>
                </a:lnTo>
                <a:lnTo>
                  <a:pt x="90330" y="39450"/>
                </a:lnTo>
                <a:lnTo>
                  <a:pt x="90340" y="39450"/>
                </a:lnTo>
                <a:lnTo>
                  <a:pt x="90350" y="39450"/>
                </a:lnTo>
                <a:lnTo>
                  <a:pt x="90360" y="39450"/>
                </a:lnTo>
                <a:lnTo>
                  <a:pt x="90370" y="39460"/>
                </a:lnTo>
                <a:lnTo>
                  <a:pt x="90370" y="39470"/>
                </a:lnTo>
                <a:lnTo>
                  <a:pt x="90380" y="39460"/>
                </a:lnTo>
                <a:lnTo>
                  <a:pt x="90380" y="39450"/>
                </a:lnTo>
                <a:lnTo>
                  <a:pt x="90380" y="39440"/>
                </a:lnTo>
                <a:lnTo>
                  <a:pt x="90380" y="39430"/>
                </a:lnTo>
                <a:lnTo>
                  <a:pt x="90390" y="39430"/>
                </a:lnTo>
                <a:lnTo>
                  <a:pt x="90390" y="39420"/>
                </a:lnTo>
                <a:lnTo>
                  <a:pt x="90400" y="39410"/>
                </a:lnTo>
                <a:lnTo>
                  <a:pt x="90410" y="39410"/>
                </a:lnTo>
                <a:lnTo>
                  <a:pt x="90420" y="39410"/>
                </a:lnTo>
                <a:lnTo>
                  <a:pt x="90420" y="39420"/>
                </a:lnTo>
                <a:lnTo>
                  <a:pt x="90420" y="39410"/>
                </a:lnTo>
                <a:lnTo>
                  <a:pt x="90430" y="39410"/>
                </a:lnTo>
                <a:lnTo>
                  <a:pt x="90430" y="39400"/>
                </a:lnTo>
                <a:lnTo>
                  <a:pt x="90420" y="39410"/>
                </a:lnTo>
                <a:lnTo>
                  <a:pt x="90410" y="39410"/>
                </a:lnTo>
                <a:lnTo>
                  <a:pt x="90410" y="39400"/>
                </a:lnTo>
                <a:lnTo>
                  <a:pt x="90400" y="39400"/>
                </a:lnTo>
                <a:lnTo>
                  <a:pt x="90400" y="39390"/>
                </a:lnTo>
                <a:lnTo>
                  <a:pt x="90400" y="39380"/>
                </a:lnTo>
                <a:lnTo>
                  <a:pt x="90400" y="39370"/>
                </a:lnTo>
                <a:lnTo>
                  <a:pt x="90400" y="39360"/>
                </a:lnTo>
                <a:lnTo>
                  <a:pt x="90410" y="39350"/>
                </a:lnTo>
                <a:lnTo>
                  <a:pt x="90420" y="39340"/>
                </a:lnTo>
                <a:lnTo>
                  <a:pt x="90420" y="39330"/>
                </a:lnTo>
                <a:lnTo>
                  <a:pt x="90430" y="39330"/>
                </a:lnTo>
                <a:lnTo>
                  <a:pt x="90430" y="39320"/>
                </a:lnTo>
                <a:lnTo>
                  <a:pt x="90430" y="39330"/>
                </a:lnTo>
                <a:lnTo>
                  <a:pt x="90420" y="39330"/>
                </a:lnTo>
                <a:lnTo>
                  <a:pt x="90420" y="39320"/>
                </a:lnTo>
                <a:lnTo>
                  <a:pt x="90420" y="39310"/>
                </a:lnTo>
                <a:lnTo>
                  <a:pt x="90420" y="39300"/>
                </a:lnTo>
                <a:lnTo>
                  <a:pt x="90420" y="39290"/>
                </a:lnTo>
                <a:lnTo>
                  <a:pt x="90430" y="39290"/>
                </a:lnTo>
                <a:lnTo>
                  <a:pt x="90430" y="39280"/>
                </a:lnTo>
                <a:lnTo>
                  <a:pt x="90420" y="39280"/>
                </a:lnTo>
                <a:lnTo>
                  <a:pt x="90420" y="39270"/>
                </a:lnTo>
                <a:lnTo>
                  <a:pt x="90430" y="39270"/>
                </a:lnTo>
                <a:lnTo>
                  <a:pt x="90430" y="39260"/>
                </a:lnTo>
                <a:lnTo>
                  <a:pt x="90430" y="39250"/>
                </a:lnTo>
                <a:lnTo>
                  <a:pt x="90440" y="39250"/>
                </a:lnTo>
                <a:lnTo>
                  <a:pt x="90440" y="39240"/>
                </a:lnTo>
                <a:lnTo>
                  <a:pt x="90440" y="39230"/>
                </a:lnTo>
                <a:lnTo>
                  <a:pt x="90430" y="39220"/>
                </a:lnTo>
                <a:lnTo>
                  <a:pt x="90440" y="39220"/>
                </a:lnTo>
                <a:lnTo>
                  <a:pt x="90440" y="39210"/>
                </a:lnTo>
                <a:lnTo>
                  <a:pt x="90440" y="39200"/>
                </a:lnTo>
                <a:lnTo>
                  <a:pt x="90440" y="39190"/>
                </a:lnTo>
                <a:lnTo>
                  <a:pt x="90430" y="39190"/>
                </a:lnTo>
                <a:lnTo>
                  <a:pt x="90430" y="39180"/>
                </a:lnTo>
                <a:lnTo>
                  <a:pt x="90440" y="39180"/>
                </a:lnTo>
                <a:lnTo>
                  <a:pt x="90430" y="39180"/>
                </a:lnTo>
                <a:lnTo>
                  <a:pt x="90430" y="39170"/>
                </a:lnTo>
                <a:lnTo>
                  <a:pt x="90430" y="39160"/>
                </a:lnTo>
                <a:lnTo>
                  <a:pt x="90430" y="39150"/>
                </a:lnTo>
                <a:lnTo>
                  <a:pt x="90440" y="39140"/>
                </a:lnTo>
                <a:lnTo>
                  <a:pt x="90450" y="39140"/>
                </a:lnTo>
                <a:lnTo>
                  <a:pt x="90460" y="39140"/>
                </a:lnTo>
                <a:lnTo>
                  <a:pt x="90460" y="39130"/>
                </a:lnTo>
                <a:lnTo>
                  <a:pt x="90470" y="39140"/>
                </a:lnTo>
                <a:lnTo>
                  <a:pt x="90480" y="39150"/>
                </a:lnTo>
                <a:lnTo>
                  <a:pt x="90490" y="39150"/>
                </a:lnTo>
                <a:lnTo>
                  <a:pt x="90500" y="39160"/>
                </a:lnTo>
                <a:lnTo>
                  <a:pt x="90510" y="39160"/>
                </a:lnTo>
                <a:lnTo>
                  <a:pt x="90520" y="39160"/>
                </a:lnTo>
                <a:lnTo>
                  <a:pt x="90520" y="39170"/>
                </a:lnTo>
                <a:lnTo>
                  <a:pt x="90520" y="39160"/>
                </a:lnTo>
                <a:lnTo>
                  <a:pt x="90530" y="39160"/>
                </a:lnTo>
                <a:lnTo>
                  <a:pt x="90530" y="39170"/>
                </a:lnTo>
                <a:lnTo>
                  <a:pt x="90530" y="39180"/>
                </a:lnTo>
                <a:lnTo>
                  <a:pt x="90540" y="39180"/>
                </a:lnTo>
                <a:lnTo>
                  <a:pt x="90550" y="39190"/>
                </a:lnTo>
                <a:lnTo>
                  <a:pt x="90570" y="39180"/>
                </a:lnTo>
                <a:lnTo>
                  <a:pt x="90580" y="39180"/>
                </a:lnTo>
                <a:lnTo>
                  <a:pt x="90590" y="39190"/>
                </a:lnTo>
                <a:lnTo>
                  <a:pt x="90590" y="39200"/>
                </a:lnTo>
                <a:lnTo>
                  <a:pt x="90590" y="39210"/>
                </a:lnTo>
                <a:lnTo>
                  <a:pt x="90600" y="39220"/>
                </a:lnTo>
                <a:lnTo>
                  <a:pt x="90610" y="39230"/>
                </a:lnTo>
                <a:lnTo>
                  <a:pt x="90610" y="39240"/>
                </a:lnTo>
                <a:lnTo>
                  <a:pt x="90600" y="39250"/>
                </a:lnTo>
                <a:lnTo>
                  <a:pt x="90600" y="39260"/>
                </a:lnTo>
                <a:lnTo>
                  <a:pt x="90610" y="39270"/>
                </a:lnTo>
                <a:lnTo>
                  <a:pt x="90600" y="39270"/>
                </a:lnTo>
                <a:lnTo>
                  <a:pt x="90600" y="39280"/>
                </a:lnTo>
                <a:lnTo>
                  <a:pt x="90600" y="39290"/>
                </a:lnTo>
                <a:lnTo>
                  <a:pt x="90600" y="39300"/>
                </a:lnTo>
                <a:lnTo>
                  <a:pt x="90600" y="39310"/>
                </a:lnTo>
                <a:lnTo>
                  <a:pt x="90600" y="39320"/>
                </a:lnTo>
                <a:lnTo>
                  <a:pt x="90600" y="39330"/>
                </a:lnTo>
                <a:lnTo>
                  <a:pt x="90600" y="39350"/>
                </a:lnTo>
                <a:lnTo>
                  <a:pt x="90600" y="39360"/>
                </a:lnTo>
                <a:lnTo>
                  <a:pt x="90590" y="39360"/>
                </a:lnTo>
                <a:lnTo>
                  <a:pt x="90590" y="39370"/>
                </a:lnTo>
                <a:lnTo>
                  <a:pt x="90590" y="39380"/>
                </a:lnTo>
                <a:lnTo>
                  <a:pt x="90590" y="39390"/>
                </a:lnTo>
                <a:lnTo>
                  <a:pt x="90590" y="39400"/>
                </a:lnTo>
                <a:lnTo>
                  <a:pt x="90590" y="39410"/>
                </a:lnTo>
                <a:lnTo>
                  <a:pt x="90590" y="39420"/>
                </a:lnTo>
                <a:lnTo>
                  <a:pt x="90590" y="39430"/>
                </a:lnTo>
                <a:lnTo>
                  <a:pt x="90590" y="39440"/>
                </a:lnTo>
                <a:lnTo>
                  <a:pt x="90580" y="39450"/>
                </a:lnTo>
                <a:lnTo>
                  <a:pt x="90580" y="39460"/>
                </a:lnTo>
                <a:lnTo>
                  <a:pt x="90590" y="39460"/>
                </a:lnTo>
                <a:lnTo>
                  <a:pt x="90590" y="39470"/>
                </a:lnTo>
                <a:lnTo>
                  <a:pt x="90590" y="39480"/>
                </a:lnTo>
                <a:lnTo>
                  <a:pt x="90580" y="39480"/>
                </a:lnTo>
                <a:lnTo>
                  <a:pt x="90580" y="39490"/>
                </a:lnTo>
                <a:lnTo>
                  <a:pt x="90580" y="39500"/>
                </a:lnTo>
                <a:lnTo>
                  <a:pt x="90590" y="39510"/>
                </a:lnTo>
                <a:lnTo>
                  <a:pt x="90590" y="39520"/>
                </a:lnTo>
                <a:lnTo>
                  <a:pt x="90580" y="39530"/>
                </a:lnTo>
                <a:lnTo>
                  <a:pt x="90580" y="39540"/>
                </a:lnTo>
                <a:lnTo>
                  <a:pt x="90580" y="39550"/>
                </a:lnTo>
                <a:lnTo>
                  <a:pt x="90580" y="39560"/>
                </a:lnTo>
                <a:lnTo>
                  <a:pt x="90570" y="39570"/>
                </a:lnTo>
                <a:lnTo>
                  <a:pt x="90570" y="39580"/>
                </a:lnTo>
                <a:lnTo>
                  <a:pt x="90570" y="39590"/>
                </a:lnTo>
                <a:lnTo>
                  <a:pt x="90560" y="39600"/>
                </a:lnTo>
                <a:lnTo>
                  <a:pt x="90550" y="39600"/>
                </a:lnTo>
                <a:lnTo>
                  <a:pt x="90550" y="39610"/>
                </a:lnTo>
                <a:lnTo>
                  <a:pt x="90550" y="39620"/>
                </a:lnTo>
                <a:lnTo>
                  <a:pt x="90550" y="39630"/>
                </a:lnTo>
                <a:lnTo>
                  <a:pt x="90550" y="39640"/>
                </a:lnTo>
                <a:lnTo>
                  <a:pt x="90550" y="39670"/>
                </a:lnTo>
                <a:lnTo>
                  <a:pt x="90540" y="39680"/>
                </a:lnTo>
                <a:lnTo>
                  <a:pt x="90520" y="39680"/>
                </a:lnTo>
                <a:lnTo>
                  <a:pt x="90510" y="39680"/>
                </a:lnTo>
                <a:lnTo>
                  <a:pt x="90500" y="39680"/>
                </a:lnTo>
                <a:lnTo>
                  <a:pt x="90490" y="39680"/>
                </a:lnTo>
                <a:lnTo>
                  <a:pt x="90490" y="39690"/>
                </a:lnTo>
                <a:lnTo>
                  <a:pt x="90500" y="39690"/>
                </a:lnTo>
                <a:lnTo>
                  <a:pt x="90500" y="39700"/>
                </a:lnTo>
                <a:lnTo>
                  <a:pt x="90490" y="39700"/>
                </a:lnTo>
                <a:lnTo>
                  <a:pt x="90490" y="39710"/>
                </a:lnTo>
                <a:lnTo>
                  <a:pt x="90500" y="39710"/>
                </a:lnTo>
                <a:lnTo>
                  <a:pt x="90500" y="39720"/>
                </a:lnTo>
                <a:lnTo>
                  <a:pt x="90490" y="39720"/>
                </a:lnTo>
                <a:lnTo>
                  <a:pt x="90490" y="39730"/>
                </a:lnTo>
                <a:lnTo>
                  <a:pt x="90480" y="39730"/>
                </a:lnTo>
                <a:lnTo>
                  <a:pt x="90470" y="39740"/>
                </a:lnTo>
                <a:lnTo>
                  <a:pt x="90460" y="39740"/>
                </a:lnTo>
                <a:lnTo>
                  <a:pt x="90450" y="39730"/>
                </a:lnTo>
                <a:lnTo>
                  <a:pt x="90450" y="39740"/>
                </a:lnTo>
                <a:lnTo>
                  <a:pt x="90460" y="39740"/>
                </a:lnTo>
                <a:lnTo>
                  <a:pt x="90470" y="39740"/>
                </a:lnTo>
                <a:lnTo>
                  <a:pt x="90480" y="39740"/>
                </a:lnTo>
                <a:lnTo>
                  <a:pt x="90490" y="39740"/>
                </a:lnTo>
                <a:lnTo>
                  <a:pt x="90500" y="39740"/>
                </a:lnTo>
                <a:lnTo>
                  <a:pt x="90510" y="39740"/>
                </a:lnTo>
                <a:lnTo>
                  <a:pt x="90520" y="39750"/>
                </a:lnTo>
                <a:lnTo>
                  <a:pt x="90520" y="39760"/>
                </a:lnTo>
                <a:lnTo>
                  <a:pt x="90520" y="39770"/>
                </a:lnTo>
                <a:lnTo>
                  <a:pt x="90520" y="39790"/>
                </a:lnTo>
                <a:lnTo>
                  <a:pt x="90520" y="39800"/>
                </a:lnTo>
                <a:lnTo>
                  <a:pt x="90530" y="39820"/>
                </a:lnTo>
                <a:lnTo>
                  <a:pt x="90520" y="39830"/>
                </a:lnTo>
                <a:lnTo>
                  <a:pt x="90520" y="39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