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Iringa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Iring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50550" y="54430"/>
                </a:moveTo>
                <a:lnTo>
                  <a:pt x="50560" y="54440"/>
                </a:lnTo>
                <a:lnTo>
                  <a:pt x="50580" y="54450"/>
                </a:lnTo>
                <a:lnTo>
                  <a:pt x="50580" y="54460"/>
                </a:lnTo>
                <a:lnTo>
                  <a:pt x="50590" y="54470"/>
                </a:lnTo>
                <a:lnTo>
                  <a:pt x="50600" y="54480"/>
                </a:lnTo>
                <a:lnTo>
                  <a:pt x="50630" y="54490"/>
                </a:lnTo>
                <a:lnTo>
                  <a:pt x="50650" y="54490"/>
                </a:lnTo>
                <a:lnTo>
                  <a:pt x="50690" y="54500"/>
                </a:lnTo>
                <a:lnTo>
                  <a:pt x="50730" y="54510"/>
                </a:lnTo>
                <a:lnTo>
                  <a:pt x="50770" y="54520"/>
                </a:lnTo>
                <a:lnTo>
                  <a:pt x="50780" y="54530"/>
                </a:lnTo>
                <a:lnTo>
                  <a:pt x="50800" y="54540"/>
                </a:lnTo>
                <a:lnTo>
                  <a:pt x="50820" y="54550"/>
                </a:lnTo>
                <a:lnTo>
                  <a:pt x="50830" y="54570"/>
                </a:lnTo>
                <a:lnTo>
                  <a:pt x="50850" y="54600"/>
                </a:lnTo>
                <a:lnTo>
                  <a:pt x="50880" y="54630"/>
                </a:lnTo>
                <a:lnTo>
                  <a:pt x="50920" y="54650"/>
                </a:lnTo>
                <a:lnTo>
                  <a:pt x="50950" y="54670"/>
                </a:lnTo>
                <a:lnTo>
                  <a:pt x="50960" y="54670"/>
                </a:lnTo>
                <a:lnTo>
                  <a:pt x="50980" y="54680"/>
                </a:lnTo>
                <a:lnTo>
                  <a:pt x="51010" y="54700"/>
                </a:lnTo>
                <a:lnTo>
                  <a:pt x="51040" y="54730"/>
                </a:lnTo>
                <a:lnTo>
                  <a:pt x="51050" y="54750"/>
                </a:lnTo>
                <a:lnTo>
                  <a:pt x="51060" y="54770"/>
                </a:lnTo>
                <a:lnTo>
                  <a:pt x="51080" y="54770"/>
                </a:lnTo>
                <a:lnTo>
                  <a:pt x="51110" y="54780"/>
                </a:lnTo>
                <a:lnTo>
                  <a:pt x="51130" y="54790"/>
                </a:lnTo>
                <a:lnTo>
                  <a:pt x="51160" y="54790"/>
                </a:lnTo>
                <a:lnTo>
                  <a:pt x="51190" y="54820"/>
                </a:lnTo>
                <a:lnTo>
                  <a:pt x="51210" y="54840"/>
                </a:lnTo>
                <a:lnTo>
                  <a:pt x="51230" y="54860"/>
                </a:lnTo>
                <a:lnTo>
                  <a:pt x="51250" y="54880"/>
                </a:lnTo>
                <a:lnTo>
                  <a:pt x="51270" y="54900"/>
                </a:lnTo>
                <a:lnTo>
                  <a:pt x="51310" y="54900"/>
                </a:lnTo>
                <a:lnTo>
                  <a:pt x="51350" y="54900"/>
                </a:lnTo>
                <a:lnTo>
                  <a:pt x="51370" y="54900"/>
                </a:lnTo>
                <a:lnTo>
                  <a:pt x="51380" y="54900"/>
                </a:lnTo>
                <a:lnTo>
                  <a:pt x="51410" y="54890"/>
                </a:lnTo>
                <a:lnTo>
                  <a:pt x="51440" y="54900"/>
                </a:lnTo>
                <a:lnTo>
                  <a:pt x="51470" y="54900"/>
                </a:lnTo>
                <a:lnTo>
                  <a:pt x="51480" y="54900"/>
                </a:lnTo>
                <a:lnTo>
                  <a:pt x="51500" y="54900"/>
                </a:lnTo>
                <a:lnTo>
                  <a:pt x="51550" y="54890"/>
                </a:lnTo>
                <a:lnTo>
                  <a:pt x="51580" y="54900"/>
                </a:lnTo>
                <a:lnTo>
                  <a:pt x="51610" y="54910"/>
                </a:lnTo>
                <a:lnTo>
                  <a:pt x="51650" y="54930"/>
                </a:lnTo>
                <a:lnTo>
                  <a:pt x="51680" y="54950"/>
                </a:lnTo>
                <a:lnTo>
                  <a:pt x="51740" y="54980"/>
                </a:lnTo>
                <a:lnTo>
                  <a:pt x="51770" y="54990"/>
                </a:lnTo>
                <a:lnTo>
                  <a:pt x="51810" y="54990"/>
                </a:lnTo>
                <a:lnTo>
                  <a:pt x="51840" y="55000"/>
                </a:lnTo>
                <a:lnTo>
                  <a:pt x="51850" y="55020"/>
                </a:lnTo>
                <a:lnTo>
                  <a:pt x="51870" y="55020"/>
                </a:lnTo>
                <a:lnTo>
                  <a:pt x="51900" y="55020"/>
                </a:lnTo>
                <a:lnTo>
                  <a:pt x="51920" y="55010"/>
                </a:lnTo>
                <a:lnTo>
                  <a:pt x="51940" y="54990"/>
                </a:lnTo>
                <a:lnTo>
                  <a:pt x="51950" y="54980"/>
                </a:lnTo>
                <a:lnTo>
                  <a:pt x="51960" y="54960"/>
                </a:lnTo>
                <a:lnTo>
                  <a:pt x="51970" y="54940"/>
                </a:lnTo>
                <a:lnTo>
                  <a:pt x="51970" y="54910"/>
                </a:lnTo>
                <a:lnTo>
                  <a:pt x="51970" y="54900"/>
                </a:lnTo>
                <a:lnTo>
                  <a:pt x="51980" y="54890"/>
                </a:lnTo>
                <a:lnTo>
                  <a:pt x="51990" y="54890"/>
                </a:lnTo>
                <a:lnTo>
                  <a:pt x="52010" y="54900"/>
                </a:lnTo>
                <a:lnTo>
                  <a:pt x="52020" y="54900"/>
                </a:lnTo>
                <a:lnTo>
                  <a:pt x="52030" y="54900"/>
                </a:lnTo>
                <a:lnTo>
                  <a:pt x="52040" y="54880"/>
                </a:lnTo>
                <a:lnTo>
                  <a:pt x="52050" y="54870"/>
                </a:lnTo>
                <a:lnTo>
                  <a:pt x="52070" y="54870"/>
                </a:lnTo>
                <a:lnTo>
                  <a:pt x="52090" y="54870"/>
                </a:lnTo>
                <a:lnTo>
                  <a:pt x="52110" y="54860"/>
                </a:lnTo>
                <a:lnTo>
                  <a:pt x="52140" y="54830"/>
                </a:lnTo>
                <a:lnTo>
                  <a:pt x="52140" y="54820"/>
                </a:lnTo>
                <a:lnTo>
                  <a:pt x="52150" y="54800"/>
                </a:lnTo>
                <a:lnTo>
                  <a:pt x="52160" y="54790"/>
                </a:lnTo>
                <a:lnTo>
                  <a:pt x="52170" y="54790"/>
                </a:lnTo>
                <a:lnTo>
                  <a:pt x="52180" y="54770"/>
                </a:lnTo>
                <a:lnTo>
                  <a:pt x="52190" y="54760"/>
                </a:lnTo>
                <a:lnTo>
                  <a:pt x="52190" y="54730"/>
                </a:lnTo>
                <a:lnTo>
                  <a:pt x="52210" y="54710"/>
                </a:lnTo>
                <a:lnTo>
                  <a:pt x="52220" y="54700"/>
                </a:lnTo>
                <a:lnTo>
                  <a:pt x="52240" y="54690"/>
                </a:lnTo>
                <a:lnTo>
                  <a:pt x="52270" y="54660"/>
                </a:lnTo>
                <a:lnTo>
                  <a:pt x="52300" y="54620"/>
                </a:lnTo>
                <a:lnTo>
                  <a:pt x="52320" y="54590"/>
                </a:lnTo>
                <a:lnTo>
                  <a:pt x="52330" y="54570"/>
                </a:lnTo>
                <a:lnTo>
                  <a:pt x="52370" y="54540"/>
                </a:lnTo>
                <a:lnTo>
                  <a:pt x="52400" y="54520"/>
                </a:lnTo>
                <a:lnTo>
                  <a:pt x="52420" y="54510"/>
                </a:lnTo>
                <a:lnTo>
                  <a:pt x="52430" y="54510"/>
                </a:lnTo>
                <a:lnTo>
                  <a:pt x="52460" y="54510"/>
                </a:lnTo>
                <a:lnTo>
                  <a:pt x="52500" y="54520"/>
                </a:lnTo>
                <a:lnTo>
                  <a:pt x="52520" y="54530"/>
                </a:lnTo>
                <a:lnTo>
                  <a:pt x="52540" y="54530"/>
                </a:lnTo>
                <a:lnTo>
                  <a:pt x="52580" y="54530"/>
                </a:lnTo>
                <a:lnTo>
                  <a:pt x="52610" y="54510"/>
                </a:lnTo>
                <a:lnTo>
                  <a:pt x="52640" y="54510"/>
                </a:lnTo>
                <a:lnTo>
                  <a:pt x="52660" y="54510"/>
                </a:lnTo>
                <a:lnTo>
                  <a:pt x="52680" y="54510"/>
                </a:lnTo>
                <a:lnTo>
                  <a:pt x="52690" y="54510"/>
                </a:lnTo>
                <a:lnTo>
                  <a:pt x="52700" y="54510"/>
                </a:lnTo>
                <a:lnTo>
                  <a:pt x="52720" y="54520"/>
                </a:lnTo>
                <a:lnTo>
                  <a:pt x="52750" y="54510"/>
                </a:lnTo>
                <a:lnTo>
                  <a:pt x="52770" y="54510"/>
                </a:lnTo>
                <a:lnTo>
                  <a:pt x="52800" y="54510"/>
                </a:lnTo>
                <a:lnTo>
                  <a:pt x="52820" y="54520"/>
                </a:lnTo>
                <a:lnTo>
                  <a:pt x="52850" y="54520"/>
                </a:lnTo>
                <a:lnTo>
                  <a:pt x="52860" y="54530"/>
                </a:lnTo>
                <a:lnTo>
                  <a:pt x="52860" y="54540"/>
                </a:lnTo>
                <a:lnTo>
                  <a:pt x="52870" y="54540"/>
                </a:lnTo>
                <a:lnTo>
                  <a:pt x="52900" y="54540"/>
                </a:lnTo>
                <a:lnTo>
                  <a:pt x="52940" y="54530"/>
                </a:lnTo>
                <a:lnTo>
                  <a:pt x="52980" y="54520"/>
                </a:lnTo>
                <a:lnTo>
                  <a:pt x="53000" y="54510"/>
                </a:lnTo>
                <a:lnTo>
                  <a:pt x="53030" y="54500"/>
                </a:lnTo>
                <a:lnTo>
                  <a:pt x="53060" y="54500"/>
                </a:lnTo>
                <a:lnTo>
                  <a:pt x="53090" y="54500"/>
                </a:lnTo>
                <a:lnTo>
                  <a:pt x="53110" y="54480"/>
                </a:lnTo>
                <a:lnTo>
                  <a:pt x="53140" y="54480"/>
                </a:lnTo>
                <a:lnTo>
                  <a:pt x="53180" y="54470"/>
                </a:lnTo>
                <a:lnTo>
                  <a:pt x="53210" y="54470"/>
                </a:lnTo>
                <a:lnTo>
                  <a:pt x="53230" y="54470"/>
                </a:lnTo>
                <a:lnTo>
                  <a:pt x="53270" y="54460"/>
                </a:lnTo>
                <a:lnTo>
                  <a:pt x="53290" y="54450"/>
                </a:lnTo>
                <a:lnTo>
                  <a:pt x="53320" y="54450"/>
                </a:lnTo>
                <a:lnTo>
                  <a:pt x="53350" y="54450"/>
                </a:lnTo>
                <a:lnTo>
                  <a:pt x="53370" y="54460"/>
                </a:lnTo>
                <a:lnTo>
                  <a:pt x="53380" y="54480"/>
                </a:lnTo>
                <a:lnTo>
                  <a:pt x="53390" y="54490"/>
                </a:lnTo>
                <a:lnTo>
                  <a:pt x="53410" y="54510"/>
                </a:lnTo>
                <a:lnTo>
                  <a:pt x="53440" y="54520"/>
                </a:lnTo>
                <a:lnTo>
                  <a:pt x="53470" y="54520"/>
                </a:lnTo>
                <a:lnTo>
                  <a:pt x="53500" y="54500"/>
                </a:lnTo>
                <a:lnTo>
                  <a:pt x="53520" y="54490"/>
                </a:lnTo>
                <a:lnTo>
                  <a:pt x="53530" y="54480"/>
                </a:lnTo>
                <a:lnTo>
                  <a:pt x="53550" y="54480"/>
                </a:lnTo>
                <a:lnTo>
                  <a:pt x="53570" y="54480"/>
                </a:lnTo>
                <a:lnTo>
                  <a:pt x="53580" y="54490"/>
                </a:lnTo>
                <a:lnTo>
                  <a:pt x="53600" y="54500"/>
                </a:lnTo>
                <a:lnTo>
                  <a:pt x="53610" y="54510"/>
                </a:lnTo>
                <a:lnTo>
                  <a:pt x="53610" y="54530"/>
                </a:lnTo>
                <a:lnTo>
                  <a:pt x="53620" y="54540"/>
                </a:lnTo>
                <a:lnTo>
                  <a:pt x="53630" y="54550"/>
                </a:lnTo>
                <a:lnTo>
                  <a:pt x="53650" y="54560"/>
                </a:lnTo>
                <a:lnTo>
                  <a:pt x="53670" y="54550"/>
                </a:lnTo>
                <a:lnTo>
                  <a:pt x="53690" y="54560"/>
                </a:lnTo>
                <a:lnTo>
                  <a:pt x="53710" y="54570"/>
                </a:lnTo>
                <a:lnTo>
                  <a:pt x="53730" y="54590"/>
                </a:lnTo>
                <a:lnTo>
                  <a:pt x="53740" y="54610"/>
                </a:lnTo>
                <a:lnTo>
                  <a:pt x="53750" y="54630"/>
                </a:lnTo>
                <a:lnTo>
                  <a:pt x="53770" y="54640"/>
                </a:lnTo>
                <a:lnTo>
                  <a:pt x="53790" y="54650"/>
                </a:lnTo>
                <a:lnTo>
                  <a:pt x="53820" y="54640"/>
                </a:lnTo>
                <a:lnTo>
                  <a:pt x="53870" y="54620"/>
                </a:lnTo>
                <a:lnTo>
                  <a:pt x="53890" y="54610"/>
                </a:lnTo>
                <a:lnTo>
                  <a:pt x="53910" y="54600"/>
                </a:lnTo>
                <a:lnTo>
                  <a:pt x="53930" y="54610"/>
                </a:lnTo>
                <a:lnTo>
                  <a:pt x="53940" y="54610"/>
                </a:lnTo>
                <a:lnTo>
                  <a:pt x="53970" y="54620"/>
                </a:lnTo>
                <a:lnTo>
                  <a:pt x="54000" y="54630"/>
                </a:lnTo>
                <a:lnTo>
                  <a:pt x="54010" y="54650"/>
                </a:lnTo>
                <a:lnTo>
                  <a:pt x="54020" y="54660"/>
                </a:lnTo>
                <a:lnTo>
                  <a:pt x="54040" y="54670"/>
                </a:lnTo>
                <a:lnTo>
                  <a:pt x="54040" y="54680"/>
                </a:lnTo>
                <a:lnTo>
                  <a:pt x="54060" y="54700"/>
                </a:lnTo>
                <a:lnTo>
                  <a:pt x="54080" y="54740"/>
                </a:lnTo>
                <a:lnTo>
                  <a:pt x="54100" y="54790"/>
                </a:lnTo>
                <a:lnTo>
                  <a:pt x="54100" y="54830"/>
                </a:lnTo>
                <a:lnTo>
                  <a:pt x="54110" y="54860"/>
                </a:lnTo>
                <a:lnTo>
                  <a:pt x="54120" y="54900"/>
                </a:lnTo>
                <a:lnTo>
                  <a:pt x="54150" y="54950"/>
                </a:lnTo>
                <a:lnTo>
                  <a:pt x="54180" y="54990"/>
                </a:lnTo>
                <a:lnTo>
                  <a:pt x="54180" y="55000"/>
                </a:lnTo>
                <a:lnTo>
                  <a:pt x="54210" y="55030"/>
                </a:lnTo>
                <a:lnTo>
                  <a:pt x="54240" y="55050"/>
                </a:lnTo>
                <a:lnTo>
                  <a:pt x="54280" y="55070"/>
                </a:lnTo>
                <a:lnTo>
                  <a:pt x="54310" y="55070"/>
                </a:lnTo>
                <a:lnTo>
                  <a:pt x="54310" y="55080"/>
                </a:lnTo>
                <a:lnTo>
                  <a:pt x="54320" y="55080"/>
                </a:lnTo>
                <a:lnTo>
                  <a:pt x="54350" y="55080"/>
                </a:lnTo>
                <a:lnTo>
                  <a:pt x="54360" y="55080"/>
                </a:lnTo>
                <a:lnTo>
                  <a:pt x="54370" y="55080"/>
                </a:lnTo>
                <a:lnTo>
                  <a:pt x="54380" y="55090"/>
                </a:lnTo>
                <a:lnTo>
                  <a:pt x="54380" y="55100"/>
                </a:lnTo>
                <a:lnTo>
                  <a:pt x="54370" y="55110"/>
                </a:lnTo>
                <a:lnTo>
                  <a:pt x="54360" y="55120"/>
                </a:lnTo>
                <a:lnTo>
                  <a:pt x="54360" y="55130"/>
                </a:lnTo>
                <a:lnTo>
                  <a:pt x="54370" y="55140"/>
                </a:lnTo>
                <a:lnTo>
                  <a:pt x="54370" y="55160"/>
                </a:lnTo>
                <a:lnTo>
                  <a:pt x="54380" y="55170"/>
                </a:lnTo>
                <a:lnTo>
                  <a:pt x="54390" y="55180"/>
                </a:lnTo>
                <a:lnTo>
                  <a:pt x="54410" y="55180"/>
                </a:lnTo>
                <a:lnTo>
                  <a:pt x="54430" y="55180"/>
                </a:lnTo>
                <a:lnTo>
                  <a:pt x="54460" y="55160"/>
                </a:lnTo>
                <a:lnTo>
                  <a:pt x="54470" y="55150"/>
                </a:lnTo>
                <a:lnTo>
                  <a:pt x="54490" y="55140"/>
                </a:lnTo>
                <a:lnTo>
                  <a:pt x="54490" y="55150"/>
                </a:lnTo>
                <a:lnTo>
                  <a:pt x="54500" y="55150"/>
                </a:lnTo>
                <a:lnTo>
                  <a:pt x="54520" y="55150"/>
                </a:lnTo>
                <a:lnTo>
                  <a:pt x="54540" y="55140"/>
                </a:lnTo>
                <a:lnTo>
                  <a:pt x="54560" y="55130"/>
                </a:lnTo>
                <a:lnTo>
                  <a:pt x="54590" y="55120"/>
                </a:lnTo>
                <a:lnTo>
                  <a:pt x="54600" y="55110"/>
                </a:lnTo>
                <a:lnTo>
                  <a:pt x="54620" y="55110"/>
                </a:lnTo>
                <a:lnTo>
                  <a:pt x="54630" y="55110"/>
                </a:lnTo>
                <a:lnTo>
                  <a:pt x="54640" y="55110"/>
                </a:lnTo>
                <a:lnTo>
                  <a:pt x="54670" y="55110"/>
                </a:lnTo>
                <a:lnTo>
                  <a:pt x="54680" y="55100"/>
                </a:lnTo>
                <a:lnTo>
                  <a:pt x="54690" y="55100"/>
                </a:lnTo>
                <a:lnTo>
                  <a:pt x="54700" y="55100"/>
                </a:lnTo>
                <a:lnTo>
                  <a:pt x="54710" y="55090"/>
                </a:lnTo>
                <a:lnTo>
                  <a:pt x="54720" y="55100"/>
                </a:lnTo>
                <a:lnTo>
                  <a:pt x="54720" y="55110"/>
                </a:lnTo>
                <a:lnTo>
                  <a:pt x="54730" y="55120"/>
                </a:lnTo>
                <a:lnTo>
                  <a:pt x="54730" y="55130"/>
                </a:lnTo>
                <a:lnTo>
                  <a:pt x="54740" y="55130"/>
                </a:lnTo>
                <a:lnTo>
                  <a:pt x="54750" y="55140"/>
                </a:lnTo>
                <a:lnTo>
                  <a:pt x="54760" y="55140"/>
                </a:lnTo>
                <a:lnTo>
                  <a:pt x="54770" y="55140"/>
                </a:lnTo>
                <a:lnTo>
                  <a:pt x="54790" y="55150"/>
                </a:lnTo>
                <a:lnTo>
                  <a:pt x="54800" y="55160"/>
                </a:lnTo>
                <a:lnTo>
                  <a:pt x="54800" y="55170"/>
                </a:lnTo>
                <a:lnTo>
                  <a:pt x="54820" y="55190"/>
                </a:lnTo>
                <a:lnTo>
                  <a:pt x="54840" y="55210"/>
                </a:lnTo>
                <a:lnTo>
                  <a:pt x="54850" y="55220"/>
                </a:lnTo>
                <a:lnTo>
                  <a:pt x="54850" y="55230"/>
                </a:lnTo>
                <a:lnTo>
                  <a:pt x="54870" y="55250"/>
                </a:lnTo>
                <a:lnTo>
                  <a:pt x="54880" y="55260"/>
                </a:lnTo>
                <a:lnTo>
                  <a:pt x="54900" y="55260"/>
                </a:lnTo>
                <a:lnTo>
                  <a:pt x="54920" y="55260"/>
                </a:lnTo>
                <a:lnTo>
                  <a:pt x="54940" y="55260"/>
                </a:lnTo>
                <a:lnTo>
                  <a:pt x="54960" y="55250"/>
                </a:lnTo>
                <a:lnTo>
                  <a:pt x="54980" y="55250"/>
                </a:lnTo>
                <a:lnTo>
                  <a:pt x="55000" y="55250"/>
                </a:lnTo>
                <a:lnTo>
                  <a:pt x="55010" y="55250"/>
                </a:lnTo>
                <a:lnTo>
                  <a:pt x="55020" y="55260"/>
                </a:lnTo>
                <a:lnTo>
                  <a:pt x="55020" y="55280"/>
                </a:lnTo>
                <a:lnTo>
                  <a:pt x="55030" y="55290"/>
                </a:lnTo>
                <a:lnTo>
                  <a:pt x="55040" y="55300"/>
                </a:lnTo>
                <a:lnTo>
                  <a:pt x="55050" y="55310"/>
                </a:lnTo>
                <a:lnTo>
                  <a:pt x="55060" y="55320"/>
                </a:lnTo>
                <a:lnTo>
                  <a:pt x="55070" y="55330"/>
                </a:lnTo>
                <a:lnTo>
                  <a:pt x="55080" y="55320"/>
                </a:lnTo>
                <a:lnTo>
                  <a:pt x="55100" y="55320"/>
                </a:lnTo>
                <a:lnTo>
                  <a:pt x="55110" y="55310"/>
                </a:lnTo>
                <a:lnTo>
                  <a:pt x="55130" y="55310"/>
                </a:lnTo>
                <a:lnTo>
                  <a:pt x="55150" y="55310"/>
                </a:lnTo>
                <a:lnTo>
                  <a:pt x="55180" y="55320"/>
                </a:lnTo>
                <a:lnTo>
                  <a:pt x="55200" y="55330"/>
                </a:lnTo>
                <a:lnTo>
                  <a:pt x="55210" y="55340"/>
                </a:lnTo>
                <a:lnTo>
                  <a:pt x="55220" y="55350"/>
                </a:lnTo>
                <a:lnTo>
                  <a:pt x="55250" y="55340"/>
                </a:lnTo>
                <a:lnTo>
                  <a:pt x="55260" y="55330"/>
                </a:lnTo>
                <a:lnTo>
                  <a:pt x="55280" y="55320"/>
                </a:lnTo>
                <a:lnTo>
                  <a:pt x="55290" y="55320"/>
                </a:lnTo>
                <a:lnTo>
                  <a:pt x="55310" y="55330"/>
                </a:lnTo>
                <a:lnTo>
                  <a:pt x="55320" y="55340"/>
                </a:lnTo>
                <a:lnTo>
                  <a:pt x="55350" y="55370"/>
                </a:lnTo>
                <a:lnTo>
                  <a:pt x="55360" y="55390"/>
                </a:lnTo>
                <a:lnTo>
                  <a:pt x="55370" y="55400"/>
                </a:lnTo>
                <a:lnTo>
                  <a:pt x="55380" y="55420"/>
                </a:lnTo>
                <a:lnTo>
                  <a:pt x="55380" y="55430"/>
                </a:lnTo>
                <a:lnTo>
                  <a:pt x="55400" y="55440"/>
                </a:lnTo>
                <a:lnTo>
                  <a:pt x="55410" y="55450"/>
                </a:lnTo>
                <a:lnTo>
                  <a:pt x="55430" y="55460"/>
                </a:lnTo>
                <a:lnTo>
                  <a:pt x="55440" y="55470"/>
                </a:lnTo>
                <a:lnTo>
                  <a:pt x="55450" y="55480"/>
                </a:lnTo>
                <a:lnTo>
                  <a:pt x="55450" y="55490"/>
                </a:lnTo>
                <a:lnTo>
                  <a:pt x="55470" y="55500"/>
                </a:lnTo>
                <a:lnTo>
                  <a:pt x="55490" y="55520"/>
                </a:lnTo>
                <a:lnTo>
                  <a:pt x="55510" y="55530"/>
                </a:lnTo>
                <a:lnTo>
                  <a:pt x="55530" y="55540"/>
                </a:lnTo>
                <a:lnTo>
                  <a:pt x="55550" y="55550"/>
                </a:lnTo>
                <a:lnTo>
                  <a:pt x="55560" y="55570"/>
                </a:lnTo>
                <a:lnTo>
                  <a:pt x="55580" y="55570"/>
                </a:lnTo>
                <a:lnTo>
                  <a:pt x="55600" y="55570"/>
                </a:lnTo>
                <a:lnTo>
                  <a:pt x="55620" y="55580"/>
                </a:lnTo>
                <a:lnTo>
                  <a:pt x="55630" y="55580"/>
                </a:lnTo>
                <a:lnTo>
                  <a:pt x="55650" y="55590"/>
                </a:lnTo>
                <a:lnTo>
                  <a:pt x="55670" y="55590"/>
                </a:lnTo>
                <a:lnTo>
                  <a:pt x="55690" y="55600"/>
                </a:lnTo>
                <a:lnTo>
                  <a:pt x="55700" y="55600"/>
                </a:lnTo>
                <a:lnTo>
                  <a:pt x="55700" y="55610"/>
                </a:lnTo>
                <a:lnTo>
                  <a:pt x="55710" y="55610"/>
                </a:lnTo>
                <a:lnTo>
                  <a:pt x="55720" y="55630"/>
                </a:lnTo>
                <a:lnTo>
                  <a:pt x="55730" y="55640"/>
                </a:lnTo>
                <a:lnTo>
                  <a:pt x="55740" y="55650"/>
                </a:lnTo>
                <a:lnTo>
                  <a:pt x="55750" y="55660"/>
                </a:lnTo>
                <a:lnTo>
                  <a:pt x="55760" y="55660"/>
                </a:lnTo>
                <a:lnTo>
                  <a:pt x="55760" y="55650"/>
                </a:lnTo>
                <a:lnTo>
                  <a:pt x="55770" y="55640"/>
                </a:lnTo>
                <a:lnTo>
                  <a:pt x="55770" y="55630"/>
                </a:lnTo>
                <a:lnTo>
                  <a:pt x="55780" y="55620"/>
                </a:lnTo>
                <a:lnTo>
                  <a:pt x="55790" y="55620"/>
                </a:lnTo>
                <a:lnTo>
                  <a:pt x="55800" y="55620"/>
                </a:lnTo>
                <a:lnTo>
                  <a:pt x="55810" y="55630"/>
                </a:lnTo>
                <a:lnTo>
                  <a:pt x="55810" y="55640"/>
                </a:lnTo>
                <a:lnTo>
                  <a:pt x="55810" y="55650"/>
                </a:lnTo>
                <a:lnTo>
                  <a:pt x="55820" y="55670"/>
                </a:lnTo>
                <a:lnTo>
                  <a:pt x="55830" y="55670"/>
                </a:lnTo>
                <a:lnTo>
                  <a:pt x="55840" y="55680"/>
                </a:lnTo>
                <a:lnTo>
                  <a:pt x="55850" y="55680"/>
                </a:lnTo>
                <a:lnTo>
                  <a:pt x="55870" y="55670"/>
                </a:lnTo>
                <a:lnTo>
                  <a:pt x="55880" y="55670"/>
                </a:lnTo>
                <a:lnTo>
                  <a:pt x="55890" y="55680"/>
                </a:lnTo>
                <a:lnTo>
                  <a:pt x="55890" y="55700"/>
                </a:lnTo>
                <a:lnTo>
                  <a:pt x="55890" y="55710"/>
                </a:lnTo>
                <a:lnTo>
                  <a:pt x="55890" y="55730"/>
                </a:lnTo>
                <a:lnTo>
                  <a:pt x="55900" y="55730"/>
                </a:lnTo>
                <a:lnTo>
                  <a:pt x="55910" y="55730"/>
                </a:lnTo>
                <a:lnTo>
                  <a:pt x="55920" y="55730"/>
                </a:lnTo>
                <a:lnTo>
                  <a:pt x="55930" y="55720"/>
                </a:lnTo>
                <a:lnTo>
                  <a:pt x="55950" y="55720"/>
                </a:lnTo>
                <a:lnTo>
                  <a:pt x="55960" y="55730"/>
                </a:lnTo>
                <a:lnTo>
                  <a:pt x="55980" y="55740"/>
                </a:lnTo>
                <a:lnTo>
                  <a:pt x="55990" y="55760"/>
                </a:lnTo>
                <a:lnTo>
                  <a:pt x="56020" y="55770"/>
                </a:lnTo>
                <a:lnTo>
                  <a:pt x="56030" y="55770"/>
                </a:lnTo>
                <a:lnTo>
                  <a:pt x="56060" y="55760"/>
                </a:lnTo>
                <a:lnTo>
                  <a:pt x="56070" y="55760"/>
                </a:lnTo>
                <a:lnTo>
                  <a:pt x="56090" y="55760"/>
                </a:lnTo>
                <a:lnTo>
                  <a:pt x="56100" y="55760"/>
                </a:lnTo>
                <a:lnTo>
                  <a:pt x="56120" y="55780"/>
                </a:lnTo>
                <a:lnTo>
                  <a:pt x="56140" y="55790"/>
                </a:lnTo>
                <a:lnTo>
                  <a:pt x="56150" y="55790"/>
                </a:lnTo>
                <a:lnTo>
                  <a:pt x="56160" y="55800"/>
                </a:lnTo>
                <a:lnTo>
                  <a:pt x="56170" y="55810"/>
                </a:lnTo>
                <a:lnTo>
                  <a:pt x="56180" y="55810"/>
                </a:lnTo>
                <a:lnTo>
                  <a:pt x="56190" y="55800"/>
                </a:lnTo>
                <a:lnTo>
                  <a:pt x="56200" y="55790"/>
                </a:lnTo>
                <a:lnTo>
                  <a:pt x="56210" y="55780"/>
                </a:lnTo>
                <a:lnTo>
                  <a:pt x="56220" y="55790"/>
                </a:lnTo>
                <a:lnTo>
                  <a:pt x="56220" y="55800"/>
                </a:lnTo>
                <a:lnTo>
                  <a:pt x="56230" y="55810"/>
                </a:lnTo>
                <a:lnTo>
                  <a:pt x="56240" y="55810"/>
                </a:lnTo>
                <a:lnTo>
                  <a:pt x="56250" y="55820"/>
                </a:lnTo>
                <a:lnTo>
                  <a:pt x="56260" y="55810"/>
                </a:lnTo>
                <a:lnTo>
                  <a:pt x="56280" y="55810"/>
                </a:lnTo>
                <a:lnTo>
                  <a:pt x="56290" y="55820"/>
                </a:lnTo>
                <a:lnTo>
                  <a:pt x="56300" y="55820"/>
                </a:lnTo>
                <a:lnTo>
                  <a:pt x="56310" y="55840"/>
                </a:lnTo>
                <a:lnTo>
                  <a:pt x="56330" y="55830"/>
                </a:lnTo>
                <a:lnTo>
                  <a:pt x="56340" y="55810"/>
                </a:lnTo>
                <a:lnTo>
                  <a:pt x="56350" y="55810"/>
                </a:lnTo>
                <a:lnTo>
                  <a:pt x="56360" y="55810"/>
                </a:lnTo>
                <a:lnTo>
                  <a:pt x="56360" y="55820"/>
                </a:lnTo>
                <a:lnTo>
                  <a:pt x="56360" y="55830"/>
                </a:lnTo>
                <a:lnTo>
                  <a:pt x="56360" y="55840"/>
                </a:lnTo>
                <a:lnTo>
                  <a:pt x="56370" y="55850"/>
                </a:lnTo>
                <a:lnTo>
                  <a:pt x="56380" y="55850"/>
                </a:lnTo>
                <a:lnTo>
                  <a:pt x="56390" y="55840"/>
                </a:lnTo>
                <a:lnTo>
                  <a:pt x="56390" y="55830"/>
                </a:lnTo>
                <a:lnTo>
                  <a:pt x="56390" y="55820"/>
                </a:lnTo>
                <a:lnTo>
                  <a:pt x="56400" y="55810"/>
                </a:lnTo>
                <a:lnTo>
                  <a:pt x="56410" y="55810"/>
                </a:lnTo>
                <a:lnTo>
                  <a:pt x="56420" y="55820"/>
                </a:lnTo>
                <a:lnTo>
                  <a:pt x="56430" y="55820"/>
                </a:lnTo>
                <a:lnTo>
                  <a:pt x="56440" y="55830"/>
                </a:lnTo>
                <a:lnTo>
                  <a:pt x="56450" y="55830"/>
                </a:lnTo>
                <a:lnTo>
                  <a:pt x="56460" y="55820"/>
                </a:lnTo>
                <a:lnTo>
                  <a:pt x="56470" y="55820"/>
                </a:lnTo>
                <a:lnTo>
                  <a:pt x="56480" y="55810"/>
                </a:lnTo>
                <a:lnTo>
                  <a:pt x="56490" y="55810"/>
                </a:lnTo>
                <a:lnTo>
                  <a:pt x="56500" y="55800"/>
                </a:lnTo>
                <a:lnTo>
                  <a:pt x="56510" y="55800"/>
                </a:lnTo>
                <a:lnTo>
                  <a:pt x="56510" y="55810"/>
                </a:lnTo>
                <a:lnTo>
                  <a:pt x="56510" y="55820"/>
                </a:lnTo>
                <a:lnTo>
                  <a:pt x="56510" y="55830"/>
                </a:lnTo>
                <a:lnTo>
                  <a:pt x="56500" y="55840"/>
                </a:lnTo>
                <a:lnTo>
                  <a:pt x="56500" y="55850"/>
                </a:lnTo>
                <a:lnTo>
                  <a:pt x="56510" y="55860"/>
                </a:lnTo>
                <a:lnTo>
                  <a:pt x="56520" y="55860"/>
                </a:lnTo>
                <a:lnTo>
                  <a:pt x="56530" y="55850"/>
                </a:lnTo>
                <a:lnTo>
                  <a:pt x="56540" y="55840"/>
                </a:lnTo>
                <a:lnTo>
                  <a:pt x="56540" y="55830"/>
                </a:lnTo>
                <a:lnTo>
                  <a:pt x="56560" y="55830"/>
                </a:lnTo>
                <a:lnTo>
                  <a:pt x="56570" y="55840"/>
                </a:lnTo>
                <a:lnTo>
                  <a:pt x="56570" y="55850"/>
                </a:lnTo>
                <a:lnTo>
                  <a:pt x="56580" y="55860"/>
                </a:lnTo>
                <a:lnTo>
                  <a:pt x="56590" y="55860"/>
                </a:lnTo>
                <a:lnTo>
                  <a:pt x="56600" y="55850"/>
                </a:lnTo>
                <a:lnTo>
                  <a:pt x="56610" y="55840"/>
                </a:lnTo>
                <a:lnTo>
                  <a:pt x="56620" y="55840"/>
                </a:lnTo>
                <a:lnTo>
                  <a:pt x="56630" y="55850"/>
                </a:lnTo>
                <a:lnTo>
                  <a:pt x="56640" y="55860"/>
                </a:lnTo>
                <a:lnTo>
                  <a:pt x="56650" y="55860"/>
                </a:lnTo>
                <a:lnTo>
                  <a:pt x="56660" y="55850"/>
                </a:lnTo>
                <a:lnTo>
                  <a:pt x="56670" y="55840"/>
                </a:lnTo>
                <a:lnTo>
                  <a:pt x="56670" y="55820"/>
                </a:lnTo>
                <a:lnTo>
                  <a:pt x="56680" y="55810"/>
                </a:lnTo>
                <a:lnTo>
                  <a:pt x="56690" y="55810"/>
                </a:lnTo>
                <a:lnTo>
                  <a:pt x="56700" y="55810"/>
                </a:lnTo>
                <a:lnTo>
                  <a:pt x="56710" y="55810"/>
                </a:lnTo>
                <a:lnTo>
                  <a:pt x="56710" y="55820"/>
                </a:lnTo>
                <a:lnTo>
                  <a:pt x="56700" y="55840"/>
                </a:lnTo>
                <a:lnTo>
                  <a:pt x="56690" y="55840"/>
                </a:lnTo>
                <a:lnTo>
                  <a:pt x="56690" y="55850"/>
                </a:lnTo>
                <a:lnTo>
                  <a:pt x="56690" y="55860"/>
                </a:lnTo>
                <a:lnTo>
                  <a:pt x="56690" y="55870"/>
                </a:lnTo>
                <a:lnTo>
                  <a:pt x="56700" y="55870"/>
                </a:lnTo>
                <a:lnTo>
                  <a:pt x="56700" y="55860"/>
                </a:lnTo>
                <a:lnTo>
                  <a:pt x="56710" y="55860"/>
                </a:lnTo>
                <a:lnTo>
                  <a:pt x="56720" y="55850"/>
                </a:lnTo>
                <a:lnTo>
                  <a:pt x="56730" y="55850"/>
                </a:lnTo>
                <a:lnTo>
                  <a:pt x="56740" y="55860"/>
                </a:lnTo>
                <a:lnTo>
                  <a:pt x="56740" y="55870"/>
                </a:lnTo>
                <a:lnTo>
                  <a:pt x="56750" y="55880"/>
                </a:lnTo>
                <a:lnTo>
                  <a:pt x="56760" y="55880"/>
                </a:lnTo>
                <a:lnTo>
                  <a:pt x="56770" y="55870"/>
                </a:lnTo>
                <a:lnTo>
                  <a:pt x="56780" y="55860"/>
                </a:lnTo>
                <a:lnTo>
                  <a:pt x="56790" y="55850"/>
                </a:lnTo>
                <a:lnTo>
                  <a:pt x="56800" y="55850"/>
                </a:lnTo>
                <a:lnTo>
                  <a:pt x="56810" y="55850"/>
                </a:lnTo>
                <a:lnTo>
                  <a:pt x="56820" y="55850"/>
                </a:lnTo>
                <a:lnTo>
                  <a:pt x="56840" y="55850"/>
                </a:lnTo>
                <a:lnTo>
                  <a:pt x="56850" y="55850"/>
                </a:lnTo>
                <a:lnTo>
                  <a:pt x="56880" y="55830"/>
                </a:lnTo>
                <a:lnTo>
                  <a:pt x="56900" y="55810"/>
                </a:lnTo>
                <a:lnTo>
                  <a:pt x="56920" y="55800"/>
                </a:lnTo>
                <a:lnTo>
                  <a:pt x="56930" y="55800"/>
                </a:lnTo>
                <a:lnTo>
                  <a:pt x="56950" y="55780"/>
                </a:lnTo>
                <a:lnTo>
                  <a:pt x="56960" y="55780"/>
                </a:lnTo>
                <a:lnTo>
                  <a:pt x="56960" y="55770"/>
                </a:lnTo>
                <a:lnTo>
                  <a:pt x="56970" y="55770"/>
                </a:lnTo>
                <a:lnTo>
                  <a:pt x="56980" y="55780"/>
                </a:lnTo>
                <a:lnTo>
                  <a:pt x="56990" y="55780"/>
                </a:lnTo>
                <a:lnTo>
                  <a:pt x="57000" y="55800"/>
                </a:lnTo>
                <a:lnTo>
                  <a:pt x="57010" y="55820"/>
                </a:lnTo>
                <a:lnTo>
                  <a:pt x="57030" y="55820"/>
                </a:lnTo>
                <a:lnTo>
                  <a:pt x="57040" y="55820"/>
                </a:lnTo>
                <a:lnTo>
                  <a:pt x="57060" y="55820"/>
                </a:lnTo>
                <a:lnTo>
                  <a:pt x="57070" y="55820"/>
                </a:lnTo>
                <a:lnTo>
                  <a:pt x="57090" y="55810"/>
                </a:lnTo>
                <a:lnTo>
                  <a:pt x="57100" y="55810"/>
                </a:lnTo>
                <a:lnTo>
                  <a:pt x="57110" y="55810"/>
                </a:lnTo>
                <a:lnTo>
                  <a:pt x="57120" y="55810"/>
                </a:lnTo>
                <a:lnTo>
                  <a:pt x="57130" y="55830"/>
                </a:lnTo>
                <a:lnTo>
                  <a:pt x="57140" y="55840"/>
                </a:lnTo>
                <a:lnTo>
                  <a:pt x="57150" y="55850"/>
                </a:lnTo>
                <a:lnTo>
                  <a:pt x="57170" y="55850"/>
                </a:lnTo>
                <a:lnTo>
                  <a:pt x="57200" y="55850"/>
                </a:lnTo>
                <a:lnTo>
                  <a:pt x="57220" y="55850"/>
                </a:lnTo>
                <a:lnTo>
                  <a:pt x="57240" y="55860"/>
                </a:lnTo>
                <a:lnTo>
                  <a:pt x="57250" y="55870"/>
                </a:lnTo>
                <a:lnTo>
                  <a:pt x="57260" y="55890"/>
                </a:lnTo>
                <a:lnTo>
                  <a:pt x="57260" y="55900"/>
                </a:lnTo>
                <a:lnTo>
                  <a:pt x="57270" y="55900"/>
                </a:lnTo>
                <a:lnTo>
                  <a:pt x="57290" y="55920"/>
                </a:lnTo>
                <a:lnTo>
                  <a:pt x="57320" y="55960"/>
                </a:lnTo>
                <a:lnTo>
                  <a:pt x="57330" y="55970"/>
                </a:lnTo>
                <a:lnTo>
                  <a:pt x="57340" y="55980"/>
                </a:lnTo>
                <a:lnTo>
                  <a:pt x="57350" y="55980"/>
                </a:lnTo>
                <a:lnTo>
                  <a:pt x="57370" y="55980"/>
                </a:lnTo>
                <a:lnTo>
                  <a:pt x="57370" y="55990"/>
                </a:lnTo>
                <a:lnTo>
                  <a:pt x="57400" y="55980"/>
                </a:lnTo>
                <a:lnTo>
                  <a:pt x="57430" y="55970"/>
                </a:lnTo>
                <a:lnTo>
                  <a:pt x="57440" y="55960"/>
                </a:lnTo>
                <a:lnTo>
                  <a:pt x="57470" y="55940"/>
                </a:lnTo>
                <a:lnTo>
                  <a:pt x="57480" y="55940"/>
                </a:lnTo>
                <a:lnTo>
                  <a:pt x="57500" y="55950"/>
                </a:lnTo>
                <a:lnTo>
                  <a:pt x="57520" y="55960"/>
                </a:lnTo>
                <a:lnTo>
                  <a:pt x="57600" y="56020"/>
                </a:lnTo>
                <a:lnTo>
                  <a:pt x="57630" y="56030"/>
                </a:lnTo>
                <a:lnTo>
                  <a:pt x="57690" y="56040"/>
                </a:lnTo>
                <a:lnTo>
                  <a:pt x="57750" y="56040"/>
                </a:lnTo>
                <a:lnTo>
                  <a:pt x="57770" y="56040"/>
                </a:lnTo>
                <a:lnTo>
                  <a:pt x="57800" y="56040"/>
                </a:lnTo>
                <a:lnTo>
                  <a:pt x="57820" y="56050"/>
                </a:lnTo>
                <a:lnTo>
                  <a:pt x="57860" y="56060"/>
                </a:lnTo>
                <a:lnTo>
                  <a:pt x="57870" y="56060"/>
                </a:lnTo>
                <a:lnTo>
                  <a:pt x="57900" y="56070"/>
                </a:lnTo>
                <a:lnTo>
                  <a:pt x="57940" y="56100"/>
                </a:lnTo>
                <a:lnTo>
                  <a:pt x="57950" y="56110"/>
                </a:lnTo>
                <a:lnTo>
                  <a:pt x="57950" y="56120"/>
                </a:lnTo>
                <a:lnTo>
                  <a:pt x="57950" y="56130"/>
                </a:lnTo>
                <a:lnTo>
                  <a:pt x="57970" y="56140"/>
                </a:lnTo>
                <a:lnTo>
                  <a:pt x="57990" y="56150"/>
                </a:lnTo>
                <a:lnTo>
                  <a:pt x="58010" y="56160"/>
                </a:lnTo>
                <a:lnTo>
                  <a:pt x="58010" y="56170"/>
                </a:lnTo>
                <a:lnTo>
                  <a:pt x="58020" y="56180"/>
                </a:lnTo>
                <a:lnTo>
                  <a:pt x="58020" y="56190"/>
                </a:lnTo>
                <a:lnTo>
                  <a:pt x="58030" y="56190"/>
                </a:lnTo>
                <a:lnTo>
                  <a:pt x="58040" y="56190"/>
                </a:lnTo>
                <a:lnTo>
                  <a:pt x="58050" y="56200"/>
                </a:lnTo>
                <a:lnTo>
                  <a:pt x="58060" y="56210"/>
                </a:lnTo>
                <a:lnTo>
                  <a:pt x="58070" y="56210"/>
                </a:lnTo>
                <a:lnTo>
                  <a:pt x="58100" y="56210"/>
                </a:lnTo>
                <a:lnTo>
                  <a:pt x="58130" y="56200"/>
                </a:lnTo>
                <a:lnTo>
                  <a:pt x="58140" y="56200"/>
                </a:lnTo>
                <a:lnTo>
                  <a:pt x="58150" y="56200"/>
                </a:lnTo>
                <a:lnTo>
                  <a:pt x="58180" y="56180"/>
                </a:lnTo>
                <a:lnTo>
                  <a:pt x="58200" y="56170"/>
                </a:lnTo>
                <a:lnTo>
                  <a:pt x="58220" y="56160"/>
                </a:lnTo>
                <a:lnTo>
                  <a:pt x="58240" y="56150"/>
                </a:lnTo>
                <a:lnTo>
                  <a:pt x="58250" y="56150"/>
                </a:lnTo>
                <a:lnTo>
                  <a:pt x="58280" y="56140"/>
                </a:lnTo>
                <a:lnTo>
                  <a:pt x="58300" y="56130"/>
                </a:lnTo>
                <a:lnTo>
                  <a:pt x="58310" y="56120"/>
                </a:lnTo>
                <a:lnTo>
                  <a:pt x="58340" y="56120"/>
                </a:lnTo>
                <a:lnTo>
                  <a:pt x="58360" y="56110"/>
                </a:lnTo>
                <a:lnTo>
                  <a:pt x="58410" y="56100"/>
                </a:lnTo>
                <a:lnTo>
                  <a:pt x="58440" y="56100"/>
                </a:lnTo>
                <a:lnTo>
                  <a:pt x="58490" y="56080"/>
                </a:lnTo>
                <a:lnTo>
                  <a:pt x="58500" y="56080"/>
                </a:lnTo>
                <a:lnTo>
                  <a:pt x="58530" y="56070"/>
                </a:lnTo>
                <a:lnTo>
                  <a:pt x="58560" y="56080"/>
                </a:lnTo>
                <a:lnTo>
                  <a:pt x="58600" y="56070"/>
                </a:lnTo>
                <a:lnTo>
                  <a:pt x="58620" y="56070"/>
                </a:lnTo>
                <a:lnTo>
                  <a:pt x="58630" y="56060"/>
                </a:lnTo>
                <a:lnTo>
                  <a:pt x="58640" y="56060"/>
                </a:lnTo>
                <a:lnTo>
                  <a:pt x="58650" y="56060"/>
                </a:lnTo>
                <a:lnTo>
                  <a:pt x="58660" y="56070"/>
                </a:lnTo>
                <a:lnTo>
                  <a:pt x="58670" y="56070"/>
                </a:lnTo>
                <a:lnTo>
                  <a:pt x="58690" y="56070"/>
                </a:lnTo>
                <a:lnTo>
                  <a:pt x="58700" y="56080"/>
                </a:lnTo>
                <a:lnTo>
                  <a:pt x="58710" y="56080"/>
                </a:lnTo>
                <a:lnTo>
                  <a:pt x="58720" y="56080"/>
                </a:lnTo>
                <a:lnTo>
                  <a:pt x="58730" y="56090"/>
                </a:lnTo>
                <a:lnTo>
                  <a:pt x="58740" y="56100"/>
                </a:lnTo>
                <a:lnTo>
                  <a:pt x="58750" y="56100"/>
                </a:lnTo>
                <a:lnTo>
                  <a:pt x="58750" y="56110"/>
                </a:lnTo>
                <a:lnTo>
                  <a:pt x="58760" y="56110"/>
                </a:lnTo>
                <a:lnTo>
                  <a:pt x="58770" y="56110"/>
                </a:lnTo>
                <a:lnTo>
                  <a:pt x="58790" y="56120"/>
                </a:lnTo>
                <a:lnTo>
                  <a:pt x="58800" y="56120"/>
                </a:lnTo>
                <a:lnTo>
                  <a:pt x="58810" y="56140"/>
                </a:lnTo>
                <a:lnTo>
                  <a:pt x="58820" y="56150"/>
                </a:lnTo>
                <a:lnTo>
                  <a:pt x="58820" y="56160"/>
                </a:lnTo>
                <a:lnTo>
                  <a:pt x="58830" y="56160"/>
                </a:lnTo>
                <a:lnTo>
                  <a:pt x="58830" y="56170"/>
                </a:lnTo>
                <a:lnTo>
                  <a:pt x="58840" y="56170"/>
                </a:lnTo>
                <a:lnTo>
                  <a:pt x="58840" y="56180"/>
                </a:lnTo>
                <a:lnTo>
                  <a:pt x="58850" y="56180"/>
                </a:lnTo>
                <a:lnTo>
                  <a:pt x="58860" y="56180"/>
                </a:lnTo>
                <a:lnTo>
                  <a:pt x="58870" y="56170"/>
                </a:lnTo>
                <a:lnTo>
                  <a:pt x="58870" y="56160"/>
                </a:lnTo>
                <a:lnTo>
                  <a:pt x="58880" y="56160"/>
                </a:lnTo>
                <a:lnTo>
                  <a:pt x="58890" y="56150"/>
                </a:lnTo>
                <a:lnTo>
                  <a:pt x="58900" y="56150"/>
                </a:lnTo>
                <a:lnTo>
                  <a:pt x="58910" y="56140"/>
                </a:lnTo>
                <a:lnTo>
                  <a:pt x="58910" y="56130"/>
                </a:lnTo>
                <a:lnTo>
                  <a:pt x="58920" y="56120"/>
                </a:lnTo>
                <a:lnTo>
                  <a:pt x="58930" y="56120"/>
                </a:lnTo>
                <a:lnTo>
                  <a:pt x="58940" y="56120"/>
                </a:lnTo>
                <a:lnTo>
                  <a:pt x="58950" y="56120"/>
                </a:lnTo>
                <a:lnTo>
                  <a:pt x="58970" y="56120"/>
                </a:lnTo>
                <a:lnTo>
                  <a:pt x="58990" y="56120"/>
                </a:lnTo>
                <a:lnTo>
                  <a:pt x="59010" y="56120"/>
                </a:lnTo>
                <a:lnTo>
                  <a:pt x="59020" y="56110"/>
                </a:lnTo>
                <a:lnTo>
                  <a:pt x="59030" y="56110"/>
                </a:lnTo>
                <a:lnTo>
                  <a:pt x="59040" y="56120"/>
                </a:lnTo>
                <a:lnTo>
                  <a:pt x="59050" y="56130"/>
                </a:lnTo>
                <a:lnTo>
                  <a:pt x="59070" y="56130"/>
                </a:lnTo>
                <a:lnTo>
                  <a:pt x="59080" y="56140"/>
                </a:lnTo>
                <a:lnTo>
                  <a:pt x="59100" y="56140"/>
                </a:lnTo>
                <a:lnTo>
                  <a:pt x="59110" y="56140"/>
                </a:lnTo>
                <a:lnTo>
                  <a:pt x="59120" y="56140"/>
                </a:lnTo>
                <a:lnTo>
                  <a:pt x="59130" y="56150"/>
                </a:lnTo>
                <a:lnTo>
                  <a:pt x="59140" y="56150"/>
                </a:lnTo>
                <a:lnTo>
                  <a:pt x="59150" y="56150"/>
                </a:lnTo>
                <a:lnTo>
                  <a:pt x="59150" y="56140"/>
                </a:lnTo>
                <a:lnTo>
                  <a:pt x="59160" y="56140"/>
                </a:lnTo>
                <a:lnTo>
                  <a:pt x="59170" y="56130"/>
                </a:lnTo>
                <a:lnTo>
                  <a:pt x="59170" y="56120"/>
                </a:lnTo>
                <a:lnTo>
                  <a:pt x="59180" y="56120"/>
                </a:lnTo>
                <a:lnTo>
                  <a:pt x="59190" y="56130"/>
                </a:lnTo>
                <a:lnTo>
                  <a:pt x="59200" y="56130"/>
                </a:lnTo>
                <a:lnTo>
                  <a:pt x="59210" y="56130"/>
                </a:lnTo>
                <a:lnTo>
                  <a:pt x="59220" y="56130"/>
                </a:lnTo>
                <a:lnTo>
                  <a:pt x="59220" y="56140"/>
                </a:lnTo>
                <a:lnTo>
                  <a:pt x="59230" y="56140"/>
                </a:lnTo>
                <a:lnTo>
                  <a:pt x="59230" y="56150"/>
                </a:lnTo>
                <a:lnTo>
                  <a:pt x="59250" y="56150"/>
                </a:lnTo>
                <a:lnTo>
                  <a:pt x="59260" y="56150"/>
                </a:lnTo>
                <a:lnTo>
                  <a:pt x="59280" y="56160"/>
                </a:lnTo>
                <a:lnTo>
                  <a:pt x="59290" y="56160"/>
                </a:lnTo>
                <a:lnTo>
                  <a:pt x="59310" y="56170"/>
                </a:lnTo>
                <a:lnTo>
                  <a:pt x="59320" y="56170"/>
                </a:lnTo>
                <a:lnTo>
                  <a:pt x="59330" y="56180"/>
                </a:lnTo>
                <a:lnTo>
                  <a:pt x="59340" y="56180"/>
                </a:lnTo>
                <a:lnTo>
                  <a:pt x="59350" y="56180"/>
                </a:lnTo>
                <a:lnTo>
                  <a:pt x="59360" y="56180"/>
                </a:lnTo>
                <a:lnTo>
                  <a:pt x="59370" y="56190"/>
                </a:lnTo>
                <a:lnTo>
                  <a:pt x="59380" y="56190"/>
                </a:lnTo>
                <a:lnTo>
                  <a:pt x="59400" y="56190"/>
                </a:lnTo>
                <a:lnTo>
                  <a:pt x="59420" y="56190"/>
                </a:lnTo>
                <a:lnTo>
                  <a:pt x="59440" y="56190"/>
                </a:lnTo>
                <a:lnTo>
                  <a:pt x="59450" y="56190"/>
                </a:lnTo>
                <a:lnTo>
                  <a:pt x="59450" y="56200"/>
                </a:lnTo>
                <a:lnTo>
                  <a:pt x="59450" y="56210"/>
                </a:lnTo>
                <a:lnTo>
                  <a:pt x="59450" y="56220"/>
                </a:lnTo>
                <a:lnTo>
                  <a:pt x="59450" y="56230"/>
                </a:lnTo>
                <a:lnTo>
                  <a:pt x="59450" y="56240"/>
                </a:lnTo>
                <a:lnTo>
                  <a:pt x="59450" y="56250"/>
                </a:lnTo>
                <a:lnTo>
                  <a:pt x="59450" y="56260"/>
                </a:lnTo>
                <a:lnTo>
                  <a:pt x="59460" y="56270"/>
                </a:lnTo>
                <a:lnTo>
                  <a:pt x="59470" y="56270"/>
                </a:lnTo>
                <a:lnTo>
                  <a:pt x="59480" y="56280"/>
                </a:lnTo>
                <a:lnTo>
                  <a:pt x="59480" y="56290"/>
                </a:lnTo>
                <a:lnTo>
                  <a:pt x="59490" y="56290"/>
                </a:lnTo>
                <a:lnTo>
                  <a:pt x="59500" y="56300"/>
                </a:lnTo>
                <a:lnTo>
                  <a:pt x="59500" y="56290"/>
                </a:lnTo>
                <a:lnTo>
                  <a:pt x="59510" y="56290"/>
                </a:lnTo>
                <a:lnTo>
                  <a:pt x="59520" y="56290"/>
                </a:lnTo>
                <a:lnTo>
                  <a:pt x="59530" y="56300"/>
                </a:lnTo>
                <a:lnTo>
                  <a:pt x="59540" y="56300"/>
                </a:lnTo>
                <a:lnTo>
                  <a:pt x="59540" y="56310"/>
                </a:lnTo>
                <a:lnTo>
                  <a:pt x="59550" y="56320"/>
                </a:lnTo>
                <a:lnTo>
                  <a:pt x="59570" y="56340"/>
                </a:lnTo>
                <a:lnTo>
                  <a:pt x="59590" y="56350"/>
                </a:lnTo>
                <a:lnTo>
                  <a:pt x="59640" y="56360"/>
                </a:lnTo>
                <a:lnTo>
                  <a:pt x="59650" y="56360"/>
                </a:lnTo>
                <a:lnTo>
                  <a:pt x="59670" y="56360"/>
                </a:lnTo>
                <a:lnTo>
                  <a:pt x="59700" y="56350"/>
                </a:lnTo>
                <a:lnTo>
                  <a:pt x="59740" y="56320"/>
                </a:lnTo>
                <a:lnTo>
                  <a:pt x="59750" y="56310"/>
                </a:lnTo>
                <a:lnTo>
                  <a:pt x="59760" y="56310"/>
                </a:lnTo>
                <a:lnTo>
                  <a:pt x="59770" y="56310"/>
                </a:lnTo>
                <a:lnTo>
                  <a:pt x="59780" y="56310"/>
                </a:lnTo>
                <a:lnTo>
                  <a:pt x="59790" y="56310"/>
                </a:lnTo>
                <a:lnTo>
                  <a:pt x="59800" y="56300"/>
                </a:lnTo>
                <a:lnTo>
                  <a:pt x="59820" y="56300"/>
                </a:lnTo>
                <a:lnTo>
                  <a:pt x="59830" y="56300"/>
                </a:lnTo>
                <a:lnTo>
                  <a:pt x="59840" y="56310"/>
                </a:lnTo>
                <a:lnTo>
                  <a:pt x="59840" y="56320"/>
                </a:lnTo>
                <a:lnTo>
                  <a:pt x="59850" y="56330"/>
                </a:lnTo>
                <a:lnTo>
                  <a:pt x="59850" y="56340"/>
                </a:lnTo>
                <a:lnTo>
                  <a:pt x="59860" y="56350"/>
                </a:lnTo>
                <a:lnTo>
                  <a:pt x="59870" y="56360"/>
                </a:lnTo>
                <a:lnTo>
                  <a:pt x="59880" y="56370"/>
                </a:lnTo>
                <a:lnTo>
                  <a:pt x="59880" y="56380"/>
                </a:lnTo>
                <a:lnTo>
                  <a:pt x="59890" y="56390"/>
                </a:lnTo>
                <a:lnTo>
                  <a:pt x="59890" y="56410"/>
                </a:lnTo>
                <a:lnTo>
                  <a:pt x="59890" y="56420"/>
                </a:lnTo>
                <a:lnTo>
                  <a:pt x="59890" y="56450"/>
                </a:lnTo>
                <a:lnTo>
                  <a:pt x="59900" y="56460"/>
                </a:lnTo>
                <a:lnTo>
                  <a:pt x="59900" y="56470"/>
                </a:lnTo>
                <a:lnTo>
                  <a:pt x="59910" y="56480"/>
                </a:lnTo>
                <a:lnTo>
                  <a:pt x="59910" y="56490"/>
                </a:lnTo>
                <a:lnTo>
                  <a:pt x="59960" y="56510"/>
                </a:lnTo>
                <a:lnTo>
                  <a:pt x="60020" y="56510"/>
                </a:lnTo>
                <a:lnTo>
                  <a:pt x="60080" y="56500"/>
                </a:lnTo>
                <a:lnTo>
                  <a:pt x="60130" y="56490"/>
                </a:lnTo>
                <a:lnTo>
                  <a:pt x="60140" y="56490"/>
                </a:lnTo>
                <a:lnTo>
                  <a:pt x="60170" y="56490"/>
                </a:lnTo>
                <a:lnTo>
                  <a:pt x="60170" y="56500"/>
                </a:lnTo>
                <a:lnTo>
                  <a:pt x="60200" y="56510"/>
                </a:lnTo>
                <a:lnTo>
                  <a:pt x="60240" y="56530"/>
                </a:lnTo>
                <a:lnTo>
                  <a:pt x="60270" y="56530"/>
                </a:lnTo>
                <a:lnTo>
                  <a:pt x="60290" y="56540"/>
                </a:lnTo>
                <a:lnTo>
                  <a:pt x="60300" y="56540"/>
                </a:lnTo>
                <a:lnTo>
                  <a:pt x="60310" y="56540"/>
                </a:lnTo>
                <a:lnTo>
                  <a:pt x="60320" y="56540"/>
                </a:lnTo>
                <a:lnTo>
                  <a:pt x="60320" y="56560"/>
                </a:lnTo>
                <a:lnTo>
                  <a:pt x="60340" y="56590"/>
                </a:lnTo>
                <a:lnTo>
                  <a:pt x="60350" y="56610"/>
                </a:lnTo>
                <a:lnTo>
                  <a:pt x="60360" y="56620"/>
                </a:lnTo>
                <a:lnTo>
                  <a:pt x="60360" y="56630"/>
                </a:lnTo>
                <a:lnTo>
                  <a:pt x="60380" y="56650"/>
                </a:lnTo>
                <a:lnTo>
                  <a:pt x="60400" y="56680"/>
                </a:lnTo>
                <a:lnTo>
                  <a:pt x="60400" y="56700"/>
                </a:lnTo>
                <a:lnTo>
                  <a:pt x="60400" y="56710"/>
                </a:lnTo>
                <a:lnTo>
                  <a:pt x="60410" y="56730"/>
                </a:lnTo>
                <a:lnTo>
                  <a:pt x="60410" y="56740"/>
                </a:lnTo>
                <a:lnTo>
                  <a:pt x="60420" y="56770"/>
                </a:lnTo>
                <a:lnTo>
                  <a:pt x="60430" y="56810"/>
                </a:lnTo>
                <a:lnTo>
                  <a:pt x="60460" y="56850"/>
                </a:lnTo>
                <a:lnTo>
                  <a:pt x="60470" y="56860"/>
                </a:lnTo>
                <a:lnTo>
                  <a:pt x="60500" y="56880"/>
                </a:lnTo>
                <a:lnTo>
                  <a:pt x="60520" y="56910"/>
                </a:lnTo>
                <a:lnTo>
                  <a:pt x="60530" y="56920"/>
                </a:lnTo>
                <a:lnTo>
                  <a:pt x="60530" y="56960"/>
                </a:lnTo>
                <a:lnTo>
                  <a:pt x="60560" y="57020"/>
                </a:lnTo>
                <a:lnTo>
                  <a:pt x="60590" y="57040"/>
                </a:lnTo>
                <a:lnTo>
                  <a:pt x="60600" y="57040"/>
                </a:lnTo>
                <a:lnTo>
                  <a:pt x="60610" y="57050"/>
                </a:lnTo>
                <a:lnTo>
                  <a:pt x="60630" y="57080"/>
                </a:lnTo>
                <a:lnTo>
                  <a:pt x="60650" y="57100"/>
                </a:lnTo>
                <a:lnTo>
                  <a:pt x="60670" y="57100"/>
                </a:lnTo>
                <a:lnTo>
                  <a:pt x="60710" y="57100"/>
                </a:lnTo>
                <a:lnTo>
                  <a:pt x="60730" y="57100"/>
                </a:lnTo>
                <a:lnTo>
                  <a:pt x="60760" y="57120"/>
                </a:lnTo>
                <a:lnTo>
                  <a:pt x="60760" y="57130"/>
                </a:lnTo>
                <a:lnTo>
                  <a:pt x="60760" y="57140"/>
                </a:lnTo>
                <a:lnTo>
                  <a:pt x="60760" y="57160"/>
                </a:lnTo>
                <a:lnTo>
                  <a:pt x="60750" y="57180"/>
                </a:lnTo>
                <a:lnTo>
                  <a:pt x="60760" y="57200"/>
                </a:lnTo>
                <a:lnTo>
                  <a:pt x="60780" y="57210"/>
                </a:lnTo>
                <a:lnTo>
                  <a:pt x="60780" y="57220"/>
                </a:lnTo>
                <a:lnTo>
                  <a:pt x="60800" y="57230"/>
                </a:lnTo>
                <a:lnTo>
                  <a:pt x="60820" y="57250"/>
                </a:lnTo>
                <a:lnTo>
                  <a:pt x="60820" y="57260"/>
                </a:lnTo>
                <a:lnTo>
                  <a:pt x="60830" y="57300"/>
                </a:lnTo>
                <a:lnTo>
                  <a:pt x="60850" y="57320"/>
                </a:lnTo>
                <a:lnTo>
                  <a:pt x="60860" y="57340"/>
                </a:lnTo>
                <a:lnTo>
                  <a:pt x="60880" y="57370"/>
                </a:lnTo>
                <a:lnTo>
                  <a:pt x="60910" y="57420"/>
                </a:lnTo>
                <a:lnTo>
                  <a:pt x="60930" y="57470"/>
                </a:lnTo>
                <a:lnTo>
                  <a:pt x="60930" y="57500"/>
                </a:lnTo>
                <a:lnTo>
                  <a:pt x="60930" y="57540"/>
                </a:lnTo>
                <a:lnTo>
                  <a:pt x="60920" y="57560"/>
                </a:lnTo>
                <a:lnTo>
                  <a:pt x="60910" y="57570"/>
                </a:lnTo>
                <a:lnTo>
                  <a:pt x="60900" y="57590"/>
                </a:lnTo>
                <a:lnTo>
                  <a:pt x="60870" y="57600"/>
                </a:lnTo>
                <a:lnTo>
                  <a:pt x="60860" y="57610"/>
                </a:lnTo>
                <a:lnTo>
                  <a:pt x="60860" y="57630"/>
                </a:lnTo>
                <a:lnTo>
                  <a:pt x="60890" y="57660"/>
                </a:lnTo>
                <a:lnTo>
                  <a:pt x="60910" y="57670"/>
                </a:lnTo>
                <a:lnTo>
                  <a:pt x="60910" y="57680"/>
                </a:lnTo>
                <a:lnTo>
                  <a:pt x="60910" y="57710"/>
                </a:lnTo>
                <a:lnTo>
                  <a:pt x="60890" y="57720"/>
                </a:lnTo>
                <a:lnTo>
                  <a:pt x="60870" y="57730"/>
                </a:lnTo>
                <a:lnTo>
                  <a:pt x="60880" y="57760"/>
                </a:lnTo>
                <a:lnTo>
                  <a:pt x="60890" y="57790"/>
                </a:lnTo>
                <a:lnTo>
                  <a:pt x="60890" y="57800"/>
                </a:lnTo>
                <a:lnTo>
                  <a:pt x="60910" y="57810"/>
                </a:lnTo>
                <a:lnTo>
                  <a:pt x="60920" y="57820"/>
                </a:lnTo>
                <a:lnTo>
                  <a:pt x="60930" y="57840"/>
                </a:lnTo>
                <a:lnTo>
                  <a:pt x="60960" y="57850"/>
                </a:lnTo>
                <a:lnTo>
                  <a:pt x="60980" y="57870"/>
                </a:lnTo>
                <a:lnTo>
                  <a:pt x="60990" y="57890"/>
                </a:lnTo>
                <a:lnTo>
                  <a:pt x="61030" y="57900"/>
                </a:lnTo>
                <a:lnTo>
                  <a:pt x="61060" y="57900"/>
                </a:lnTo>
                <a:lnTo>
                  <a:pt x="61080" y="57880"/>
                </a:lnTo>
                <a:lnTo>
                  <a:pt x="61090" y="57850"/>
                </a:lnTo>
                <a:lnTo>
                  <a:pt x="61120" y="57850"/>
                </a:lnTo>
                <a:lnTo>
                  <a:pt x="61160" y="57860"/>
                </a:lnTo>
                <a:lnTo>
                  <a:pt x="61180" y="57850"/>
                </a:lnTo>
                <a:lnTo>
                  <a:pt x="61200" y="57840"/>
                </a:lnTo>
                <a:lnTo>
                  <a:pt x="61220" y="57840"/>
                </a:lnTo>
                <a:lnTo>
                  <a:pt x="61230" y="57840"/>
                </a:lnTo>
                <a:lnTo>
                  <a:pt x="61280" y="57840"/>
                </a:lnTo>
                <a:lnTo>
                  <a:pt x="61330" y="57810"/>
                </a:lnTo>
                <a:lnTo>
                  <a:pt x="61370" y="57790"/>
                </a:lnTo>
                <a:lnTo>
                  <a:pt x="61390" y="57770"/>
                </a:lnTo>
                <a:lnTo>
                  <a:pt x="61430" y="57770"/>
                </a:lnTo>
                <a:lnTo>
                  <a:pt x="61450" y="57780"/>
                </a:lnTo>
                <a:lnTo>
                  <a:pt x="61470" y="57760"/>
                </a:lnTo>
                <a:lnTo>
                  <a:pt x="61510" y="57730"/>
                </a:lnTo>
                <a:lnTo>
                  <a:pt x="61540" y="57710"/>
                </a:lnTo>
                <a:lnTo>
                  <a:pt x="61560" y="57720"/>
                </a:lnTo>
                <a:lnTo>
                  <a:pt x="61560" y="57730"/>
                </a:lnTo>
                <a:lnTo>
                  <a:pt x="61560" y="57760"/>
                </a:lnTo>
                <a:lnTo>
                  <a:pt x="61570" y="57780"/>
                </a:lnTo>
                <a:lnTo>
                  <a:pt x="61590" y="57790"/>
                </a:lnTo>
                <a:lnTo>
                  <a:pt x="61620" y="57800"/>
                </a:lnTo>
                <a:lnTo>
                  <a:pt x="61630" y="57810"/>
                </a:lnTo>
                <a:lnTo>
                  <a:pt x="61670" y="57830"/>
                </a:lnTo>
                <a:lnTo>
                  <a:pt x="61690" y="57830"/>
                </a:lnTo>
                <a:lnTo>
                  <a:pt x="61730" y="57840"/>
                </a:lnTo>
                <a:lnTo>
                  <a:pt x="61750" y="57840"/>
                </a:lnTo>
                <a:lnTo>
                  <a:pt x="61770" y="57840"/>
                </a:lnTo>
                <a:lnTo>
                  <a:pt x="61810" y="57870"/>
                </a:lnTo>
                <a:lnTo>
                  <a:pt x="61830" y="57890"/>
                </a:lnTo>
                <a:lnTo>
                  <a:pt x="61850" y="57920"/>
                </a:lnTo>
                <a:lnTo>
                  <a:pt x="61870" y="57940"/>
                </a:lnTo>
                <a:lnTo>
                  <a:pt x="61910" y="57940"/>
                </a:lnTo>
                <a:lnTo>
                  <a:pt x="61940" y="57930"/>
                </a:lnTo>
                <a:lnTo>
                  <a:pt x="61970" y="57930"/>
                </a:lnTo>
                <a:lnTo>
                  <a:pt x="62000" y="57940"/>
                </a:lnTo>
                <a:lnTo>
                  <a:pt x="62020" y="57950"/>
                </a:lnTo>
                <a:lnTo>
                  <a:pt x="62020" y="57970"/>
                </a:lnTo>
                <a:lnTo>
                  <a:pt x="62040" y="58000"/>
                </a:lnTo>
                <a:lnTo>
                  <a:pt x="62070" y="58010"/>
                </a:lnTo>
                <a:lnTo>
                  <a:pt x="62100" y="58010"/>
                </a:lnTo>
                <a:lnTo>
                  <a:pt x="62140" y="58010"/>
                </a:lnTo>
                <a:lnTo>
                  <a:pt x="62150" y="58020"/>
                </a:lnTo>
                <a:lnTo>
                  <a:pt x="62170" y="58050"/>
                </a:lnTo>
                <a:lnTo>
                  <a:pt x="62210" y="58090"/>
                </a:lnTo>
                <a:lnTo>
                  <a:pt x="62240" y="58120"/>
                </a:lnTo>
                <a:lnTo>
                  <a:pt x="62250" y="58140"/>
                </a:lnTo>
                <a:lnTo>
                  <a:pt x="62260" y="58170"/>
                </a:lnTo>
                <a:lnTo>
                  <a:pt x="62270" y="58220"/>
                </a:lnTo>
                <a:lnTo>
                  <a:pt x="62260" y="58250"/>
                </a:lnTo>
                <a:lnTo>
                  <a:pt x="62260" y="58260"/>
                </a:lnTo>
                <a:lnTo>
                  <a:pt x="62260" y="58270"/>
                </a:lnTo>
                <a:lnTo>
                  <a:pt x="62260" y="58380"/>
                </a:lnTo>
                <a:lnTo>
                  <a:pt x="62250" y="58400"/>
                </a:lnTo>
                <a:lnTo>
                  <a:pt x="62250" y="58410"/>
                </a:lnTo>
                <a:lnTo>
                  <a:pt x="62240" y="58440"/>
                </a:lnTo>
                <a:lnTo>
                  <a:pt x="62230" y="58450"/>
                </a:lnTo>
                <a:lnTo>
                  <a:pt x="62250" y="58530"/>
                </a:lnTo>
                <a:lnTo>
                  <a:pt x="62240" y="58530"/>
                </a:lnTo>
                <a:lnTo>
                  <a:pt x="62270" y="58530"/>
                </a:lnTo>
                <a:lnTo>
                  <a:pt x="62300" y="58530"/>
                </a:lnTo>
                <a:lnTo>
                  <a:pt x="62310" y="58530"/>
                </a:lnTo>
                <a:lnTo>
                  <a:pt x="62330" y="58550"/>
                </a:lnTo>
                <a:lnTo>
                  <a:pt x="62350" y="58580"/>
                </a:lnTo>
                <a:lnTo>
                  <a:pt x="62380" y="58630"/>
                </a:lnTo>
                <a:lnTo>
                  <a:pt x="62410" y="58670"/>
                </a:lnTo>
                <a:lnTo>
                  <a:pt x="62440" y="58710"/>
                </a:lnTo>
                <a:lnTo>
                  <a:pt x="62460" y="58770"/>
                </a:lnTo>
                <a:lnTo>
                  <a:pt x="62480" y="58830"/>
                </a:lnTo>
                <a:lnTo>
                  <a:pt x="62480" y="58910"/>
                </a:lnTo>
                <a:lnTo>
                  <a:pt x="62490" y="58980"/>
                </a:lnTo>
                <a:lnTo>
                  <a:pt x="62500" y="59020"/>
                </a:lnTo>
                <a:lnTo>
                  <a:pt x="62510" y="59050"/>
                </a:lnTo>
                <a:lnTo>
                  <a:pt x="62520" y="59050"/>
                </a:lnTo>
                <a:lnTo>
                  <a:pt x="62540" y="59080"/>
                </a:lnTo>
                <a:lnTo>
                  <a:pt x="62570" y="59100"/>
                </a:lnTo>
                <a:lnTo>
                  <a:pt x="62570" y="59120"/>
                </a:lnTo>
                <a:lnTo>
                  <a:pt x="62580" y="59250"/>
                </a:lnTo>
                <a:lnTo>
                  <a:pt x="62590" y="59270"/>
                </a:lnTo>
                <a:lnTo>
                  <a:pt x="62600" y="59290"/>
                </a:lnTo>
                <a:lnTo>
                  <a:pt x="62610" y="59310"/>
                </a:lnTo>
                <a:lnTo>
                  <a:pt x="62610" y="59330"/>
                </a:lnTo>
                <a:lnTo>
                  <a:pt x="62610" y="59440"/>
                </a:lnTo>
                <a:lnTo>
                  <a:pt x="62640" y="59460"/>
                </a:lnTo>
                <a:lnTo>
                  <a:pt x="62650" y="59470"/>
                </a:lnTo>
                <a:lnTo>
                  <a:pt x="62750" y="59470"/>
                </a:lnTo>
                <a:lnTo>
                  <a:pt x="62840" y="59450"/>
                </a:lnTo>
                <a:lnTo>
                  <a:pt x="62960" y="59420"/>
                </a:lnTo>
                <a:lnTo>
                  <a:pt x="63090" y="59400"/>
                </a:lnTo>
                <a:lnTo>
                  <a:pt x="63100" y="59400"/>
                </a:lnTo>
                <a:lnTo>
                  <a:pt x="63160" y="59460"/>
                </a:lnTo>
                <a:lnTo>
                  <a:pt x="63170" y="59480"/>
                </a:lnTo>
                <a:lnTo>
                  <a:pt x="63230" y="59550"/>
                </a:lnTo>
                <a:lnTo>
                  <a:pt x="63330" y="59560"/>
                </a:lnTo>
                <a:lnTo>
                  <a:pt x="63390" y="59580"/>
                </a:lnTo>
                <a:lnTo>
                  <a:pt x="63460" y="59570"/>
                </a:lnTo>
                <a:lnTo>
                  <a:pt x="63540" y="59550"/>
                </a:lnTo>
                <a:lnTo>
                  <a:pt x="63620" y="59530"/>
                </a:lnTo>
                <a:lnTo>
                  <a:pt x="63700" y="59560"/>
                </a:lnTo>
                <a:lnTo>
                  <a:pt x="63780" y="59640"/>
                </a:lnTo>
                <a:lnTo>
                  <a:pt x="63850" y="59730"/>
                </a:lnTo>
                <a:lnTo>
                  <a:pt x="63900" y="59820"/>
                </a:lnTo>
                <a:lnTo>
                  <a:pt x="63940" y="59890"/>
                </a:lnTo>
                <a:lnTo>
                  <a:pt x="64030" y="59940"/>
                </a:lnTo>
                <a:lnTo>
                  <a:pt x="64180" y="59960"/>
                </a:lnTo>
                <a:lnTo>
                  <a:pt x="64360" y="59980"/>
                </a:lnTo>
                <a:lnTo>
                  <a:pt x="64470" y="60020"/>
                </a:lnTo>
                <a:lnTo>
                  <a:pt x="64530" y="60020"/>
                </a:lnTo>
                <a:lnTo>
                  <a:pt x="64540" y="60020"/>
                </a:lnTo>
                <a:lnTo>
                  <a:pt x="64550" y="60020"/>
                </a:lnTo>
                <a:lnTo>
                  <a:pt x="64640" y="60080"/>
                </a:lnTo>
                <a:lnTo>
                  <a:pt x="64660" y="60080"/>
                </a:lnTo>
                <a:lnTo>
                  <a:pt x="64760" y="60090"/>
                </a:lnTo>
                <a:lnTo>
                  <a:pt x="64810" y="60070"/>
                </a:lnTo>
                <a:lnTo>
                  <a:pt x="64840" y="60080"/>
                </a:lnTo>
                <a:lnTo>
                  <a:pt x="64850" y="60090"/>
                </a:lnTo>
                <a:lnTo>
                  <a:pt x="64850" y="60120"/>
                </a:lnTo>
                <a:lnTo>
                  <a:pt x="64850" y="60130"/>
                </a:lnTo>
                <a:lnTo>
                  <a:pt x="64850" y="60140"/>
                </a:lnTo>
                <a:lnTo>
                  <a:pt x="64850" y="60200"/>
                </a:lnTo>
                <a:lnTo>
                  <a:pt x="64850" y="60220"/>
                </a:lnTo>
                <a:lnTo>
                  <a:pt x="64820" y="60320"/>
                </a:lnTo>
                <a:lnTo>
                  <a:pt x="64810" y="60380"/>
                </a:lnTo>
                <a:lnTo>
                  <a:pt x="64800" y="60410"/>
                </a:lnTo>
                <a:lnTo>
                  <a:pt x="64770" y="60490"/>
                </a:lnTo>
                <a:lnTo>
                  <a:pt x="64810" y="60490"/>
                </a:lnTo>
                <a:lnTo>
                  <a:pt x="64820" y="60500"/>
                </a:lnTo>
                <a:lnTo>
                  <a:pt x="64820" y="60510"/>
                </a:lnTo>
                <a:lnTo>
                  <a:pt x="64830" y="60520"/>
                </a:lnTo>
                <a:lnTo>
                  <a:pt x="64830" y="60530"/>
                </a:lnTo>
                <a:lnTo>
                  <a:pt x="64840" y="60530"/>
                </a:lnTo>
                <a:lnTo>
                  <a:pt x="64860" y="60530"/>
                </a:lnTo>
                <a:lnTo>
                  <a:pt x="64870" y="60530"/>
                </a:lnTo>
                <a:lnTo>
                  <a:pt x="64890" y="60530"/>
                </a:lnTo>
                <a:lnTo>
                  <a:pt x="64900" y="60540"/>
                </a:lnTo>
                <a:lnTo>
                  <a:pt x="64920" y="60530"/>
                </a:lnTo>
                <a:lnTo>
                  <a:pt x="64940" y="60540"/>
                </a:lnTo>
                <a:lnTo>
                  <a:pt x="64970" y="60540"/>
                </a:lnTo>
                <a:lnTo>
                  <a:pt x="64980" y="60540"/>
                </a:lnTo>
                <a:lnTo>
                  <a:pt x="64990" y="60540"/>
                </a:lnTo>
                <a:lnTo>
                  <a:pt x="65010" y="60540"/>
                </a:lnTo>
                <a:lnTo>
                  <a:pt x="65030" y="60540"/>
                </a:lnTo>
                <a:lnTo>
                  <a:pt x="65060" y="60540"/>
                </a:lnTo>
                <a:lnTo>
                  <a:pt x="65080" y="60540"/>
                </a:lnTo>
                <a:lnTo>
                  <a:pt x="65090" y="60540"/>
                </a:lnTo>
                <a:lnTo>
                  <a:pt x="65120" y="60540"/>
                </a:lnTo>
                <a:lnTo>
                  <a:pt x="65150" y="60540"/>
                </a:lnTo>
                <a:lnTo>
                  <a:pt x="65180" y="60540"/>
                </a:lnTo>
                <a:lnTo>
                  <a:pt x="65200" y="60540"/>
                </a:lnTo>
                <a:lnTo>
                  <a:pt x="65220" y="60540"/>
                </a:lnTo>
                <a:lnTo>
                  <a:pt x="65240" y="60540"/>
                </a:lnTo>
                <a:lnTo>
                  <a:pt x="65270" y="60540"/>
                </a:lnTo>
                <a:lnTo>
                  <a:pt x="65300" y="60540"/>
                </a:lnTo>
                <a:lnTo>
                  <a:pt x="65310" y="60530"/>
                </a:lnTo>
                <a:lnTo>
                  <a:pt x="65300" y="60580"/>
                </a:lnTo>
                <a:lnTo>
                  <a:pt x="65300" y="60600"/>
                </a:lnTo>
                <a:lnTo>
                  <a:pt x="65290" y="60650"/>
                </a:lnTo>
                <a:lnTo>
                  <a:pt x="65280" y="60730"/>
                </a:lnTo>
                <a:lnTo>
                  <a:pt x="65270" y="60780"/>
                </a:lnTo>
                <a:lnTo>
                  <a:pt x="65260" y="60810"/>
                </a:lnTo>
                <a:lnTo>
                  <a:pt x="65260" y="60830"/>
                </a:lnTo>
                <a:lnTo>
                  <a:pt x="65250" y="60890"/>
                </a:lnTo>
                <a:lnTo>
                  <a:pt x="65230" y="61030"/>
                </a:lnTo>
                <a:lnTo>
                  <a:pt x="65210" y="61140"/>
                </a:lnTo>
                <a:lnTo>
                  <a:pt x="65200" y="61220"/>
                </a:lnTo>
                <a:lnTo>
                  <a:pt x="65190" y="61290"/>
                </a:lnTo>
                <a:lnTo>
                  <a:pt x="65220" y="61410"/>
                </a:lnTo>
                <a:lnTo>
                  <a:pt x="65200" y="61420"/>
                </a:lnTo>
                <a:lnTo>
                  <a:pt x="65190" y="61430"/>
                </a:lnTo>
                <a:lnTo>
                  <a:pt x="65190" y="61470"/>
                </a:lnTo>
                <a:lnTo>
                  <a:pt x="65200" y="61500"/>
                </a:lnTo>
                <a:lnTo>
                  <a:pt x="65210" y="61510"/>
                </a:lnTo>
                <a:lnTo>
                  <a:pt x="65210" y="61520"/>
                </a:lnTo>
                <a:lnTo>
                  <a:pt x="65220" y="61560"/>
                </a:lnTo>
                <a:lnTo>
                  <a:pt x="65220" y="61590"/>
                </a:lnTo>
                <a:lnTo>
                  <a:pt x="65220" y="61620"/>
                </a:lnTo>
                <a:lnTo>
                  <a:pt x="65210" y="61640"/>
                </a:lnTo>
                <a:lnTo>
                  <a:pt x="65200" y="61650"/>
                </a:lnTo>
                <a:lnTo>
                  <a:pt x="65190" y="61670"/>
                </a:lnTo>
                <a:lnTo>
                  <a:pt x="65180" y="61680"/>
                </a:lnTo>
                <a:lnTo>
                  <a:pt x="65140" y="61770"/>
                </a:lnTo>
                <a:lnTo>
                  <a:pt x="65140" y="61780"/>
                </a:lnTo>
                <a:lnTo>
                  <a:pt x="65130" y="61790"/>
                </a:lnTo>
                <a:lnTo>
                  <a:pt x="65120" y="61810"/>
                </a:lnTo>
                <a:lnTo>
                  <a:pt x="65110" y="61830"/>
                </a:lnTo>
                <a:lnTo>
                  <a:pt x="65100" y="61840"/>
                </a:lnTo>
                <a:lnTo>
                  <a:pt x="65050" y="61920"/>
                </a:lnTo>
                <a:lnTo>
                  <a:pt x="65050" y="61940"/>
                </a:lnTo>
                <a:lnTo>
                  <a:pt x="65030" y="61980"/>
                </a:lnTo>
                <a:lnTo>
                  <a:pt x="65000" y="62020"/>
                </a:lnTo>
                <a:lnTo>
                  <a:pt x="65000" y="62030"/>
                </a:lnTo>
                <a:lnTo>
                  <a:pt x="64970" y="62060"/>
                </a:lnTo>
                <a:lnTo>
                  <a:pt x="64930" y="62120"/>
                </a:lnTo>
                <a:lnTo>
                  <a:pt x="64890" y="62170"/>
                </a:lnTo>
                <a:lnTo>
                  <a:pt x="64870" y="62210"/>
                </a:lnTo>
                <a:lnTo>
                  <a:pt x="64810" y="62290"/>
                </a:lnTo>
                <a:lnTo>
                  <a:pt x="64790" y="62320"/>
                </a:lnTo>
                <a:lnTo>
                  <a:pt x="64780" y="62330"/>
                </a:lnTo>
                <a:lnTo>
                  <a:pt x="64770" y="62350"/>
                </a:lnTo>
                <a:lnTo>
                  <a:pt x="64730" y="62410"/>
                </a:lnTo>
                <a:lnTo>
                  <a:pt x="64680" y="62490"/>
                </a:lnTo>
                <a:lnTo>
                  <a:pt x="64650" y="62530"/>
                </a:lnTo>
                <a:lnTo>
                  <a:pt x="64650" y="62540"/>
                </a:lnTo>
                <a:lnTo>
                  <a:pt x="64620" y="62590"/>
                </a:lnTo>
                <a:lnTo>
                  <a:pt x="64590" y="62640"/>
                </a:lnTo>
                <a:lnTo>
                  <a:pt x="64570" y="62670"/>
                </a:lnTo>
                <a:lnTo>
                  <a:pt x="64510" y="62760"/>
                </a:lnTo>
                <a:lnTo>
                  <a:pt x="64480" y="62810"/>
                </a:lnTo>
                <a:lnTo>
                  <a:pt x="64440" y="62850"/>
                </a:lnTo>
                <a:lnTo>
                  <a:pt x="64290" y="63050"/>
                </a:lnTo>
                <a:lnTo>
                  <a:pt x="64220" y="63160"/>
                </a:lnTo>
                <a:lnTo>
                  <a:pt x="64190" y="63200"/>
                </a:lnTo>
                <a:lnTo>
                  <a:pt x="64160" y="63240"/>
                </a:lnTo>
                <a:lnTo>
                  <a:pt x="64140" y="63280"/>
                </a:lnTo>
                <a:lnTo>
                  <a:pt x="64110" y="63340"/>
                </a:lnTo>
                <a:lnTo>
                  <a:pt x="64100" y="63430"/>
                </a:lnTo>
                <a:lnTo>
                  <a:pt x="64100" y="63510"/>
                </a:lnTo>
                <a:lnTo>
                  <a:pt x="64110" y="63510"/>
                </a:lnTo>
                <a:lnTo>
                  <a:pt x="64110" y="63600"/>
                </a:lnTo>
                <a:lnTo>
                  <a:pt x="64120" y="63610"/>
                </a:lnTo>
                <a:lnTo>
                  <a:pt x="64130" y="63630"/>
                </a:lnTo>
                <a:lnTo>
                  <a:pt x="64140" y="63640"/>
                </a:lnTo>
                <a:lnTo>
                  <a:pt x="64150" y="63650"/>
                </a:lnTo>
                <a:lnTo>
                  <a:pt x="64160" y="63650"/>
                </a:lnTo>
                <a:lnTo>
                  <a:pt x="64170" y="63660"/>
                </a:lnTo>
                <a:lnTo>
                  <a:pt x="64180" y="63680"/>
                </a:lnTo>
                <a:lnTo>
                  <a:pt x="64190" y="63690"/>
                </a:lnTo>
                <a:lnTo>
                  <a:pt x="64190" y="63720"/>
                </a:lnTo>
                <a:lnTo>
                  <a:pt x="64000" y="63730"/>
                </a:lnTo>
                <a:lnTo>
                  <a:pt x="63800" y="63730"/>
                </a:lnTo>
                <a:lnTo>
                  <a:pt x="63520" y="63740"/>
                </a:lnTo>
                <a:lnTo>
                  <a:pt x="63430" y="63740"/>
                </a:lnTo>
                <a:lnTo>
                  <a:pt x="63320" y="63740"/>
                </a:lnTo>
                <a:lnTo>
                  <a:pt x="63050" y="63740"/>
                </a:lnTo>
                <a:lnTo>
                  <a:pt x="62910" y="63740"/>
                </a:lnTo>
                <a:lnTo>
                  <a:pt x="62840" y="63740"/>
                </a:lnTo>
                <a:lnTo>
                  <a:pt x="62800" y="63740"/>
                </a:lnTo>
                <a:lnTo>
                  <a:pt x="62700" y="63750"/>
                </a:lnTo>
                <a:lnTo>
                  <a:pt x="62600" y="63750"/>
                </a:lnTo>
                <a:lnTo>
                  <a:pt x="62590" y="63750"/>
                </a:lnTo>
                <a:lnTo>
                  <a:pt x="62440" y="63750"/>
                </a:lnTo>
                <a:lnTo>
                  <a:pt x="62400" y="63750"/>
                </a:lnTo>
                <a:lnTo>
                  <a:pt x="62280" y="63750"/>
                </a:lnTo>
                <a:lnTo>
                  <a:pt x="62120" y="63740"/>
                </a:lnTo>
                <a:lnTo>
                  <a:pt x="62110" y="63350"/>
                </a:lnTo>
                <a:lnTo>
                  <a:pt x="61920" y="63490"/>
                </a:lnTo>
                <a:lnTo>
                  <a:pt x="61890" y="63520"/>
                </a:lnTo>
                <a:lnTo>
                  <a:pt x="61720" y="63640"/>
                </a:lnTo>
                <a:lnTo>
                  <a:pt x="61700" y="63650"/>
                </a:lnTo>
                <a:lnTo>
                  <a:pt x="61570" y="63720"/>
                </a:lnTo>
                <a:lnTo>
                  <a:pt x="61490" y="63760"/>
                </a:lnTo>
                <a:lnTo>
                  <a:pt x="61480" y="63760"/>
                </a:lnTo>
                <a:lnTo>
                  <a:pt x="61370" y="63830"/>
                </a:lnTo>
                <a:lnTo>
                  <a:pt x="61340" y="63860"/>
                </a:lnTo>
                <a:lnTo>
                  <a:pt x="61100" y="64030"/>
                </a:lnTo>
                <a:lnTo>
                  <a:pt x="61040" y="64070"/>
                </a:lnTo>
                <a:lnTo>
                  <a:pt x="61000" y="64100"/>
                </a:lnTo>
                <a:lnTo>
                  <a:pt x="60940" y="64130"/>
                </a:lnTo>
                <a:lnTo>
                  <a:pt x="60880" y="64160"/>
                </a:lnTo>
                <a:lnTo>
                  <a:pt x="60880" y="64170"/>
                </a:lnTo>
                <a:lnTo>
                  <a:pt x="60850" y="64180"/>
                </a:lnTo>
                <a:lnTo>
                  <a:pt x="60760" y="64220"/>
                </a:lnTo>
                <a:lnTo>
                  <a:pt x="60710" y="64270"/>
                </a:lnTo>
                <a:lnTo>
                  <a:pt x="60680" y="64290"/>
                </a:lnTo>
                <a:lnTo>
                  <a:pt x="60520" y="64420"/>
                </a:lnTo>
                <a:lnTo>
                  <a:pt x="60470" y="64460"/>
                </a:lnTo>
                <a:lnTo>
                  <a:pt x="60220" y="64680"/>
                </a:lnTo>
                <a:lnTo>
                  <a:pt x="60190" y="64710"/>
                </a:lnTo>
                <a:lnTo>
                  <a:pt x="60150" y="64740"/>
                </a:lnTo>
                <a:lnTo>
                  <a:pt x="60130" y="64760"/>
                </a:lnTo>
                <a:lnTo>
                  <a:pt x="60100" y="64780"/>
                </a:lnTo>
                <a:lnTo>
                  <a:pt x="60090" y="64790"/>
                </a:lnTo>
                <a:lnTo>
                  <a:pt x="60040" y="64840"/>
                </a:lnTo>
                <a:lnTo>
                  <a:pt x="59990" y="64880"/>
                </a:lnTo>
                <a:lnTo>
                  <a:pt x="59940" y="64920"/>
                </a:lnTo>
                <a:lnTo>
                  <a:pt x="59940" y="64930"/>
                </a:lnTo>
                <a:lnTo>
                  <a:pt x="59820" y="65030"/>
                </a:lnTo>
                <a:lnTo>
                  <a:pt x="59770" y="65070"/>
                </a:lnTo>
                <a:lnTo>
                  <a:pt x="59710" y="65140"/>
                </a:lnTo>
                <a:lnTo>
                  <a:pt x="59670" y="65170"/>
                </a:lnTo>
                <a:lnTo>
                  <a:pt x="59660" y="65180"/>
                </a:lnTo>
                <a:lnTo>
                  <a:pt x="59630" y="65210"/>
                </a:lnTo>
                <a:lnTo>
                  <a:pt x="59430" y="65440"/>
                </a:lnTo>
                <a:lnTo>
                  <a:pt x="59410" y="65460"/>
                </a:lnTo>
                <a:lnTo>
                  <a:pt x="59370" y="65530"/>
                </a:lnTo>
                <a:lnTo>
                  <a:pt x="59340" y="65580"/>
                </a:lnTo>
                <a:lnTo>
                  <a:pt x="59340" y="65600"/>
                </a:lnTo>
                <a:lnTo>
                  <a:pt x="59290" y="65700"/>
                </a:lnTo>
                <a:lnTo>
                  <a:pt x="59220" y="65810"/>
                </a:lnTo>
                <a:lnTo>
                  <a:pt x="59190" y="65870"/>
                </a:lnTo>
                <a:lnTo>
                  <a:pt x="59120" y="65950"/>
                </a:lnTo>
                <a:lnTo>
                  <a:pt x="59000" y="66070"/>
                </a:lnTo>
                <a:lnTo>
                  <a:pt x="58990" y="66080"/>
                </a:lnTo>
                <a:lnTo>
                  <a:pt x="58940" y="66120"/>
                </a:lnTo>
                <a:lnTo>
                  <a:pt x="58900" y="66150"/>
                </a:lnTo>
                <a:lnTo>
                  <a:pt x="58880" y="66160"/>
                </a:lnTo>
                <a:lnTo>
                  <a:pt x="58860" y="66180"/>
                </a:lnTo>
                <a:lnTo>
                  <a:pt x="58750" y="66260"/>
                </a:lnTo>
                <a:lnTo>
                  <a:pt x="58740" y="66280"/>
                </a:lnTo>
                <a:lnTo>
                  <a:pt x="58650" y="66340"/>
                </a:lnTo>
                <a:lnTo>
                  <a:pt x="58660" y="66340"/>
                </a:lnTo>
                <a:lnTo>
                  <a:pt x="58630" y="66360"/>
                </a:lnTo>
                <a:lnTo>
                  <a:pt x="58600" y="66380"/>
                </a:lnTo>
                <a:lnTo>
                  <a:pt x="58510" y="66450"/>
                </a:lnTo>
                <a:lnTo>
                  <a:pt x="58420" y="66530"/>
                </a:lnTo>
                <a:lnTo>
                  <a:pt x="58280" y="66660"/>
                </a:lnTo>
                <a:lnTo>
                  <a:pt x="58290" y="66670"/>
                </a:lnTo>
                <a:lnTo>
                  <a:pt x="58120" y="66870"/>
                </a:lnTo>
                <a:lnTo>
                  <a:pt x="58080" y="66910"/>
                </a:lnTo>
                <a:lnTo>
                  <a:pt x="58070" y="66920"/>
                </a:lnTo>
                <a:lnTo>
                  <a:pt x="57950" y="67020"/>
                </a:lnTo>
                <a:lnTo>
                  <a:pt x="57920" y="67040"/>
                </a:lnTo>
                <a:lnTo>
                  <a:pt x="57920" y="67050"/>
                </a:lnTo>
                <a:lnTo>
                  <a:pt x="57900" y="67080"/>
                </a:lnTo>
                <a:lnTo>
                  <a:pt x="57900" y="67090"/>
                </a:lnTo>
                <a:lnTo>
                  <a:pt x="57860" y="67140"/>
                </a:lnTo>
                <a:lnTo>
                  <a:pt x="57860" y="67150"/>
                </a:lnTo>
                <a:lnTo>
                  <a:pt x="57840" y="67140"/>
                </a:lnTo>
                <a:lnTo>
                  <a:pt x="57810" y="67140"/>
                </a:lnTo>
                <a:lnTo>
                  <a:pt x="57780" y="67150"/>
                </a:lnTo>
                <a:lnTo>
                  <a:pt x="57760" y="67150"/>
                </a:lnTo>
                <a:lnTo>
                  <a:pt x="57720" y="67150"/>
                </a:lnTo>
                <a:lnTo>
                  <a:pt x="57690" y="67160"/>
                </a:lnTo>
                <a:lnTo>
                  <a:pt x="57530" y="67200"/>
                </a:lnTo>
                <a:lnTo>
                  <a:pt x="57520" y="67200"/>
                </a:lnTo>
                <a:lnTo>
                  <a:pt x="57470" y="67240"/>
                </a:lnTo>
                <a:lnTo>
                  <a:pt x="57380" y="67300"/>
                </a:lnTo>
                <a:lnTo>
                  <a:pt x="57300" y="67400"/>
                </a:lnTo>
                <a:lnTo>
                  <a:pt x="57300" y="67410"/>
                </a:lnTo>
                <a:lnTo>
                  <a:pt x="57290" y="67450"/>
                </a:lnTo>
                <a:lnTo>
                  <a:pt x="57280" y="67480"/>
                </a:lnTo>
                <a:lnTo>
                  <a:pt x="57280" y="67550"/>
                </a:lnTo>
                <a:lnTo>
                  <a:pt x="57280" y="67590"/>
                </a:lnTo>
                <a:lnTo>
                  <a:pt x="57280" y="67610"/>
                </a:lnTo>
                <a:lnTo>
                  <a:pt x="57270" y="67640"/>
                </a:lnTo>
                <a:lnTo>
                  <a:pt x="57270" y="67660"/>
                </a:lnTo>
                <a:lnTo>
                  <a:pt x="57260" y="67680"/>
                </a:lnTo>
                <a:lnTo>
                  <a:pt x="57250" y="67690"/>
                </a:lnTo>
                <a:lnTo>
                  <a:pt x="57240" y="67710"/>
                </a:lnTo>
                <a:lnTo>
                  <a:pt x="57240" y="67730"/>
                </a:lnTo>
                <a:lnTo>
                  <a:pt x="57230" y="67740"/>
                </a:lnTo>
                <a:lnTo>
                  <a:pt x="57220" y="67760"/>
                </a:lnTo>
                <a:lnTo>
                  <a:pt x="57210" y="67770"/>
                </a:lnTo>
                <a:lnTo>
                  <a:pt x="57210" y="67790"/>
                </a:lnTo>
                <a:lnTo>
                  <a:pt x="57200" y="67790"/>
                </a:lnTo>
                <a:lnTo>
                  <a:pt x="57200" y="67800"/>
                </a:lnTo>
                <a:lnTo>
                  <a:pt x="57190" y="67820"/>
                </a:lnTo>
                <a:lnTo>
                  <a:pt x="57180" y="67830"/>
                </a:lnTo>
                <a:lnTo>
                  <a:pt x="57180" y="67850"/>
                </a:lnTo>
                <a:lnTo>
                  <a:pt x="57180" y="67860"/>
                </a:lnTo>
                <a:lnTo>
                  <a:pt x="57170" y="67880"/>
                </a:lnTo>
                <a:lnTo>
                  <a:pt x="57160" y="67910"/>
                </a:lnTo>
                <a:lnTo>
                  <a:pt x="57160" y="67930"/>
                </a:lnTo>
                <a:lnTo>
                  <a:pt x="57160" y="67950"/>
                </a:lnTo>
                <a:lnTo>
                  <a:pt x="57160" y="67980"/>
                </a:lnTo>
                <a:lnTo>
                  <a:pt x="57160" y="68010"/>
                </a:lnTo>
                <a:lnTo>
                  <a:pt x="57160" y="68020"/>
                </a:lnTo>
                <a:lnTo>
                  <a:pt x="57160" y="68030"/>
                </a:lnTo>
                <a:lnTo>
                  <a:pt x="57160" y="68060"/>
                </a:lnTo>
                <a:lnTo>
                  <a:pt x="57160" y="68070"/>
                </a:lnTo>
                <a:lnTo>
                  <a:pt x="57160" y="68080"/>
                </a:lnTo>
                <a:lnTo>
                  <a:pt x="57130" y="68110"/>
                </a:lnTo>
                <a:lnTo>
                  <a:pt x="57080" y="68160"/>
                </a:lnTo>
                <a:lnTo>
                  <a:pt x="57060" y="68180"/>
                </a:lnTo>
                <a:lnTo>
                  <a:pt x="57030" y="68200"/>
                </a:lnTo>
                <a:lnTo>
                  <a:pt x="56990" y="68250"/>
                </a:lnTo>
                <a:lnTo>
                  <a:pt x="56970" y="68300"/>
                </a:lnTo>
                <a:lnTo>
                  <a:pt x="56940" y="68320"/>
                </a:lnTo>
                <a:lnTo>
                  <a:pt x="56920" y="68340"/>
                </a:lnTo>
                <a:lnTo>
                  <a:pt x="56890" y="68360"/>
                </a:lnTo>
                <a:lnTo>
                  <a:pt x="56850" y="68390"/>
                </a:lnTo>
                <a:lnTo>
                  <a:pt x="56710" y="68480"/>
                </a:lnTo>
                <a:lnTo>
                  <a:pt x="56670" y="68500"/>
                </a:lnTo>
                <a:lnTo>
                  <a:pt x="56580" y="68550"/>
                </a:lnTo>
                <a:lnTo>
                  <a:pt x="56430" y="68640"/>
                </a:lnTo>
                <a:lnTo>
                  <a:pt x="56350" y="68700"/>
                </a:lnTo>
                <a:lnTo>
                  <a:pt x="56240" y="68770"/>
                </a:lnTo>
                <a:lnTo>
                  <a:pt x="56220" y="68780"/>
                </a:lnTo>
                <a:lnTo>
                  <a:pt x="56040" y="68880"/>
                </a:lnTo>
                <a:lnTo>
                  <a:pt x="55960" y="68930"/>
                </a:lnTo>
                <a:lnTo>
                  <a:pt x="55870" y="68980"/>
                </a:lnTo>
                <a:lnTo>
                  <a:pt x="55740" y="69070"/>
                </a:lnTo>
                <a:lnTo>
                  <a:pt x="55650" y="69120"/>
                </a:lnTo>
                <a:lnTo>
                  <a:pt x="55630" y="69130"/>
                </a:lnTo>
                <a:lnTo>
                  <a:pt x="55760" y="69200"/>
                </a:lnTo>
                <a:lnTo>
                  <a:pt x="55820" y="69200"/>
                </a:lnTo>
                <a:lnTo>
                  <a:pt x="55820" y="69210"/>
                </a:lnTo>
                <a:lnTo>
                  <a:pt x="55820" y="69240"/>
                </a:lnTo>
                <a:lnTo>
                  <a:pt x="55810" y="69250"/>
                </a:lnTo>
                <a:lnTo>
                  <a:pt x="55780" y="69260"/>
                </a:lnTo>
                <a:lnTo>
                  <a:pt x="55760" y="69260"/>
                </a:lnTo>
                <a:lnTo>
                  <a:pt x="55740" y="69250"/>
                </a:lnTo>
                <a:lnTo>
                  <a:pt x="55720" y="69250"/>
                </a:lnTo>
                <a:lnTo>
                  <a:pt x="55700" y="69250"/>
                </a:lnTo>
                <a:lnTo>
                  <a:pt x="55680" y="69270"/>
                </a:lnTo>
                <a:lnTo>
                  <a:pt x="55670" y="69290"/>
                </a:lnTo>
                <a:lnTo>
                  <a:pt x="55660" y="69310"/>
                </a:lnTo>
                <a:lnTo>
                  <a:pt x="55660" y="69330"/>
                </a:lnTo>
                <a:lnTo>
                  <a:pt x="55650" y="69360"/>
                </a:lnTo>
                <a:lnTo>
                  <a:pt x="55660" y="69380"/>
                </a:lnTo>
                <a:lnTo>
                  <a:pt x="55660" y="69420"/>
                </a:lnTo>
                <a:lnTo>
                  <a:pt x="55660" y="69440"/>
                </a:lnTo>
                <a:lnTo>
                  <a:pt x="55670" y="69460"/>
                </a:lnTo>
                <a:lnTo>
                  <a:pt x="55680" y="69470"/>
                </a:lnTo>
                <a:lnTo>
                  <a:pt x="55680" y="69490"/>
                </a:lnTo>
                <a:lnTo>
                  <a:pt x="55680" y="69510"/>
                </a:lnTo>
                <a:lnTo>
                  <a:pt x="55680" y="69530"/>
                </a:lnTo>
                <a:lnTo>
                  <a:pt x="55680" y="69560"/>
                </a:lnTo>
                <a:lnTo>
                  <a:pt x="55680" y="69580"/>
                </a:lnTo>
                <a:lnTo>
                  <a:pt x="55670" y="69600"/>
                </a:lnTo>
                <a:lnTo>
                  <a:pt x="55670" y="69620"/>
                </a:lnTo>
                <a:lnTo>
                  <a:pt x="55670" y="69640"/>
                </a:lnTo>
                <a:lnTo>
                  <a:pt x="55680" y="69670"/>
                </a:lnTo>
                <a:lnTo>
                  <a:pt x="55680" y="69700"/>
                </a:lnTo>
                <a:lnTo>
                  <a:pt x="55680" y="69720"/>
                </a:lnTo>
                <a:lnTo>
                  <a:pt x="55680" y="69730"/>
                </a:lnTo>
                <a:lnTo>
                  <a:pt x="55670" y="69740"/>
                </a:lnTo>
                <a:lnTo>
                  <a:pt x="55660" y="69750"/>
                </a:lnTo>
                <a:lnTo>
                  <a:pt x="55650" y="69780"/>
                </a:lnTo>
                <a:lnTo>
                  <a:pt x="55650" y="69800"/>
                </a:lnTo>
                <a:lnTo>
                  <a:pt x="55660" y="69830"/>
                </a:lnTo>
                <a:lnTo>
                  <a:pt x="55670" y="69860"/>
                </a:lnTo>
                <a:lnTo>
                  <a:pt x="55680" y="69880"/>
                </a:lnTo>
                <a:lnTo>
                  <a:pt x="55700" y="69900"/>
                </a:lnTo>
                <a:lnTo>
                  <a:pt x="55710" y="69910"/>
                </a:lnTo>
                <a:lnTo>
                  <a:pt x="55710" y="69920"/>
                </a:lnTo>
                <a:lnTo>
                  <a:pt x="55700" y="69930"/>
                </a:lnTo>
                <a:lnTo>
                  <a:pt x="55700" y="69950"/>
                </a:lnTo>
                <a:lnTo>
                  <a:pt x="55710" y="69970"/>
                </a:lnTo>
                <a:lnTo>
                  <a:pt x="55710" y="69960"/>
                </a:lnTo>
                <a:lnTo>
                  <a:pt x="55700" y="69950"/>
                </a:lnTo>
                <a:lnTo>
                  <a:pt x="55680" y="69940"/>
                </a:lnTo>
                <a:lnTo>
                  <a:pt x="55660" y="69940"/>
                </a:lnTo>
                <a:lnTo>
                  <a:pt x="55640" y="69940"/>
                </a:lnTo>
                <a:lnTo>
                  <a:pt x="55620" y="69940"/>
                </a:lnTo>
                <a:lnTo>
                  <a:pt x="55600" y="69940"/>
                </a:lnTo>
                <a:lnTo>
                  <a:pt x="55580" y="69930"/>
                </a:lnTo>
                <a:lnTo>
                  <a:pt x="55560" y="69920"/>
                </a:lnTo>
                <a:lnTo>
                  <a:pt x="55550" y="69910"/>
                </a:lnTo>
                <a:lnTo>
                  <a:pt x="55540" y="69900"/>
                </a:lnTo>
                <a:lnTo>
                  <a:pt x="55540" y="69890"/>
                </a:lnTo>
                <a:lnTo>
                  <a:pt x="55530" y="69880"/>
                </a:lnTo>
                <a:lnTo>
                  <a:pt x="55510" y="69870"/>
                </a:lnTo>
                <a:lnTo>
                  <a:pt x="55490" y="69850"/>
                </a:lnTo>
                <a:lnTo>
                  <a:pt x="55480" y="69840"/>
                </a:lnTo>
                <a:lnTo>
                  <a:pt x="55470" y="69830"/>
                </a:lnTo>
                <a:lnTo>
                  <a:pt x="55460" y="69820"/>
                </a:lnTo>
                <a:lnTo>
                  <a:pt x="55440" y="69800"/>
                </a:lnTo>
                <a:lnTo>
                  <a:pt x="55420" y="69790"/>
                </a:lnTo>
                <a:lnTo>
                  <a:pt x="55410" y="69790"/>
                </a:lnTo>
                <a:lnTo>
                  <a:pt x="55380" y="69830"/>
                </a:lnTo>
                <a:lnTo>
                  <a:pt x="55340" y="69880"/>
                </a:lnTo>
                <a:lnTo>
                  <a:pt x="55300" y="69970"/>
                </a:lnTo>
                <a:lnTo>
                  <a:pt x="55290" y="69970"/>
                </a:lnTo>
                <a:lnTo>
                  <a:pt x="55260" y="70030"/>
                </a:lnTo>
                <a:lnTo>
                  <a:pt x="55240" y="70010"/>
                </a:lnTo>
                <a:lnTo>
                  <a:pt x="55220" y="69990"/>
                </a:lnTo>
                <a:lnTo>
                  <a:pt x="55210" y="69970"/>
                </a:lnTo>
                <a:lnTo>
                  <a:pt x="55200" y="69940"/>
                </a:lnTo>
                <a:lnTo>
                  <a:pt x="55180" y="69920"/>
                </a:lnTo>
                <a:lnTo>
                  <a:pt x="55160" y="69920"/>
                </a:lnTo>
                <a:lnTo>
                  <a:pt x="55140" y="69900"/>
                </a:lnTo>
                <a:lnTo>
                  <a:pt x="55120" y="69890"/>
                </a:lnTo>
                <a:lnTo>
                  <a:pt x="55110" y="69860"/>
                </a:lnTo>
                <a:lnTo>
                  <a:pt x="55100" y="69840"/>
                </a:lnTo>
                <a:lnTo>
                  <a:pt x="55100" y="69820"/>
                </a:lnTo>
                <a:lnTo>
                  <a:pt x="55100" y="69810"/>
                </a:lnTo>
                <a:lnTo>
                  <a:pt x="55080" y="69780"/>
                </a:lnTo>
                <a:lnTo>
                  <a:pt x="55070" y="69770"/>
                </a:lnTo>
                <a:lnTo>
                  <a:pt x="55060" y="69760"/>
                </a:lnTo>
                <a:lnTo>
                  <a:pt x="55060" y="69740"/>
                </a:lnTo>
                <a:lnTo>
                  <a:pt x="55050" y="69720"/>
                </a:lnTo>
                <a:lnTo>
                  <a:pt x="55020" y="69700"/>
                </a:lnTo>
                <a:lnTo>
                  <a:pt x="55010" y="69690"/>
                </a:lnTo>
                <a:lnTo>
                  <a:pt x="54990" y="69650"/>
                </a:lnTo>
                <a:lnTo>
                  <a:pt x="54970" y="69600"/>
                </a:lnTo>
                <a:lnTo>
                  <a:pt x="54940" y="69500"/>
                </a:lnTo>
                <a:lnTo>
                  <a:pt x="54910" y="69460"/>
                </a:lnTo>
                <a:lnTo>
                  <a:pt x="54890" y="69450"/>
                </a:lnTo>
                <a:lnTo>
                  <a:pt x="54870" y="69420"/>
                </a:lnTo>
                <a:lnTo>
                  <a:pt x="54870" y="69390"/>
                </a:lnTo>
                <a:lnTo>
                  <a:pt x="54860" y="69370"/>
                </a:lnTo>
                <a:lnTo>
                  <a:pt x="54830" y="69360"/>
                </a:lnTo>
                <a:lnTo>
                  <a:pt x="54820" y="69340"/>
                </a:lnTo>
                <a:lnTo>
                  <a:pt x="54810" y="69330"/>
                </a:lnTo>
                <a:lnTo>
                  <a:pt x="54790" y="69320"/>
                </a:lnTo>
                <a:lnTo>
                  <a:pt x="54770" y="69310"/>
                </a:lnTo>
                <a:lnTo>
                  <a:pt x="54750" y="69300"/>
                </a:lnTo>
                <a:lnTo>
                  <a:pt x="54730" y="69310"/>
                </a:lnTo>
                <a:lnTo>
                  <a:pt x="54710" y="69320"/>
                </a:lnTo>
                <a:lnTo>
                  <a:pt x="54700" y="69330"/>
                </a:lnTo>
                <a:lnTo>
                  <a:pt x="54680" y="69340"/>
                </a:lnTo>
                <a:lnTo>
                  <a:pt x="54670" y="69340"/>
                </a:lnTo>
                <a:lnTo>
                  <a:pt x="54660" y="69320"/>
                </a:lnTo>
                <a:lnTo>
                  <a:pt x="54640" y="69310"/>
                </a:lnTo>
                <a:lnTo>
                  <a:pt x="54620" y="69320"/>
                </a:lnTo>
                <a:lnTo>
                  <a:pt x="54610" y="69320"/>
                </a:lnTo>
                <a:lnTo>
                  <a:pt x="54600" y="69320"/>
                </a:lnTo>
                <a:lnTo>
                  <a:pt x="54590" y="69310"/>
                </a:lnTo>
                <a:lnTo>
                  <a:pt x="54590" y="69300"/>
                </a:lnTo>
                <a:lnTo>
                  <a:pt x="54590" y="69290"/>
                </a:lnTo>
                <a:lnTo>
                  <a:pt x="54580" y="69300"/>
                </a:lnTo>
                <a:lnTo>
                  <a:pt x="54570" y="69300"/>
                </a:lnTo>
                <a:lnTo>
                  <a:pt x="54570" y="69310"/>
                </a:lnTo>
                <a:lnTo>
                  <a:pt x="54550" y="69300"/>
                </a:lnTo>
                <a:lnTo>
                  <a:pt x="54540" y="69300"/>
                </a:lnTo>
                <a:lnTo>
                  <a:pt x="54540" y="69290"/>
                </a:lnTo>
                <a:lnTo>
                  <a:pt x="54530" y="69290"/>
                </a:lnTo>
                <a:lnTo>
                  <a:pt x="54520" y="69280"/>
                </a:lnTo>
                <a:lnTo>
                  <a:pt x="54520" y="69270"/>
                </a:lnTo>
                <a:lnTo>
                  <a:pt x="54510" y="69270"/>
                </a:lnTo>
                <a:lnTo>
                  <a:pt x="54490" y="69280"/>
                </a:lnTo>
                <a:lnTo>
                  <a:pt x="54480" y="69280"/>
                </a:lnTo>
                <a:lnTo>
                  <a:pt x="54470" y="69280"/>
                </a:lnTo>
                <a:lnTo>
                  <a:pt x="54460" y="69280"/>
                </a:lnTo>
                <a:lnTo>
                  <a:pt x="54450" y="69280"/>
                </a:lnTo>
                <a:lnTo>
                  <a:pt x="54440" y="69280"/>
                </a:lnTo>
                <a:lnTo>
                  <a:pt x="54430" y="69290"/>
                </a:lnTo>
                <a:lnTo>
                  <a:pt x="54420" y="69290"/>
                </a:lnTo>
                <a:lnTo>
                  <a:pt x="54400" y="69290"/>
                </a:lnTo>
                <a:lnTo>
                  <a:pt x="54390" y="69280"/>
                </a:lnTo>
                <a:lnTo>
                  <a:pt x="54380" y="69280"/>
                </a:lnTo>
                <a:lnTo>
                  <a:pt x="54370" y="69270"/>
                </a:lnTo>
                <a:lnTo>
                  <a:pt x="54350" y="69270"/>
                </a:lnTo>
                <a:lnTo>
                  <a:pt x="54340" y="69260"/>
                </a:lnTo>
                <a:lnTo>
                  <a:pt x="54320" y="69250"/>
                </a:lnTo>
                <a:lnTo>
                  <a:pt x="54320" y="69240"/>
                </a:lnTo>
                <a:lnTo>
                  <a:pt x="54310" y="69240"/>
                </a:lnTo>
                <a:lnTo>
                  <a:pt x="54300" y="69220"/>
                </a:lnTo>
                <a:lnTo>
                  <a:pt x="54280" y="69210"/>
                </a:lnTo>
                <a:lnTo>
                  <a:pt x="54260" y="69210"/>
                </a:lnTo>
                <a:lnTo>
                  <a:pt x="54250" y="69210"/>
                </a:lnTo>
                <a:lnTo>
                  <a:pt x="54230" y="69200"/>
                </a:lnTo>
                <a:lnTo>
                  <a:pt x="54220" y="69180"/>
                </a:lnTo>
                <a:lnTo>
                  <a:pt x="54210" y="69170"/>
                </a:lnTo>
                <a:lnTo>
                  <a:pt x="54190" y="69170"/>
                </a:lnTo>
                <a:lnTo>
                  <a:pt x="54180" y="69150"/>
                </a:lnTo>
                <a:lnTo>
                  <a:pt x="54170" y="69140"/>
                </a:lnTo>
                <a:lnTo>
                  <a:pt x="54160" y="69140"/>
                </a:lnTo>
                <a:lnTo>
                  <a:pt x="54150" y="69120"/>
                </a:lnTo>
                <a:lnTo>
                  <a:pt x="54140" y="69120"/>
                </a:lnTo>
                <a:lnTo>
                  <a:pt x="54120" y="69120"/>
                </a:lnTo>
                <a:lnTo>
                  <a:pt x="54110" y="69110"/>
                </a:lnTo>
                <a:lnTo>
                  <a:pt x="54080" y="69110"/>
                </a:lnTo>
                <a:lnTo>
                  <a:pt x="54060" y="69100"/>
                </a:lnTo>
                <a:lnTo>
                  <a:pt x="54050" y="69110"/>
                </a:lnTo>
                <a:lnTo>
                  <a:pt x="54040" y="69100"/>
                </a:lnTo>
                <a:lnTo>
                  <a:pt x="54040" y="69090"/>
                </a:lnTo>
                <a:lnTo>
                  <a:pt x="54020" y="69090"/>
                </a:lnTo>
                <a:lnTo>
                  <a:pt x="54000" y="69100"/>
                </a:lnTo>
                <a:lnTo>
                  <a:pt x="53980" y="69090"/>
                </a:lnTo>
                <a:lnTo>
                  <a:pt x="53960" y="69090"/>
                </a:lnTo>
                <a:lnTo>
                  <a:pt x="53950" y="69090"/>
                </a:lnTo>
                <a:lnTo>
                  <a:pt x="53920" y="69090"/>
                </a:lnTo>
                <a:lnTo>
                  <a:pt x="53890" y="69080"/>
                </a:lnTo>
                <a:lnTo>
                  <a:pt x="53860" y="69080"/>
                </a:lnTo>
                <a:lnTo>
                  <a:pt x="53830" y="69080"/>
                </a:lnTo>
                <a:lnTo>
                  <a:pt x="53810" y="69080"/>
                </a:lnTo>
                <a:lnTo>
                  <a:pt x="53760" y="69090"/>
                </a:lnTo>
                <a:lnTo>
                  <a:pt x="53730" y="69090"/>
                </a:lnTo>
                <a:lnTo>
                  <a:pt x="53720" y="69090"/>
                </a:lnTo>
                <a:lnTo>
                  <a:pt x="53690" y="69090"/>
                </a:lnTo>
                <a:lnTo>
                  <a:pt x="53670" y="69090"/>
                </a:lnTo>
                <a:lnTo>
                  <a:pt x="53650" y="69090"/>
                </a:lnTo>
                <a:lnTo>
                  <a:pt x="53640" y="69090"/>
                </a:lnTo>
                <a:lnTo>
                  <a:pt x="53600" y="69100"/>
                </a:lnTo>
                <a:lnTo>
                  <a:pt x="53560" y="69100"/>
                </a:lnTo>
                <a:lnTo>
                  <a:pt x="53520" y="69110"/>
                </a:lnTo>
                <a:lnTo>
                  <a:pt x="53460" y="69110"/>
                </a:lnTo>
                <a:lnTo>
                  <a:pt x="53430" y="69110"/>
                </a:lnTo>
                <a:lnTo>
                  <a:pt x="53400" y="69120"/>
                </a:lnTo>
                <a:lnTo>
                  <a:pt x="53370" y="69120"/>
                </a:lnTo>
                <a:lnTo>
                  <a:pt x="53360" y="69120"/>
                </a:lnTo>
                <a:lnTo>
                  <a:pt x="53340" y="69120"/>
                </a:lnTo>
                <a:lnTo>
                  <a:pt x="53300" y="69140"/>
                </a:lnTo>
                <a:lnTo>
                  <a:pt x="53270" y="69160"/>
                </a:lnTo>
                <a:lnTo>
                  <a:pt x="53250" y="69170"/>
                </a:lnTo>
                <a:lnTo>
                  <a:pt x="53210" y="69170"/>
                </a:lnTo>
                <a:lnTo>
                  <a:pt x="53170" y="69190"/>
                </a:lnTo>
                <a:lnTo>
                  <a:pt x="53100" y="69210"/>
                </a:lnTo>
                <a:lnTo>
                  <a:pt x="53050" y="69230"/>
                </a:lnTo>
                <a:lnTo>
                  <a:pt x="53030" y="69230"/>
                </a:lnTo>
                <a:lnTo>
                  <a:pt x="52990" y="69250"/>
                </a:lnTo>
                <a:lnTo>
                  <a:pt x="52970" y="69260"/>
                </a:lnTo>
                <a:lnTo>
                  <a:pt x="52930" y="69270"/>
                </a:lnTo>
                <a:lnTo>
                  <a:pt x="52890" y="69280"/>
                </a:lnTo>
                <a:lnTo>
                  <a:pt x="52850" y="69310"/>
                </a:lnTo>
                <a:lnTo>
                  <a:pt x="52830" y="69330"/>
                </a:lnTo>
                <a:lnTo>
                  <a:pt x="52820" y="69350"/>
                </a:lnTo>
                <a:lnTo>
                  <a:pt x="52820" y="69400"/>
                </a:lnTo>
                <a:lnTo>
                  <a:pt x="52810" y="69430"/>
                </a:lnTo>
                <a:lnTo>
                  <a:pt x="52810" y="69450"/>
                </a:lnTo>
                <a:lnTo>
                  <a:pt x="52810" y="69460"/>
                </a:lnTo>
                <a:lnTo>
                  <a:pt x="52810" y="69500"/>
                </a:lnTo>
                <a:lnTo>
                  <a:pt x="52810" y="69530"/>
                </a:lnTo>
                <a:lnTo>
                  <a:pt x="52780" y="69560"/>
                </a:lnTo>
                <a:lnTo>
                  <a:pt x="52750" y="69590"/>
                </a:lnTo>
                <a:lnTo>
                  <a:pt x="52720" y="69600"/>
                </a:lnTo>
                <a:lnTo>
                  <a:pt x="52710" y="69610"/>
                </a:lnTo>
                <a:lnTo>
                  <a:pt x="52690" y="69610"/>
                </a:lnTo>
                <a:lnTo>
                  <a:pt x="52680" y="69620"/>
                </a:lnTo>
                <a:lnTo>
                  <a:pt x="52650" y="69620"/>
                </a:lnTo>
                <a:lnTo>
                  <a:pt x="52630" y="69620"/>
                </a:lnTo>
                <a:lnTo>
                  <a:pt x="52630" y="69630"/>
                </a:lnTo>
                <a:lnTo>
                  <a:pt x="52630" y="69650"/>
                </a:lnTo>
                <a:lnTo>
                  <a:pt x="52620" y="69660"/>
                </a:lnTo>
                <a:lnTo>
                  <a:pt x="52610" y="69670"/>
                </a:lnTo>
                <a:lnTo>
                  <a:pt x="52600" y="69700"/>
                </a:lnTo>
                <a:lnTo>
                  <a:pt x="52590" y="69710"/>
                </a:lnTo>
                <a:lnTo>
                  <a:pt x="52590" y="69740"/>
                </a:lnTo>
                <a:lnTo>
                  <a:pt x="52590" y="69750"/>
                </a:lnTo>
                <a:lnTo>
                  <a:pt x="52590" y="69760"/>
                </a:lnTo>
                <a:lnTo>
                  <a:pt x="52600" y="69780"/>
                </a:lnTo>
                <a:lnTo>
                  <a:pt x="52620" y="69800"/>
                </a:lnTo>
                <a:lnTo>
                  <a:pt x="52650" y="69810"/>
                </a:lnTo>
                <a:lnTo>
                  <a:pt x="52670" y="69820"/>
                </a:lnTo>
                <a:lnTo>
                  <a:pt x="52670" y="69830"/>
                </a:lnTo>
                <a:lnTo>
                  <a:pt x="52660" y="69840"/>
                </a:lnTo>
                <a:lnTo>
                  <a:pt x="52660" y="69850"/>
                </a:lnTo>
                <a:lnTo>
                  <a:pt x="52660" y="69890"/>
                </a:lnTo>
                <a:lnTo>
                  <a:pt x="52670" y="69900"/>
                </a:lnTo>
                <a:lnTo>
                  <a:pt x="52690" y="69910"/>
                </a:lnTo>
                <a:lnTo>
                  <a:pt x="52710" y="69930"/>
                </a:lnTo>
                <a:lnTo>
                  <a:pt x="52720" y="69960"/>
                </a:lnTo>
                <a:lnTo>
                  <a:pt x="52720" y="69970"/>
                </a:lnTo>
                <a:lnTo>
                  <a:pt x="52730" y="69980"/>
                </a:lnTo>
                <a:lnTo>
                  <a:pt x="52740" y="70000"/>
                </a:lnTo>
                <a:lnTo>
                  <a:pt x="52760" y="70000"/>
                </a:lnTo>
                <a:lnTo>
                  <a:pt x="52760" y="70010"/>
                </a:lnTo>
                <a:lnTo>
                  <a:pt x="52760" y="70020"/>
                </a:lnTo>
                <a:lnTo>
                  <a:pt x="52780" y="70030"/>
                </a:lnTo>
                <a:lnTo>
                  <a:pt x="52790" y="70030"/>
                </a:lnTo>
                <a:lnTo>
                  <a:pt x="52800" y="70040"/>
                </a:lnTo>
                <a:lnTo>
                  <a:pt x="52800" y="70060"/>
                </a:lnTo>
                <a:lnTo>
                  <a:pt x="52800" y="70070"/>
                </a:lnTo>
                <a:lnTo>
                  <a:pt x="52810" y="70080"/>
                </a:lnTo>
                <a:lnTo>
                  <a:pt x="52820" y="70080"/>
                </a:lnTo>
                <a:lnTo>
                  <a:pt x="52830" y="70100"/>
                </a:lnTo>
                <a:lnTo>
                  <a:pt x="52830" y="70110"/>
                </a:lnTo>
                <a:lnTo>
                  <a:pt x="52820" y="70120"/>
                </a:lnTo>
                <a:lnTo>
                  <a:pt x="52810" y="70130"/>
                </a:lnTo>
                <a:lnTo>
                  <a:pt x="52790" y="70150"/>
                </a:lnTo>
                <a:lnTo>
                  <a:pt x="52790" y="70170"/>
                </a:lnTo>
                <a:lnTo>
                  <a:pt x="52780" y="70180"/>
                </a:lnTo>
                <a:lnTo>
                  <a:pt x="52790" y="70190"/>
                </a:lnTo>
                <a:lnTo>
                  <a:pt x="52800" y="70210"/>
                </a:lnTo>
                <a:lnTo>
                  <a:pt x="52790" y="70230"/>
                </a:lnTo>
                <a:lnTo>
                  <a:pt x="52780" y="70240"/>
                </a:lnTo>
                <a:lnTo>
                  <a:pt x="52780" y="70260"/>
                </a:lnTo>
                <a:lnTo>
                  <a:pt x="52790" y="70260"/>
                </a:lnTo>
                <a:lnTo>
                  <a:pt x="52800" y="70260"/>
                </a:lnTo>
                <a:lnTo>
                  <a:pt x="52810" y="70280"/>
                </a:lnTo>
                <a:lnTo>
                  <a:pt x="52800" y="70300"/>
                </a:lnTo>
                <a:lnTo>
                  <a:pt x="52790" y="70310"/>
                </a:lnTo>
                <a:lnTo>
                  <a:pt x="52790" y="70330"/>
                </a:lnTo>
                <a:lnTo>
                  <a:pt x="52800" y="70350"/>
                </a:lnTo>
                <a:lnTo>
                  <a:pt x="52820" y="70350"/>
                </a:lnTo>
                <a:lnTo>
                  <a:pt x="52830" y="70360"/>
                </a:lnTo>
                <a:lnTo>
                  <a:pt x="52840" y="70380"/>
                </a:lnTo>
                <a:lnTo>
                  <a:pt x="52850" y="70410"/>
                </a:lnTo>
                <a:lnTo>
                  <a:pt x="52840" y="70430"/>
                </a:lnTo>
                <a:lnTo>
                  <a:pt x="52850" y="70450"/>
                </a:lnTo>
                <a:lnTo>
                  <a:pt x="52850" y="70470"/>
                </a:lnTo>
                <a:lnTo>
                  <a:pt x="52850" y="70480"/>
                </a:lnTo>
                <a:lnTo>
                  <a:pt x="52840" y="70490"/>
                </a:lnTo>
                <a:lnTo>
                  <a:pt x="52810" y="70510"/>
                </a:lnTo>
                <a:lnTo>
                  <a:pt x="52800" y="70530"/>
                </a:lnTo>
                <a:lnTo>
                  <a:pt x="52780" y="70540"/>
                </a:lnTo>
                <a:lnTo>
                  <a:pt x="52760" y="70570"/>
                </a:lnTo>
                <a:lnTo>
                  <a:pt x="52750" y="70580"/>
                </a:lnTo>
                <a:lnTo>
                  <a:pt x="52760" y="70590"/>
                </a:lnTo>
                <a:lnTo>
                  <a:pt x="52750" y="70600"/>
                </a:lnTo>
                <a:lnTo>
                  <a:pt x="52740" y="70610"/>
                </a:lnTo>
                <a:lnTo>
                  <a:pt x="52740" y="70620"/>
                </a:lnTo>
                <a:lnTo>
                  <a:pt x="52740" y="70650"/>
                </a:lnTo>
                <a:lnTo>
                  <a:pt x="52730" y="70670"/>
                </a:lnTo>
                <a:lnTo>
                  <a:pt x="52720" y="70680"/>
                </a:lnTo>
                <a:lnTo>
                  <a:pt x="52720" y="70690"/>
                </a:lnTo>
                <a:lnTo>
                  <a:pt x="52710" y="70690"/>
                </a:lnTo>
                <a:lnTo>
                  <a:pt x="52700" y="70690"/>
                </a:lnTo>
                <a:lnTo>
                  <a:pt x="52690" y="70700"/>
                </a:lnTo>
                <a:lnTo>
                  <a:pt x="52680" y="70710"/>
                </a:lnTo>
                <a:lnTo>
                  <a:pt x="52680" y="70720"/>
                </a:lnTo>
                <a:lnTo>
                  <a:pt x="52680" y="70730"/>
                </a:lnTo>
                <a:lnTo>
                  <a:pt x="52670" y="70730"/>
                </a:lnTo>
                <a:lnTo>
                  <a:pt x="52650" y="70730"/>
                </a:lnTo>
                <a:lnTo>
                  <a:pt x="52630" y="70740"/>
                </a:lnTo>
                <a:lnTo>
                  <a:pt x="52620" y="70760"/>
                </a:lnTo>
                <a:lnTo>
                  <a:pt x="52610" y="70760"/>
                </a:lnTo>
                <a:lnTo>
                  <a:pt x="52600" y="70770"/>
                </a:lnTo>
                <a:lnTo>
                  <a:pt x="52600" y="70790"/>
                </a:lnTo>
                <a:lnTo>
                  <a:pt x="52590" y="70800"/>
                </a:lnTo>
                <a:lnTo>
                  <a:pt x="52590" y="70810"/>
                </a:lnTo>
                <a:lnTo>
                  <a:pt x="52590" y="70820"/>
                </a:lnTo>
                <a:lnTo>
                  <a:pt x="52580" y="70820"/>
                </a:lnTo>
                <a:lnTo>
                  <a:pt x="52570" y="70830"/>
                </a:lnTo>
                <a:lnTo>
                  <a:pt x="52570" y="70840"/>
                </a:lnTo>
                <a:lnTo>
                  <a:pt x="52570" y="70850"/>
                </a:lnTo>
                <a:lnTo>
                  <a:pt x="52570" y="70860"/>
                </a:lnTo>
                <a:lnTo>
                  <a:pt x="52560" y="70880"/>
                </a:lnTo>
                <a:lnTo>
                  <a:pt x="52570" y="70890"/>
                </a:lnTo>
                <a:lnTo>
                  <a:pt x="52580" y="70890"/>
                </a:lnTo>
                <a:lnTo>
                  <a:pt x="52590" y="70890"/>
                </a:lnTo>
                <a:lnTo>
                  <a:pt x="52610" y="70890"/>
                </a:lnTo>
                <a:lnTo>
                  <a:pt x="52620" y="70890"/>
                </a:lnTo>
                <a:lnTo>
                  <a:pt x="52630" y="70900"/>
                </a:lnTo>
                <a:lnTo>
                  <a:pt x="52640" y="70900"/>
                </a:lnTo>
                <a:lnTo>
                  <a:pt x="52660" y="70900"/>
                </a:lnTo>
                <a:lnTo>
                  <a:pt x="52670" y="70910"/>
                </a:lnTo>
                <a:lnTo>
                  <a:pt x="52680" y="70910"/>
                </a:lnTo>
                <a:lnTo>
                  <a:pt x="52700" y="70920"/>
                </a:lnTo>
                <a:lnTo>
                  <a:pt x="52710" y="70920"/>
                </a:lnTo>
                <a:lnTo>
                  <a:pt x="52720" y="70910"/>
                </a:lnTo>
                <a:lnTo>
                  <a:pt x="52730" y="70900"/>
                </a:lnTo>
                <a:lnTo>
                  <a:pt x="52740" y="70900"/>
                </a:lnTo>
                <a:lnTo>
                  <a:pt x="52750" y="70900"/>
                </a:lnTo>
                <a:lnTo>
                  <a:pt x="52770" y="70910"/>
                </a:lnTo>
                <a:lnTo>
                  <a:pt x="52770" y="70930"/>
                </a:lnTo>
                <a:lnTo>
                  <a:pt x="52780" y="70950"/>
                </a:lnTo>
                <a:lnTo>
                  <a:pt x="52790" y="70960"/>
                </a:lnTo>
                <a:lnTo>
                  <a:pt x="52820" y="70970"/>
                </a:lnTo>
                <a:lnTo>
                  <a:pt x="52830" y="70980"/>
                </a:lnTo>
                <a:lnTo>
                  <a:pt x="52830" y="71000"/>
                </a:lnTo>
                <a:lnTo>
                  <a:pt x="52830" y="71010"/>
                </a:lnTo>
                <a:lnTo>
                  <a:pt x="52830" y="71020"/>
                </a:lnTo>
                <a:lnTo>
                  <a:pt x="52820" y="71030"/>
                </a:lnTo>
                <a:lnTo>
                  <a:pt x="52810" y="71040"/>
                </a:lnTo>
                <a:lnTo>
                  <a:pt x="52790" y="71040"/>
                </a:lnTo>
                <a:lnTo>
                  <a:pt x="52780" y="71040"/>
                </a:lnTo>
                <a:lnTo>
                  <a:pt x="52760" y="71060"/>
                </a:lnTo>
                <a:lnTo>
                  <a:pt x="52760" y="71080"/>
                </a:lnTo>
                <a:lnTo>
                  <a:pt x="52770" y="71090"/>
                </a:lnTo>
                <a:lnTo>
                  <a:pt x="52780" y="71120"/>
                </a:lnTo>
                <a:lnTo>
                  <a:pt x="52800" y="71130"/>
                </a:lnTo>
                <a:lnTo>
                  <a:pt x="52810" y="71140"/>
                </a:lnTo>
                <a:lnTo>
                  <a:pt x="52830" y="71150"/>
                </a:lnTo>
                <a:lnTo>
                  <a:pt x="52840" y="71150"/>
                </a:lnTo>
                <a:lnTo>
                  <a:pt x="52850" y="71160"/>
                </a:lnTo>
                <a:lnTo>
                  <a:pt x="52850" y="71170"/>
                </a:lnTo>
                <a:lnTo>
                  <a:pt x="52850" y="71180"/>
                </a:lnTo>
                <a:lnTo>
                  <a:pt x="52840" y="71200"/>
                </a:lnTo>
                <a:lnTo>
                  <a:pt x="52850" y="71210"/>
                </a:lnTo>
                <a:lnTo>
                  <a:pt x="52860" y="71210"/>
                </a:lnTo>
                <a:lnTo>
                  <a:pt x="52870" y="71220"/>
                </a:lnTo>
                <a:lnTo>
                  <a:pt x="52890" y="71220"/>
                </a:lnTo>
                <a:lnTo>
                  <a:pt x="52900" y="71240"/>
                </a:lnTo>
                <a:lnTo>
                  <a:pt x="52920" y="71260"/>
                </a:lnTo>
                <a:lnTo>
                  <a:pt x="52930" y="71270"/>
                </a:lnTo>
                <a:lnTo>
                  <a:pt x="52930" y="71280"/>
                </a:lnTo>
                <a:lnTo>
                  <a:pt x="52920" y="71300"/>
                </a:lnTo>
                <a:lnTo>
                  <a:pt x="52920" y="71320"/>
                </a:lnTo>
                <a:lnTo>
                  <a:pt x="52930" y="71330"/>
                </a:lnTo>
                <a:lnTo>
                  <a:pt x="52930" y="71350"/>
                </a:lnTo>
                <a:lnTo>
                  <a:pt x="52920" y="71360"/>
                </a:lnTo>
                <a:lnTo>
                  <a:pt x="52910" y="71360"/>
                </a:lnTo>
                <a:lnTo>
                  <a:pt x="52900" y="71360"/>
                </a:lnTo>
                <a:lnTo>
                  <a:pt x="52890" y="71360"/>
                </a:lnTo>
                <a:lnTo>
                  <a:pt x="52870" y="71370"/>
                </a:lnTo>
                <a:lnTo>
                  <a:pt x="52870" y="71380"/>
                </a:lnTo>
                <a:lnTo>
                  <a:pt x="52880" y="71380"/>
                </a:lnTo>
                <a:lnTo>
                  <a:pt x="52890" y="71390"/>
                </a:lnTo>
                <a:lnTo>
                  <a:pt x="52900" y="71400"/>
                </a:lnTo>
                <a:lnTo>
                  <a:pt x="52890" y="71420"/>
                </a:lnTo>
                <a:lnTo>
                  <a:pt x="52890" y="71430"/>
                </a:lnTo>
                <a:lnTo>
                  <a:pt x="52890" y="71440"/>
                </a:lnTo>
                <a:lnTo>
                  <a:pt x="52900" y="71460"/>
                </a:lnTo>
                <a:lnTo>
                  <a:pt x="52910" y="71470"/>
                </a:lnTo>
                <a:lnTo>
                  <a:pt x="52930" y="71470"/>
                </a:lnTo>
                <a:lnTo>
                  <a:pt x="52940" y="71480"/>
                </a:lnTo>
                <a:lnTo>
                  <a:pt x="52950" y="71500"/>
                </a:lnTo>
                <a:lnTo>
                  <a:pt x="52960" y="71500"/>
                </a:lnTo>
                <a:lnTo>
                  <a:pt x="52970" y="71510"/>
                </a:lnTo>
                <a:lnTo>
                  <a:pt x="52980" y="71510"/>
                </a:lnTo>
                <a:lnTo>
                  <a:pt x="53000" y="71510"/>
                </a:lnTo>
                <a:lnTo>
                  <a:pt x="53010" y="71510"/>
                </a:lnTo>
                <a:lnTo>
                  <a:pt x="53010" y="71500"/>
                </a:lnTo>
                <a:lnTo>
                  <a:pt x="53020" y="71490"/>
                </a:lnTo>
                <a:lnTo>
                  <a:pt x="53030" y="71480"/>
                </a:lnTo>
                <a:lnTo>
                  <a:pt x="53050" y="71480"/>
                </a:lnTo>
                <a:lnTo>
                  <a:pt x="53060" y="71490"/>
                </a:lnTo>
                <a:lnTo>
                  <a:pt x="53070" y="71500"/>
                </a:lnTo>
                <a:lnTo>
                  <a:pt x="53070" y="71510"/>
                </a:lnTo>
                <a:lnTo>
                  <a:pt x="53080" y="71510"/>
                </a:lnTo>
                <a:lnTo>
                  <a:pt x="53090" y="71520"/>
                </a:lnTo>
                <a:lnTo>
                  <a:pt x="53100" y="71520"/>
                </a:lnTo>
                <a:lnTo>
                  <a:pt x="53110" y="71520"/>
                </a:lnTo>
                <a:lnTo>
                  <a:pt x="53120" y="71530"/>
                </a:lnTo>
                <a:lnTo>
                  <a:pt x="53120" y="71540"/>
                </a:lnTo>
                <a:lnTo>
                  <a:pt x="53130" y="71550"/>
                </a:lnTo>
                <a:lnTo>
                  <a:pt x="53140" y="71550"/>
                </a:lnTo>
                <a:lnTo>
                  <a:pt x="53150" y="71560"/>
                </a:lnTo>
                <a:lnTo>
                  <a:pt x="53150" y="71580"/>
                </a:lnTo>
                <a:lnTo>
                  <a:pt x="53150" y="71590"/>
                </a:lnTo>
                <a:lnTo>
                  <a:pt x="53150" y="71600"/>
                </a:lnTo>
                <a:lnTo>
                  <a:pt x="53150" y="71620"/>
                </a:lnTo>
                <a:lnTo>
                  <a:pt x="53150" y="71630"/>
                </a:lnTo>
                <a:lnTo>
                  <a:pt x="53170" y="71640"/>
                </a:lnTo>
                <a:lnTo>
                  <a:pt x="53190" y="71640"/>
                </a:lnTo>
                <a:lnTo>
                  <a:pt x="53200" y="71640"/>
                </a:lnTo>
                <a:lnTo>
                  <a:pt x="53210" y="71640"/>
                </a:lnTo>
                <a:lnTo>
                  <a:pt x="53230" y="71630"/>
                </a:lnTo>
                <a:lnTo>
                  <a:pt x="53240" y="71630"/>
                </a:lnTo>
                <a:lnTo>
                  <a:pt x="53250" y="71620"/>
                </a:lnTo>
                <a:lnTo>
                  <a:pt x="53250" y="71630"/>
                </a:lnTo>
                <a:lnTo>
                  <a:pt x="53270" y="71630"/>
                </a:lnTo>
                <a:lnTo>
                  <a:pt x="53280" y="71630"/>
                </a:lnTo>
                <a:lnTo>
                  <a:pt x="53300" y="71620"/>
                </a:lnTo>
                <a:lnTo>
                  <a:pt x="53310" y="71630"/>
                </a:lnTo>
                <a:lnTo>
                  <a:pt x="53310" y="71640"/>
                </a:lnTo>
                <a:lnTo>
                  <a:pt x="53320" y="71650"/>
                </a:lnTo>
                <a:lnTo>
                  <a:pt x="53320" y="71660"/>
                </a:lnTo>
                <a:lnTo>
                  <a:pt x="53320" y="71670"/>
                </a:lnTo>
                <a:lnTo>
                  <a:pt x="53330" y="71680"/>
                </a:lnTo>
                <a:lnTo>
                  <a:pt x="53320" y="71690"/>
                </a:lnTo>
                <a:lnTo>
                  <a:pt x="53310" y="71710"/>
                </a:lnTo>
                <a:lnTo>
                  <a:pt x="53310" y="71720"/>
                </a:lnTo>
                <a:lnTo>
                  <a:pt x="53310" y="71730"/>
                </a:lnTo>
                <a:lnTo>
                  <a:pt x="53330" y="71740"/>
                </a:lnTo>
                <a:lnTo>
                  <a:pt x="53330" y="71750"/>
                </a:lnTo>
                <a:lnTo>
                  <a:pt x="53330" y="71760"/>
                </a:lnTo>
                <a:lnTo>
                  <a:pt x="53330" y="71770"/>
                </a:lnTo>
                <a:lnTo>
                  <a:pt x="53330" y="71780"/>
                </a:lnTo>
                <a:lnTo>
                  <a:pt x="53330" y="71790"/>
                </a:lnTo>
                <a:lnTo>
                  <a:pt x="53320" y="71780"/>
                </a:lnTo>
                <a:lnTo>
                  <a:pt x="53310" y="71780"/>
                </a:lnTo>
                <a:lnTo>
                  <a:pt x="53300" y="71780"/>
                </a:lnTo>
                <a:lnTo>
                  <a:pt x="53290" y="71790"/>
                </a:lnTo>
                <a:lnTo>
                  <a:pt x="53270" y="71790"/>
                </a:lnTo>
                <a:lnTo>
                  <a:pt x="53260" y="71800"/>
                </a:lnTo>
                <a:lnTo>
                  <a:pt x="53260" y="71820"/>
                </a:lnTo>
                <a:lnTo>
                  <a:pt x="53250" y="71830"/>
                </a:lnTo>
                <a:lnTo>
                  <a:pt x="53240" y="71840"/>
                </a:lnTo>
                <a:lnTo>
                  <a:pt x="53230" y="71840"/>
                </a:lnTo>
                <a:lnTo>
                  <a:pt x="53220" y="71850"/>
                </a:lnTo>
                <a:lnTo>
                  <a:pt x="53220" y="71860"/>
                </a:lnTo>
                <a:lnTo>
                  <a:pt x="53210" y="71870"/>
                </a:lnTo>
                <a:lnTo>
                  <a:pt x="53200" y="71880"/>
                </a:lnTo>
                <a:lnTo>
                  <a:pt x="53190" y="71890"/>
                </a:lnTo>
                <a:lnTo>
                  <a:pt x="53180" y="71900"/>
                </a:lnTo>
                <a:lnTo>
                  <a:pt x="53180" y="71910"/>
                </a:lnTo>
                <a:lnTo>
                  <a:pt x="53170" y="71920"/>
                </a:lnTo>
                <a:lnTo>
                  <a:pt x="53160" y="71930"/>
                </a:lnTo>
                <a:lnTo>
                  <a:pt x="53140" y="71980"/>
                </a:lnTo>
                <a:lnTo>
                  <a:pt x="53130" y="72000"/>
                </a:lnTo>
                <a:lnTo>
                  <a:pt x="53120" y="72020"/>
                </a:lnTo>
                <a:lnTo>
                  <a:pt x="53110" y="72040"/>
                </a:lnTo>
                <a:lnTo>
                  <a:pt x="53100" y="72050"/>
                </a:lnTo>
                <a:lnTo>
                  <a:pt x="53080" y="72060"/>
                </a:lnTo>
                <a:lnTo>
                  <a:pt x="53070" y="72070"/>
                </a:lnTo>
                <a:lnTo>
                  <a:pt x="53070" y="72080"/>
                </a:lnTo>
                <a:lnTo>
                  <a:pt x="53060" y="72080"/>
                </a:lnTo>
                <a:lnTo>
                  <a:pt x="53040" y="72100"/>
                </a:lnTo>
                <a:lnTo>
                  <a:pt x="53010" y="72100"/>
                </a:lnTo>
                <a:lnTo>
                  <a:pt x="52980" y="72100"/>
                </a:lnTo>
                <a:lnTo>
                  <a:pt x="52960" y="72120"/>
                </a:lnTo>
                <a:lnTo>
                  <a:pt x="52940" y="72150"/>
                </a:lnTo>
                <a:lnTo>
                  <a:pt x="52910" y="72150"/>
                </a:lnTo>
                <a:lnTo>
                  <a:pt x="52880" y="72120"/>
                </a:lnTo>
                <a:lnTo>
                  <a:pt x="52870" y="72140"/>
                </a:lnTo>
                <a:lnTo>
                  <a:pt x="52880" y="72160"/>
                </a:lnTo>
                <a:lnTo>
                  <a:pt x="52870" y="72190"/>
                </a:lnTo>
                <a:lnTo>
                  <a:pt x="52860" y="72220"/>
                </a:lnTo>
                <a:lnTo>
                  <a:pt x="52830" y="72230"/>
                </a:lnTo>
                <a:lnTo>
                  <a:pt x="52780" y="72230"/>
                </a:lnTo>
                <a:lnTo>
                  <a:pt x="52750" y="72230"/>
                </a:lnTo>
                <a:lnTo>
                  <a:pt x="52710" y="72230"/>
                </a:lnTo>
                <a:lnTo>
                  <a:pt x="52680" y="72240"/>
                </a:lnTo>
                <a:lnTo>
                  <a:pt x="52660" y="72240"/>
                </a:lnTo>
                <a:lnTo>
                  <a:pt x="52650" y="72240"/>
                </a:lnTo>
                <a:lnTo>
                  <a:pt x="52620" y="72240"/>
                </a:lnTo>
                <a:lnTo>
                  <a:pt x="52610" y="72240"/>
                </a:lnTo>
                <a:lnTo>
                  <a:pt x="52590" y="72230"/>
                </a:lnTo>
                <a:lnTo>
                  <a:pt x="52580" y="72240"/>
                </a:lnTo>
                <a:lnTo>
                  <a:pt x="52570" y="72250"/>
                </a:lnTo>
                <a:lnTo>
                  <a:pt x="52550" y="72240"/>
                </a:lnTo>
                <a:lnTo>
                  <a:pt x="52530" y="72230"/>
                </a:lnTo>
                <a:lnTo>
                  <a:pt x="52510" y="72220"/>
                </a:lnTo>
                <a:lnTo>
                  <a:pt x="52510" y="72240"/>
                </a:lnTo>
                <a:lnTo>
                  <a:pt x="52490" y="72240"/>
                </a:lnTo>
                <a:lnTo>
                  <a:pt x="52480" y="72250"/>
                </a:lnTo>
                <a:lnTo>
                  <a:pt x="52470" y="72250"/>
                </a:lnTo>
                <a:lnTo>
                  <a:pt x="52460" y="72250"/>
                </a:lnTo>
                <a:lnTo>
                  <a:pt x="52450" y="72260"/>
                </a:lnTo>
                <a:lnTo>
                  <a:pt x="52440" y="72260"/>
                </a:lnTo>
                <a:lnTo>
                  <a:pt x="52430" y="72270"/>
                </a:lnTo>
                <a:lnTo>
                  <a:pt x="52430" y="72290"/>
                </a:lnTo>
                <a:lnTo>
                  <a:pt x="52420" y="72300"/>
                </a:lnTo>
                <a:lnTo>
                  <a:pt x="52410" y="72300"/>
                </a:lnTo>
                <a:lnTo>
                  <a:pt x="52390" y="72310"/>
                </a:lnTo>
                <a:lnTo>
                  <a:pt x="52370" y="72300"/>
                </a:lnTo>
                <a:lnTo>
                  <a:pt x="52360" y="72300"/>
                </a:lnTo>
                <a:lnTo>
                  <a:pt x="52340" y="72300"/>
                </a:lnTo>
                <a:lnTo>
                  <a:pt x="52330" y="72290"/>
                </a:lnTo>
                <a:lnTo>
                  <a:pt x="52320" y="72300"/>
                </a:lnTo>
                <a:lnTo>
                  <a:pt x="52310" y="72290"/>
                </a:lnTo>
                <a:lnTo>
                  <a:pt x="52290" y="72290"/>
                </a:lnTo>
                <a:lnTo>
                  <a:pt x="52280" y="72290"/>
                </a:lnTo>
                <a:lnTo>
                  <a:pt x="52260" y="72300"/>
                </a:lnTo>
                <a:lnTo>
                  <a:pt x="52240" y="72300"/>
                </a:lnTo>
                <a:lnTo>
                  <a:pt x="52220" y="72300"/>
                </a:lnTo>
                <a:lnTo>
                  <a:pt x="52200" y="72300"/>
                </a:lnTo>
                <a:lnTo>
                  <a:pt x="52180" y="72300"/>
                </a:lnTo>
                <a:lnTo>
                  <a:pt x="52160" y="72300"/>
                </a:lnTo>
                <a:lnTo>
                  <a:pt x="52140" y="72270"/>
                </a:lnTo>
                <a:lnTo>
                  <a:pt x="52120" y="72260"/>
                </a:lnTo>
                <a:lnTo>
                  <a:pt x="52100" y="72260"/>
                </a:lnTo>
                <a:lnTo>
                  <a:pt x="52080" y="72260"/>
                </a:lnTo>
                <a:lnTo>
                  <a:pt x="52050" y="72270"/>
                </a:lnTo>
                <a:lnTo>
                  <a:pt x="52030" y="72280"/>
                </a:lnTo>
                <a:lnTo>
                  <a:pt x="52000" y="72270"/>
                </a:lnTo>
                <a:lnTo>
                  <a:pt x="51990" y="72270"/>
                </a:lnTo>
                <a:lnTo>
                  <a:pt x="51970" y="72280"/>
                </a:lnTo>
                <a:lnTo>
                  <a:pt x="51960" y="72280"/>
                </a:lnTo>
                <a:lnTo>
                  <a:pt x="51940" y="72280"/>
                </a:lnTo>
                <a:lnTo>
                  <a:pt x="51930" y="72280"/>
                </a:lnTo>
                <a:lnTo>
                  <a:pt x="51920" y="72280"/>
                </a:lnTo>
                <a:lnTo>
                  <a:pt x="51910" y="72280"/>
                </a:lnTo>
                <a:lnTo>
                  <a:pt x="51890" y="72280"/>
                </a:lnTo>
                <a:lnTo>
                  <a:pt x="51870" y="72290"/>
                </a:lnTo>
                <a:lnTo>
                  <a:pt x="51840" y="72290"/>
                </a:lnTo>
                <a:lnTo>
                  <a:pt x="51820" y="72300"/>
                </a:lnTo>
                <a:lnTo>
                  <a:pt x="51790" y="72310"/>
                </a:lnTo>
                <a:lnTo>
                  <a:pt x="51750" y="72320"/>
                </a:lnTo>
                <a:lnTo>
                  <a:pt x="51710" y="72320"/>
                </a:lnTo>
                <a:lnTo>
                  <a:pt x="51690" y="72330"/>
                </a:lnTo>
                <a:lnTo>
                  <a:pt x="51640" y="72330"/>
                </a:lnTo>
                <a:lnTo>
                  <a:pt x="51610" y="72330"/>
                </a:lnTo>
                <a:lnTo>
                  <a:pt x="51570" y="72330"/>
                </a:lnTo>
                <a:lnTo>
                  <a:pt x="51550" y="72330"/>
                </a:lnTo>
                <a:lnTo>
                  <a:pt x="51520" y="72320"/>
                </a:lnTo>
                <a:lnTo>
                  <a:pt x="51500" y="72300"/>
                </a:lnTo>
                <a:lnTo>
                  <a:pt x="51480" y="72290"/>
                </a:lnTo>
                <a:lnTo>
                  <a:pt x="51470" y="72290"/>
                </a:lnTo>
                <a:lnTo>
                  <a:pt x="51440" y="72290"/>
                </a:lnTo>
                <a:lnTo>
                  <a:pt x="51410" y="72280"/>
                </a:lnTo>
                <a:lnTo>
                  <a:pt x="51380" y="72260"/>
                </a:lnTo>
                <a:lnTo>
                  <a:pt x="51360" y="72260"/>
                </a:lnTo>
                <a:lnTo>
                  <a:pt x="51350" y="72260"/>
                </a:lnTo>
                <a:lnTo>
                  <a:pt x="51320" y="72270"/>
                </a:lnTo>
                <a:lnTo>
                  <a:pt x="51290" y="72270"/>
                </a:lnTo>
                <a:lnTo>
                  <a:pt x="51270" y="72260"/>
                </a:lnTo>
                <a:lnTo>
                  <a:pt x="51240" y="72250"/>
                </a:lnTo>
                <a:lnTo>
                  <a:pt x="51210" y="72250"/>
                </a:lnTo>
                <a:lnTo>
                  <a:pt x="51180" y="72250"/>
                </a:lnTo>
                <a:lnTo>
                  <a:pt x="51160" y="72250"/>
                </a:lnTo>
                <a:lnTo>
                  <a:pt x="51130" y="72240"/>
                </a:lnTo>
                <a:lnTo>
                  <a:pt x="51120" y="72240"/>
                </a:lnTo>
                <a:lnTo>
                  <a:pt x="51090" y="72250"/>
                </a:lnTo>
                <a:lnTo>
                  <a:pt x="51040" y="72240"/>
                </a:lnTo>
                <a:lnTo>
                  <a:pt x="51020" y="72240"/>
                </a:lnTo>
                <a:lnTo>
                  <a:pt x="51010" y="72220"/>
                </a:lnTo>
                <a:lnTo>
                  <a:pt x="50980" y="72210"/>
                </a:lnTo>
                <a:lnTo>
                  <a:pt x="50960" y="72200"/>
                </a:lnTo>
                <a:lnTo>
                  <a:pt x="50940" y="72180"/>
                </a:lnTo>
                <a:lnTo>
                  <a:pt x="50910" y="72170"/>
                </a:lnTo>
                <a:lnTo>
                  <a:pt x="50890" y="72160"/>
                </a:lnTo>
                <a:lnTo>
                  <a:pt x="50870" y="72150"/>
                </a:lnTo>
                <a:lnTo>
                  <a:pt x="50850" y="72140"/>
                </a:lnTo>
                <a:lnTo>
                  <a:pt x="50860" y="72140"/>
                </a:lnTo>
                <a:lnTo>
                  <a:pt x="50860" y="72090"/>
                </a:lnTo>
                <a:lnTo>
                  <a:pt x="50870" y="72050"/>
                </a:lnTo>
                <a:lnTo>
                  <a:pt x="50880" y="72040"/>
                </a:lnTo>
                <a:lnTo>
                  <a:pt x="50890" y="72010"/>
                </a:lnTo>
                <a:lnTo>
                  <a:pt x="50900" y="71990"/>
                </a:lnTo>
                <a:lnTo>
                  <a:pt x="50920" y="71960"/>
                </a:lnTo>
                <a:lnTo>
                  <a:pt x="50930" y="71930"/>
                </a:lnTo>
                <a:lnTo>
                  <a:pt x="50930" y="71890"/>
                </a:lnTo>
                <a:lnTo>
                  <a:pt x="50940" y="71850"/>
                </a:lnTo>
                <a:lnTo>
                  <a:pt x="50940" y="71830"/>
                </a:lnTo>
                <a:lnTo>
                  <a:pt x="50940" y="71800"/>
                </a:lnTo>
                <a:lnTo>
                  <a:pt x="50940" y="71770"/>
                </a:lnTo>
                <a:lnTo>
                  <a:pt x="50930" y="71750"/>
                </a:lnTo>
                <a:lnTo>
                  <a:pt x="50910" y="71730"/>
                </a:lnTo>
                <a:lnTo>
                  <a:pt x="50890" y="71700"/>
                </a:lnTo>
                <a:lnTo>
                  <a:pt x="50860" y="71670"/>
                </a:lnTo>
                <a:lnTo>
                  <a:pt x="50840" y="71630"/>
                </a:lnTo>
                <a:lnTo>
                  <a:pt x="50830" y="71610"/>
                </a:lnTo>
                <a:lnTo>
                  <a:pt x="50820" y="71590"/>
                </a:lnTo>
                <a:lnTo>
                  <a:pt x="50800" y="71550"/>
                </a:lnTo>
                <a:lnTo>
                  <a:pt x="50800" y="71540"/>
                </a:lnTo>
                <a:lnTo>
                  <a:pt x="50800" y="71520"/>
                </a:lnTo>
                <a:lnTo>
                  <a:pt x="50790" y="71500"/>
                </a:lnTo>
                <a:lnTo>
                  <a:pt x="50780" y="71490"/>
                </a:lnTo>
                <a:lnTo>
                  <a:pt x="50780" y="71480"/>
                </a:lnTo>
                <a:lnTo>
                  <a:pt x="50780" y="71470"/>
                </a:lnTo>
                <a:lnTo>
                  <a:pt x="50790" y="71460"/>
                </a:lnTo>
                <a:lnTo>
                  <a:pt x="50800" y="71450"/>
                </a:lnTo>
                <a:lnTo>
                  <a:pt x="50800" y="71440"/>
                </a:lnTo>
                <a:lnTo>
                  <a:pt x="50800" y="71420"/>
                </a:lnTo>
                <a:lnTo>
                  <a:pt x="50800" y="71410"/>
                </a:lnTo>
                <a:lnTo>
                  <a:pt x="50800" y="71390"/>
                </a:lnTo>
                <a:lnTo>
                  <a:pt x="50810" y="71380"/>
                </a:lnTo>
                <a:lnTo>
                  <a:pt x="50820" y="71370"/>
                </a:lnTo>
                <a:lnTo>
                  <a:pt x="50830" y="71370"/>
                </a:lnTo>
                <a:lnTo>
                  <a:pt x="50840" y="71360"/>
                </a:lnTo>
                <a:lnTo>
                  <a:pt x="50850" y="71350"/>
                </a:lnTo>
                <a:lnTo>
                  <a:pt x="50850" y="71330"/>
                </a:lnTo>
                <a:lnTo>
                  <a:pt x="50860" y="71320"/>
                </a:lnTo>
                <a:lnTo>
                  <a:pt x="50880" y="71320"/>
                </a:lnTo>
                <a:lnTo>
                  <a:pt x="50890" y="71310"/>
                </a:lnTo>
                <a:lnTo>
                  <a:pt x="50900" y="71300"/>
                </a:lnTo>
                <a:lnTo>
                  <a:pt x="50910" y="71290"/>
                </a:lnTo>
                <a:lnTo>
                  <a:pt x="50920" y="71280"/>
                </a:lnTo>
                <a:lnTo>
                  <a:pt x="50920" y="71270"/>
                </a:lnTo>
                <a:lnTo>
                  <a:pt x="50930" y="71260"/>
                </a:lnTo>
                <a:lnTo>
                  <a:pt x="50940" y="71240"/>
                </a:lnTo>
                <a:lnTo>
                  <a:pt x="50950" y="71230"/>
                </a:lnTo>
                <a:lnTo>
                  <a:pt x="50960" y="71230"/>
                </a:lnTo>
                <a:lnTo>
                  <a:pt x="50970" y="71220"/>
                </a:lnTo>
                <a:lnTo>
                  <a:pt x="50980" y="71200"/>
                </a:lnTo>
                <a:lnTo>
                  <a:pt x="50990" y="71190"/>
                </a:lnTo>
                <a:lnTo>
                  <a:pt x="51000" y="71180"/>
                </a:lnTo>
                <a:lnTo>
                  <a:pt x="51010" y="71170"/>
                </a:lnTo>
                <a:lnTo>
                  <a:pt x="51010" y="71160"/>
                </a:lnTo>
                <a:lnTo>
                  <a:pt x="51020" y="71160"/>
                </a:lnTo>
                <a:lnTo>
                  <a:pt x="51030" y="71150"/>
                </a:lnTo>
                <a:lnTo>
                  <a:pt x="51030" y="71130"/>
                </a:lnTo>
                <a:lnTo>
                  <a:pt x="51030" y="71120"/>
                </a:lnTo>
                <a:lnTo>
                  <a:pt x="51030" y="71110"/>
                </a:lnTo>
                <a:lnTo>
                  <a:pt x="51020" y="71100"/>
                </a:lnTo>
                <a:lnTo>
                  <a:pt x="51010" y="71080"/>
                </a:lnTo>
                <a:lnTo>
                  <a:pt x="51000" y="71070"/>
                </a:lnTo>
                <a:lnTo>
                  <a:pt x="50990" y="71050"/>
                </a:lnTo>
                <a:lnTo>
                  <a:pt x="50980" y="71040"/>
                </a:lnTo>
                <a:lnTo>
                  <a:pt x="50970" y="71030"/>
                </a:lnTo>
                <a:lnTo>
                  <a:pt x="50960" y="71010"/>
                </a:lnTo>
                <a:lnTo>
                  <a:pt x="50950" y="70990"/>
                </a:lnTo>
                <a:lnTo>
                  <a:pt x="50940" y="70980"/>
                </a:lnTo>
                <a:lnTo>
                  <a:pt x="50940" y="70960"/>
                </a:lnTo>
                <a:lnTo>
                  <a:pt x="50930" y="70950"/>
                </a:lnTo>
                <a:lnTo>
                  <a:pt x="50940" y="70940"/>
                </a:lnTo>
                <a:lnTo>
                  <a:pt x="50940" y="70930"/>
                </a:lnTo>
                <a:lnTo>
                  <a:pt x="50950" y="70920"/>
                </a:lnTo>
                <a:lnTo>
                  <a:pt x="50960" y="70900"/>
                </a:lnTo>
                <a:lnTo>
                  <a:pt x="50970" y="70880"/>
                </a:lnTo>
                <a:lnTo>
                  <a:pt x="50980" y="70870"/>
                </a:lnTo>
                <a:lnTo>
                  <a:pt x="50980" y="70860"/>
                </a:lnTo>
                <a:lnTo>
                  <a:pt x="50990" y="70850"/>
                </a:lnTo>
                <a:lnTo>
                  <a:pt x="50990" y="70840"/>
                </a:lnTo>
                <a:lnTo>
                  <a:pt x="50990" y="70830"/>
                </a:lnTo>
                <a:lnTo>
                  <a:pt x="50990" y="70820"/>
                </a:lnTo>
                <a:lnTo>
                  <a:pt x="50990" y="70800"/>
                </a:lnTo>
                <a:lnTo>
                  <a:pt x="51000" y="70780"/>
                </a:lnTo>
                <a:lnTo>
                  <a:pt x="51000" y="70770"/>
                </a:lnTo>
                <a:lnTo>
                  <a:pt x="51010" y="70760"/>
                </a:lnTo>
                <a:lnTo>
                  <a:pt x="51020" y="70750"/>
                </a:lnTo>
                <a:lnTo>
                  <a:pt x="51020" y="70730"/>
                </a:lnTo>
                <a:lnTo>
                  <a:pt x="51030" y="70710"/>
                </a:lnTo>
                <a:lnTo>
                  <a:pt x="51040" y="70700"/>
                </a:lnTo>
                <a:lnTo>
                  <a:pt x="51050" y="70700"/>
                </a:lnTo>
                <a:lnTo>
                  <a:pt x="51060" y="70690"/>
                </a:lnTo>
                <a:lnTo>
                  <a:pt x="51060" y="70680"/>
                </a:lnTo>
                <a:lnTo>
                  <a:pt x="51060" y="70660"/>
                </a:lnTo>
                <a:lnTo>
                  <a:pt x="51050" y="70640"/>
                </a:lnTo>
                <a:lnTo>
                  <a:pt x="51060" y="70630"/>
                </a:lnTo>
                <a:lnTo>
                  <a:pt x="51060" y="70600"/>
                </a:lnTo>
                <a:lnTo>
                  <a:pt x="51070" y="70580"/>
                </a:lnTo>
                <a:lnTo>
                  <a:pt x="51070" y="70560"/>
                </a:lnTo>
                <a:lnTo>
                  <a:pt x="51070" y="70540"/>
                </a:lnTo>
                <a:lnTo>
                  <a:pt x="51060" y="70520"/>
                </a:lnTo>
                <a:lnTo>
                  <a:pt x="51060" y="70490"/>
                </a:lnTo>
                <a:lnTo>
                  <a:pt x="51060" y="70480"/>
                </a:lnTo>
                <a:lnTo>
                  <a:pt x="51050" y="70470"/>
                </a:lnTo>
                <a:lnTo>
                  <a:pt x="51050" y="70450"/>
                </a:lnTo>
                <a:lnTo>
                  <a:pt x="51040" y="70430"/>
                </a:lnTo>
                <a:lnTo>
                  <a:pt x="51040" y="70410"/>
                </a:lnTo>
                <a:lnTo>
                  <a:pt x="51030" y="70410"/>
                </a:lnTo>
                <a:lnTo>
                  <a:pt x="51020" y="70380"/>
                </a:lnTo>
                <a:lnTo>
                  <a:pt x="50990" y="70360"/>
                </a:lnTo>
                <a:lnTo>
                  <a:pt x="50980" y="70340"/>
                </a:lnTo>
                <a:lnTo>
                  <a:pt x="50960" y="70300"/>
                </a:lnTo>
                <a:lnTo>
                  <a:pt x="50950" y="70280"/>
                </a:lnTo>
                <a:lnTo>
                  <a:pt x="50940" y="70280"/>
                </a:lnTo>
                <a:lnTo>
                  <a:pt x="50930" y="70270"/>
                </a:lnTo>
                <a:lnTo>
                  <a:pt x="50930" y="70260"/>
                </a:lnTo>
                <a:lnTo>
                  <a:pt x="50920" y="70240"/>
                </a:lnTo>
                <a:lnTo>
                  <a:pt x="50920" y="70220"/>
                </a:lnTo>
                <a:lnTo>
                  <a:pt x="50920" y="70190"/>
                </a:lnTo>
                <a:lnTo>
                  <a:pt x="50920" y="70170"/>
                </a:lnTo>
                <a:lnTo>
                  <a:pt x="50930" y="70140"/>
                </a:lnTo>
                <a:lnTo>
                  <a:pt x="50930" y="70130"/>
                </a:lnTo>
                <a:lnTo>
                  <a:pt x="50930" y="70120"/>
                </a:lnTo>
                <a:lnTo>
                  <a:pt x="50940" y="70100"/>
                </a:lnTo>
                <a:lnTo>
                  <a:pt x="50950" y="70080"/>
                </a:lnTo>
                <a:lnTo>
                  <a:pt x="50940" y="70080"/>
                </a:lnTo>
                <a:lnTo>
                  <a:pt x="50940" y="70090"/>
                </a:lnTo>
                <a:lnTo>
                  <a:pt x="50920" y="70100"/>
                </a:lnTo>
                <a:lnTo>
                  <a:pt x="50900" y="70100"/>
                </a:lnTo>
                <a:lnTo>
                  <a:pt x="50870" y="70110"/>
                </a:lnTo>
                <a:lnTo>
                  <a:pt x="50840" y="70110"/>
                </a:lnTo>
                <a:lnTo>
                  <a:pt x="50820" y="70110"/>
                </a:lnTo>
                <a:lnTo>
                  <a:pt x="50800" y="70120"/>
                </a:lnTo>
                <a:lnTo>
                  <a:pt x="50770" y="70130"/>
                </a:lnTo>
                <a:lnTo>
                  <a:pt x="50750" y="70130"/>
                </a:lnTo>
                <a:lnTo>
                  <a:pt x="50730" y="70130"/>
                </a:lnTo>
                <a:lnTo>
                  <a:pt x="50710" y="70130"/>
                </a:lnTo>
                <a:lnTo>
                  <a:pt x="50700" y="70130"/>
                </a:lnTo>
                <a:lnTo>
                  <a:pt x="50690" y="70130"/>
                </a:lnTo>
                <a:lnTo>
                  <a:pt x="50680" y="70140"/>
                </a:lnTo>
                <a:lnTo>
                  <a:pt x="50660" y="70140"/>
                </a:lnTo>
                <a:lnTo>
                  <a:pt x="50640" y="70140"/>
                </a:lnTo>
                <a:lnTo>
                  <a:pt x="50620" y="70140"/>
                </a:lnTo>
                <a:lnTo>
                  <a:pt x="50600" y="70130"/>
                </a:lnTo>
                <a:lnTo>
                  <a:pt x="50590" y="70130"/>
                </a:lnTo>
                <a:lnTo>
                  <a:pt x="50570" y="70120"/>
                </a:lnTo>
                <a:lnTo>
                  <a:pt x="50550" y="70120"/>
                </a:lnTo>
                <a:lnTo>
                  <a:pt x="50520" y="70110"/>
                </a:lnTo>
                <a:lnTo>
                  <a:pt x="50510" y="70100"/>
                </a:lnTo>
                <a:lnTo>
                  <a:pt x="50490" y="70090"/>
                </a:lnTo>
                <a:lnTo>
                  <a:pt x="50480" y="70090"/>
                </a:lnTo>
                <a:lnTo>
                  <a:pt x="50470" y="70080"/>
                </a:lnTo>
                <a:lnTo>
                  <a:pt x="50460" y="70080"/>
                </a:lnTo>
                <a:lnTo>
                  <a:pt x="50450" y="70070"/>
                </a:lnTo>
                <a:lnTo>
                  <a:pt x="50440" y="70070"/>
                </a:lnTo>
                <a:lnTo>
                  <a:pt x="50420" y="70070"/>
                </a:lnTo>
                <a:lnTo>
                  <a:pt x="50400" y="70070"/>
                </a:lnTo>
                <a:lnTo>
                  <a:pt x="50380" y="70080"/>
                </a:lnTo>
                <a:lnTo>
                  <a:pt x="50370" y="70080"/>
                </a:lnTo>
                <a:lnTo>
                  <a:pt x="50360" y="70080"/>
                </a:lnTo>
                <a:lnTo>
                  <a:pt x="50340" y="70080"/>
                </a:lnTo>
                <a:lnTo>
                  <a:pt x="50330" y="70080"/>
                </a:lnTo>
                <a:lnTo>
                  <a:pt x="50320" y="70070"/>
                </a:lnTo>
                <a:lnTo>
                  <a:pt x="50300" y="70070"/>
                </a:lnTo>
                <a:lnTo>
                  <a:pt x="50270" y="70080"/>
                </a:lnTo>
                <a:lnTo>
                  <a:pt x="50260" y="70080"/>
                </a:lnTo>
                <a:lnTo>
                  <a:pt x="50250" y="70080"/>
                </a:lnTo>
                <a:lnTo>
                  <a:pt x="50230" y="70080"/>
                </a:lnTo>
                <a:lnTo>
                  <a:pt x="50220" y="70080"/>
                </a:lnTo>
                <a:lnTo>
                  <a:pt x="50210" y="70090"/>
                </a:lnTo>
                <a:lnTo>
                  <a:pt x="50210" y="70100"/>
                </a:lnTo>
                <a:lnTo>
                  <a:pt x="50210" y="70110"/>
                </a:lnTo>
                <a:lnTo>
                  <a:pt x="50200" y="70110"/>
                </a:lnTo>
                <a:lnTo>
                  <a:pt x="50200" y="70120"/>
                </a:lnTo>
                <a:lnTo>
                  <a:pt x="50200" y="70140"/>
                </a:lnTo>
                <a:lnTo>
                  <a:pt x="50190" y="70140"/>
                </a:lnTo>
                <a:lnTo>
                  <a:pt x="50190" y="70160"/>
                </a:lnTo>
                <a:lnTo>
                  <a:pt x="50180" y="70180"/>
                </a:lnTo>
                <a:lnTo>
                  <a:pt x="50180" y="70190"/>
                </a:lnTo>
                <a:lnTo>
                  <a:pt x="50170" y="70210"/>
                </a:lnTo>
                <a:lnTo>
                  <a:pt x="50160" y="70220"/>
                </a:lnTo>
                <a:lnTo>
                  <a:pt x="50150" y="70240"/>
                </a:lnTo>
                <a:lnTo>
                  <a:pt x="50140" y="70250"/>
                </a:lnTo>
                <a:lnTo>
                  <a:pt x="50130" y="70260"/>
                </a:lnTo>
                <a:lnTo>
                  <a:pt x="50120" y="70270"/>
                </a:lnTo>
                <a:lnTo>
                  <a:pt x="50110" y="70280"/>
                </a:lnTo>
                <a:lnTo>
                  <a:pt x="50100" y="70290"/>
                </a:lnTo>
                <a:lnTo>
                  <a:pt x="50100" y="70300"/>
                </a:lnTo>
                <a:lnTo>
                  <a:pt x="50100" y="70310"/>
                </a:lnTo>
                <a:lnTo>
                  <a:pt x="50090" y="70310"/>
                </a:lnTo>
                <a:lnTo>
                  <a:pt x="50090" y="70320"/>
                </a:lnTo>
                <a:lnTo>
                  <a:pt x="50090" y="70330"/>
                </a:lnTo>
                <a:lnTo>
                  <a:pt x="50080" y="70340"/>
                </a:lnTo>
                <a:lnTo>
                  <a:pt x="50060" y="70340"/>
                </a:lnTo>
                <a:lnTo>
                  <a:pt x="50040" y="70350"/>
                </a:lnTo>
                <a:lnTo>
                  <a:pt x="50020" y="70350"/>
                </a:lnTo>
                <a:lnTo>
                  <a:pt x="50010" y="70360"/>
                </a:lnTo>
                <a:lnTo>
                  <a:pt x="49980" y="70370"/>
                </a:lnTo>
                <a:lnTo>
                  <a:pt x="49960" y="70380"/>
                </a:lnTo>
                <a:lnTo>
                  <a:pt x="49930" y="70380"/>
                </a:lnTo>
                <a:lnTo>
                  <a:pt x="49910" y="70390"/>
                </a:lnTo>
                <a:lnTo>
                  <a:pt x="49900" y="70390"/>
                </a:lnTo>
                <a:lnTo>
                  <a:pt x="49890" y="70400"/>
                </a:lnTo>
                <a:lnTo>
                  <a:pt x="49870" y="70400"/>
                </a:lnTo>
                <a:lnTo>
                  <a:pt x="49830" y="70430"/>
                </a:lnTo>
                <a:lnTo>
                  <a:pt x="49800" y="70440"/>
                </a:lnTo>
                <a:lnTo>
                  <a:pt x="49790" y="70450"/>
                </a:lnTo>
                <a:lnTo>
                  <a:pt x="49780" y="70460"/>
                </a:lnTo>
                <a:lnTo>
                  <a:pt x="49750" y="70480"/>
                </a:lnTo>
                <a:lnTo>
                  <a:pt x="49720" y="70490"/>
                </a:lnTo>
                <a:lnTo>
                  <a:pt x="49710" y="70500"/>
                </a:lnTo>
                <a:lnTo>
                  <a:pt x="49690" y="70520"/>
                </a:lnTo>
                <a:lnTo>
                  <a:pt x="49680" y="70530"/>
                </a:lnTo>
                <a:lnTo>
                  <a:pt x="49670" y="70520"/>
                </a:lnTo>
                <a:lnTo>
                  <a:pt x="49640" y="70510"/>
                </a:lnTo>
                <a:lnTo>
                  <a:pt x="49620" y="70500"/>
                </a:lnTo>
                <a:lnTo>
                  <a:pt x="49590" y="70500"/>
                </a:lnTo>
                <a:lnTo>
                  <a:pt x="49550" y="70490"/>
                </a:lnTo>
                <a:lnTo>
                  <a:pt x="49520" y="70490"/>
                </a:lnTo>
                <a:lnTo>
                  <a:pt x="49490" y="70490"/>
                </a:lnTo>
                <a:lnTo>
                  <a:pt x="49470" y="70490"/>
                </a:lnTo>
                <a:lnTo>
                  <a:pt x="49440" y="70500"/>
                </a:lnTo>
                <a:lnTo>
                  <a:pt x="49430" y="70510"/>
                </a:lnTo>
                <a:lnTo>
                  <a:pt x="49420" y="70510"/>
                </a:lnTo>
                <a:lnTo>
                  <a:pt x="49410" y="70500"/>
                </a:lnTo>
                <a:lnTo>
                  <a:pt x="49390" y="70490"/>
                </a:lnTo>
                <a:lnTo>
                  <a:pt x="49380" y="70480"/>
                </a:lnTo>
                <a:lnTo>
                  <a:pt x="49370" y="70470"/>
                </a:lnTo>
                <a:lnTo>
                  <a:pt x="49350" y="70470"/>
                </a:lnTo>
                <a:lnTo>
                  <a:pt x="49340" y="70460"/>
                </a:lnTo>
                <a:lnTo>
                  <a:pt x="49310" y="70450"/>
                </a:lnTo>
                <a:lnTo>
                  <a:pt x="49300" y="70450"/>
                </a:lnTo>
                <a:lnTo>
                  <a:pt x="49280" y="70440"/>
                </a:lnTo>
                <a:lnTo>
                  <a:pt x="49270" y="70430"/>
                </a:lnTo>
                <a:lnTo>
                  <a:pt x="49260" y="70420"/>
                </a:lnTo>
                <a:lnTo>
                  <a:pt x="49250" y="70410"/>
                </a:lnTo>
                <a:lnTo>
                  <a:pt x="49250" y="70390"/>
                </a:lnTo>
                <a:lnTo>
                  <a:pt x="49250" y="70380"/>
                </a:lnTo>
                <a:lnTo>
                  <a:pt x="49240" y="70360"/>
                </a:lnTo>
                <a:lnTo>
                  <a:pt x="49230" y="70350"/>
                </a:lnTo>
                <a:lnTo>
                  <a:pt x="49220" y="70350"/>
                </a:lnTo>
                <a:lnTo>
                  <a:pt x="49210" y="70350"/>
                </a:lnTo>
                <a:lnTo>
                  <a:pt x="49190" y="70350"/>
                </a:lnTo>
                <a:lnTo>
                  <a:pt x="49170" y="70360"/>
                </a:lnTo>
                <a:lnTo>
                  <a:pt x="49160" y="70360"/>
                </a:lnTo>
                <a:lnTo>
                  <a:pt x="49130" y="70360"/>
                </a:lnTo>
                <a:lnTo>
                  <a:pt x="49100" y="70360"/>
                </a:lnTo>
                <a:lnTo>
                  <a:pt x="49090" y="70360"/>
                </a:lnTo>
                <a:lnTo>
                  <a:pt x="49060" y="70370"/>
                </a:lnTo>
                <a:lnTo>
                  <a:pt x="49040" y="70360"/>
                </a:lnTo>
                <a:lnTo>
                  <a:pt x="49030" y="70340"/>
                </a:lnTo>
                <a:lnTo>
                  <a:pt x="49020" y="70330"/>
                </a:lnTo>
                <a:lnTo>
                  <a:pt x="49020" y="70320"/>
                </a:lnTo>
                <a:lnTo>
                  <a:pt x="49000" y="70300"/>
                </a:lnTo>
                <a:lnTo>
                  <a:pt x="49000" y="70280"/>
                </a:lnTo>
                <a:lnTo>
                  <a:pt x="48990" y="70270"/>
                </a:lnTo>
                <a:lnTo>
                  <a:pt x="48970" y="70260"/>
                </a:lnTo>
                <a:lnTo>
                  <a:pt x="48960" y="70260"/>
                </a:lnTo>
                <a:lnTo>
                  <a:pt x="48950" y="70260"/>
                </a:lnTo>
                <a:lnTo>
                  <a:pt x="48930" y="70250"/>
                </a:lnTo>
                <a:lnTo>
                  <a:pt x="48920" y="70240"/>
                </a:lnTo>
                <a:lnTo>
                  <a:pt x="48920" y="70230"/>
                </a:lnTo>
                <a:lnTo>
                  <a:pt x="48900" y="70220"/>
                </a:lnTo>
                <a:lnTo>
                  <a:pt x="48890" y="70220"/>
                </a:lnTo>
                <a:lnTo>
                  <a:pt x="48870" y="70210"/>
                </a:lnTo>
                <a:lnTo>
                  <a:pt x="48860" y="70210"/>
                </a:lnTo>
                <a:lnTo>
                  <a:pt x="48840" y="70200"/>
                </a:lnTo>
                <a:lnTo>
                  <a:pt x="48830" y="70190"/>
                </a:lnTo>
                <a:lnTo>
                  <a:pt x="48820" y="70190"/>
                </a:lnTo>
                <a:lnTo>
                  <a:pt x="48810" y="70180"/>
                </a:lnTo>
                <a:lnTo>
                  <a:pt x="48800" y="70180"/>
                </a:lnTo>
                <a:lnTo>
                  <a:pt x="48790" y="70170"/>
                </a:lnTo>
                <a:lnTo>
                  <a:pt x="48770" y="70160"/>
                </a:lnTo>
                <a:lnTo>
                  <a:pt x="48760" y="70150"/>
                </a:lnTo>
                <a:lnTo>
                  <a:pt x="48750" y="70150"/>
                </a:lnTo>
                <a:lnTo>
                  <a:pt x="48740" y="70130"/>
                </a:lnTo>
                <a:lnTo>
                  <a:pt x="48720" y="70120"/>
                </a:lnTo>
                <a:lnTo>
                  <a:pt x="48700" y="70110"/>
                </a:lnTo>
                <a:lnTo>
                  <a:pt x="48690" y="70100"/>
                </a:lnTo>
                <a:lnTo>
                  <a:pt x="48660" y="70070"/>
                </a:lnTo>
                <a:lnTo>
                  <a:pt x="48630" y="70030"/>
                </a:lnTo>
                <a:lnTo>
                  <a:pt x="48640" y="70020"/>
                </a:lnTo>
                <a:lnTo>
                  <a:pt x="48670" y="69970"/>
                </a:lnTo>
                <a:lnTo>
                  <a:pt x="48690" y="69950"/>
                </a:lnTo>
                <a:lnTo>
                  <a:pt x="48720" y="69920"/>
                </a:lnTo>
                <a:lnTo>
                  <a:pt x="48730" y="69910"/>
                </a:lnTo>
                <a:lnTo>
                  <a:pt x="48760" y="69880"/>
                </a:lnTo>
                <a:lnTo>
                  <a:pt x="48770" y="69860"/>
                </a:lnTo>
                <a:lnTo>
                  <a:pt x="48770" y="69850"/>
                </a:lnTo>
                <a:lnTo>
                  <a:pt x="48770" y="69840"/>
                </a:lnTo>
                <a:lnTo>
                  <a:pt x="48760" y="69840"/>
                </a:lnTo>
                <a:lnTo>
                  <a:pt x="48780" y="69800"/>
                </a:lnTo>
                <a:lnTo>
                  <a:pt x="48770" y="69770"/>
                </a:lnTo>
                <a:lnTo>
                  <a:pt x="48800" y="69740"/>
                </a:lnTo>
                <a:lnTo>
                  <a:pt x="48820" y="69710"/>
                </a:lnTo>
                <a:lnTo>
                  <a:pt x="48840" y="69680"/>
                </a:lnTo>
                <a:lnTo>
                  <a:pt x="48870" y="69670"/>
                </a:lnTo>
                <a:lnTo>
                  <a:pt x="48880" y="69670"/>
                </a:lnTo>
                <a:lnTo>
                  <a:pt x="48890" y="69660"/>
                </a:lnTo>
                <a:lnTo>
                  <a:pt x="48910" y="69660"/>
                </a:lnTo>
                <a:lnTo>
                  <a:pt x="48940" y="69660"/>
                </a:lnTo>
                <a:lnTo>
                  <a:pt x="48970" y="69670"/>
                </a:lnTo>
                <a:lnTo>
                  <a:pt x="48980" y="69670"/>
                </a:lnTo>
                <a:lnTo>
                  <a:pt x="48970" y="69660"/>
                </a:lnTo>
                <a:lnTo>
                  <a:pt x="48900" y="69570"/>
                </a:lnTo>
                <a:lnTo>
                  <a:pt x="48860" y="69510"/>
                </a:lnTo>
                <a:lnTo>
                  <a:pt x="48860" y="69500"/>
                </a:lnTo>
                <a:lnTo>
                  <a:pt x="48810" y="69420"/>
                </a:lnTo>
                <a:lnTo>
                  <a:pt x="48780" y="69400"/>
                </a:lnTo>
                <a:lnTo>
                  <a:pt x="48760" y="69390"/>
                </a:lnTo>
                <a:lnTo>
                  <a:pt x="48760" y="69380"/>
                </a:lnTo>
                <a:lnTo>
                  <a:pt x="48720" y="69360"/>
                </a:lnTo>
                <a:lnTo>
                  <a:pt x="48720" y="69350"/>
                </a:lnTo>
                <a:lnTo>
                  <a:pt x="48720" y="69340"/>
                </a:lnTo>
                <a:lnTo>
                  <a:pt x="48710" y="69340"/>
                </a:lnTo>
                <a:lnTo>
                  <a:pt x="48690" y="69330"/>
                </a:lnTo>
                <a:lnTo>
                  <a:pt x="48680" y="69320"/>
                </a:lnTo>
                <a:lnTo>
                  <a:pt x="48660" y="69330"/>
                </a:lnTo>
                <a:lnTo>
                  <a:pt x="48630" y="69330"/>
                </a:lnTo>
                <a:lnTo>
                  <a:pt x="48610" y="69330"/>
                </a:lnTo>
                <a:lnTo>
                  <a:pt x="48600" y="69340"/>
                </a:lnTo>
                <a:lnTo>
                  <a:pt x="48580" y="69330"/>
                </a:lnTo>
                <a:lnTo>
                  <a:pt x="48560" y="69330"/>
                </a:lnTo>
                <a:lnTo>
                  <a:pt x="48550" y="69310"/>
                </a:lnTo>
                <a:lnTo>
                  <a:pt x="48520" y="69300"/>
                </a:lnTo>
                <a:lnTo>
                  <a:pt x="48490" y="69290"/>
                </a:lnTo>
                <a:lnTo>
                  <a:pt x="48450" y="69280"/>
                </a:lnTo>
                <a:lnTo>
                  <a:pt x="48430" y="69290"/>
                </a:lnTo>
                <a:lnTo>
                  <a:pt x="48420" y="69290"/>
                </a:lnTo>
                <a:lnTo>
                  <a:pt x="48410" y="69290"/>
                </a:lnTo>
                <a:lnTo>
                  <a:pt x="48390" y="69290"/>
                </a:lnTo>
                <a:lnTo>
                  <a:pt x="48380" y="69280"/>
                </a:lnTo>
                <a:lnTo>
                  <a:pt x="48350" y="69260"/>
                </a:lnTo>
                <a:lnTo>
                  <a:pt x="48330" y="69250"/>
                </a:lnTo>
                <a:lnTo>
                  <a:pt x="48320" y="69250"/>
                </a:lnTo>
                <a:lnTo>
                  <a:pt x="48290" y="69250"/>
                </a:lnTo>
                <a:lnTo>
                  <a:pt x="48280" y="69240"/>
                </a:lnTo>
                <a:lnTo>
                  <a:pt x="48260" y="69230"/>
                </a:lnTo>
                <a:lnTo>
                  <a:pt x="48250" y="69220"/>
                </a:lnTo>
                <a:lnTo>
                  <a:pt x="48230" y="69200"/>
                </a:lnTo>
                <a:lnTo>
                  <a:pt x="48220" y="69190"/>
                </a:lnTo>
                <a:lnTo>
                  <a:pt x="48220" y="69200"/>
                </a:lnTo>
                <a:lnTo>
                  <a:pt x="48200" y="69200"/>
                </a:lnTo>
                <a:lnTo>
                  <a:pt x="48190" y="69200"/>
                </a:lnTo>
                <a:lnTo>
                  <a:pt x="48180" y="69200"/>
                </a:lnTo>
                <a:lnTo>
                  <a:pt x="48170" y="69210"/>
                </a:lnTo>
                <a:lnTo>
                  <a:pt x="48170" y="69220"/>
                </a:lnTo>
                <a:lnTo>
                  <a:pt x="48160" y="69230"/>
                </a:lnTo>
                <a:lnTo>
                  <a:pt x="48140" y="69230"/>
                </a:lnTo>
                <a:lnTo>
                  <a:pt x="48140" y="69240"/>
                </a:lnTo>
                <a:lnTo>
                  <a:pt x="48130" y="69240"/>
                </a:lnTo>
                <a:lnTo>
                  <a:pt x="48120" y="69230"/>
                </a:lnTo>
                <a:lnTo>
                  <a:pt x="48100" y="69240"/>
                </a:lnTo>
                <a:lnTo>
                  <a:pt x="48100" y="69230"/>
                </a:lnTo>
                <a:lnTo>
                  <a:pt x="48090" y="69240"/>
                </a:lnTo>
                <a:lnTo>
                  <a:pt x="48070" y="69230"/>
                </a:lnTo>
                <a:lnTo>
                  <a:pt x="48050" y="69230"/>
                </a:lnTo>
                <a:lnTo>
                  <a:pt x="48040" y="69240"/>
                </a:lnTo>
                <a:lnTo>
                  <a:pt x="48030" y="69240"/>
                </a:lnTo>
                <a:lnTo>
                  <a:pt x="48020" y="69250"/>
                </a:lnTo>
                <a:lnTo>
                  <a:pt x="48000" y="69240"/>
                </a:lnTo>
                <a:lnTo>
                  <a:pt x="47990" y="69250"/>
                </a:lnTo>
                <a:lnTo>
                  <a:pt x="47980" y="69250"/>
                </a:lnTo>
                <a:lnTo>
                  <a:pt x="47960" y="69240"/>
                </a:lnTo>
                <a:lnTo>
                  <a:pt x="47950" y="69240"/>
                </a:lnTo>
                <a:lnTo>
                  <a:pt x="47940" y="69240"/>
                </a:lnTo>
                <a:lnTo>
                  <a:pt x="47920" y="69240"/>
                </a:lnTo>
                <a:lnTo>
                  <a:pt x="47910" y="69230"/>
                </a:lnTo>
                <a:lnTo>
                  <a:pt x="47910" y="69220"/>
                </a:lnTo>
                <a:lnTo>
                  <a:pt x="47920" y="69210"/>
                </a:lnTo>
                <a:lnTo>
                  <a:pt x="47910" y="69210"/>
                </a:lnTo>
                <a:lnTo>
                  <a:pt x="47890" y="69210"/>
                </a:lnTo>
                <a:lnTo>
                  <a:pt x="47880" y="69210"/>
                </a:lnTo>
                <a:lnTo>
                  <a:pt x="47850" y="69200"/>
                </a:lnTo>
                <a:lnTo>
                  <a:pt x="47830" y="69200"/>
                </a:lnTo>
                <a:lnTo>
                  <a:pt x="47820" y="69200"/>
                </a:lnTo>
                <a:lnTo>
                  <a:pt x="47800" y="69190"/>
                </a:lnTo>
                <a:lnTo>
                  <a:pt x="47780" y="69180"/>
                </a:lnTo>
                <a:lnTo>
                  <a:pt x="47760" y="69180"/>
                </a:lnTo>
                <a:lnTo>
                  <a:pt x="47750" y="69180"/>
                </a:lnTo>
                <a:lnTo>
                  <a:pt x="47730" y="69180"/>
                </a:lnTo>
                <a:lnTo>
                  <a:pt x="47690" y="69180"/>
                </a:lnTo>
                <a:lnTo>
                  <a:pt x="47670" y="69190"/>
                </a:lnTo>
                <a:lnTo>
                  <a:pt x="47660" y="69190"/>
                </a:lnTo>
                <a:lnTo>
                  <a:pt x="47660" y="69200"/>
                </a:lnTo>
                <a:lnTo>
                  <a:pt x="47640" y="69200"/>
                </a:lnTo>
                <a:lnTo>
                  <a:pt x="47620" y="69210"/>
                </a:lnTo>
                <a:lnTo>
                  <a:pt x="47600" y="69220"/>
                </a:lnTo>
                <a:lnTo>
                  <a:pt x="47580" y="69210"/>
                </a:lnTo>
                <a:lnTo>
                  <a:pt x="47560" y="69210"/>
                </a:lnTo>
                <a:lnTo>
                  <a:pt x="47540" y="69210"/>
                </a:lnTo>
                <a:lnTo>
                  <a:pt x="47530" y="69200"/>
                </a:lnTo>
                <a:lnTo>
                  <a:pt x="47510" y="69190"/>
                </a:lnTo>
                <a:lnTo>
                  <a:pt x="47490" y="69190"/>
                </a:lnTo>
                <a:lnTo>
                  <a:pt x="47480" y="69190"/>
                </a:lnTo>
                <a:lnTo>
                  <a:pt x="47460" y="69190"/>
                </a:lnTo>
                <a:lnTo>
                  <a:pt x="47440" y="69180"/>
                </a:lnTo>
                <a:lnTo>
                  <a:pt x="47430" y="69180"/>
                </a:lnTo>
                <a:lnTo>
                  <a:pt x="47420" y="69150"/>
                </a:lnTo>
                <a:lnTo>
                  <a:pt x="47410" y="69140"/>
                </a:lnTo>
                <a:lnTo>
                  <a:pt x="47390" y="69130"/>
                </a:lnTo>
                <a:lnTo>
                  <a:pt x="47340" y="69140"/>
                </a:lnTo>
                <a:lnTo>
                  <a:pt x="47340" y="69130"/>
                </a:lnTo>
                <a:lnTo>
                  <a:pt x="47340" y="69120"/>
                </a:lnTo>
                <a:lnTo>
                  <a:pt x="47350" y="69100"/>
                </a:lnTo>
                <a:lnTo>
                  <a:pt x="47360" y="69070"/>
                </a:lnTo>
                <a:lnTo>
                  <a:pt x="47370" y="69040"/>
                </a:lnTo>
                <a:lnTo>
                  <a:pt x="47390" y="69010"/>
                </a:lnTo>
                <a:lnTo>
                  <a:pt x="47400" y="68990"/>
                </a:lnTo>
                <a:lnTo>
                  <a:pt x="47400" y="68980"/>
                </a:lnTo>
                <a:lnTo>
                  <a:pt x="47410" y="68980"/>
                </a:lnTo>
                <a:lnTo>
                  <a:pt x="47410" y="68960"/>
                </a:lnTo>
                <a:lnTo>
                  <a:pt x="47430" y="68930"/>
                </a:lnTo>
                <a:lnTo>
                  <a:pt x="47450" y="68920"/>
                </a:lnTo>
                <a:lnTo>
                  <a:pt x="47470" y="68910"/>
                </a:lnTo>
                <a:lnTo>
                  <a:pt x="47490" y="68900"/>
                </a:lnTo>
                <a:lnTo>
                  <a:pt x="47500" y="68870"/>
                </a:lnTo>
                <a:lnTo>
                  <a:pt x="47500" y="68860"/>
                </a:lnTo>
                <a:lnTo>
                  <a:pt x="47500" y="68850"/>
                </a:lnTo>
                <a:lnTo>
                  <a:pt x="47490" y="68820"/>
                </a:lnTo>
                <a:lnTo>
                  <a:pt x="47490" y="68800"/>
                </a:lnTo>
                <a:lnTo>
                  <a:pt x="47490" y="68780"/>
                </a:lnTo>
                <a:lnTo>
                  <a:pt x="47490" y="68750"/>
                </a:lnTo>
                <a:lnTo>
                  <a:pt x="47490" y="68730"/>
                </a:lnTo>
                <a:lnTo>
                  <a:pt x="47490" y="68710"/>
                </a:lnTo>
                <a:lnTo>
                  <a:pt x="47480" y="68670"/>
                </a:lnTo>
                <a:lnTo>
                  <a:pt x="47480" y="68650"/>
                </a:lnTo>
                <a:lnTo>
                  <a:pt x="47480" y="68640"/>
                </a:lnTo>
                <a:lnTo>
                  <a:pt x="47480" y="68630"/>
                </a:lnTo>
                <a:lnTo>
                  <a:pt x="47490" y="68620"/>
                </a:lnTo>
                <a:lnTo>
                  <a:pt x="47490" y="68600"/>
                </a:lnTo>
                <a:lnTo>
                  <a:pt x="47490" y="68590"/>
                </a:lnTo>
                <a:lnTo>
                  <a:pt x="47490" y="68580"/>
                </a:lnTo>
                <a:lnTo>
                  <a:pt x="47490" y="68570"/>
                </a:lnTo>
                <a:lnTo>
                  <a:pt x="47490" y="68550"/>
                </a:lnTo>
                <a:lnTo>
                  <a:pt x="47480" y="68540"/>
                </a:lnTo>
                <a:lnTo>
                  <a:pt x="47470" y="68510"/>
                </a:lnTo>
                <a:lnTo>
                  <a:pt x="47460" y="68500"/>
                </a:lnTo>
                <a:lnTo>
                  <a:pt x="47460" y="68490"/>
                </a:lnTo>
                <a:lnTo>
                  <a:pt x="47450" y="68470"/>
                </a:lnTo>
                <a:lnTo>
                  <a:pt x="47450" y="68460"/>
                </a:lnTo>
                <a:lnTo>
                  <a:pt x="47450" y="68440"/>
                </a:lnTo>
                <a:lnTo>
                  <a:pt x="47450" y="68430"/>
                </a:lnTo>
                <a:lnTo>
                  <a:pt x="47450" y="68420"/>
                </a:lnTo>
                <a:lnTo>
                  <a:pt x="47450" y="68410"/>
                </a:lnTo>
                <a:lnTo>
                  <a:pt x="47460" y="68390"/>
                </a:lnTo>
                <a:lnTo>
                  <a:pt x="47470" y="68360"/>
                </a:lnTo>
                <a:lnTo>
                  <a:pt x="47480" y="68340"/>
                </a:lnTo>
                <a:lnTo>
                  <a:pt x="47490" y="68290"/>
                </a:lnTo>
                <a:lnTo>
                  <a:pt x="47490" y="68260"/>
                </a:lnTo>
                <a:lnTo>
                  <a:pt x="47490" y="68250"/>
                </a:lnTo>
                <a:lnTo>
                  <a:pt x="47500" y="68240"/>
                </a:lnTo>
                <a:lnTo>
                  <a:pt x="47500" y="68220"/>
                </a:lnTo>
                <a:lnTo>
                  <a:pt x="47510" y="68200"/>
                </a:lnTo>
                <a:lnTo>
                  <a:pt x="47510" y="68170"/>
                </a:lnTo>
                <a:lnTo>
                  <a:pt x="47510" y="68150"/>
                </a:lnTo>
                <a:lnTo>
                  <a:pt x="47510" y="68120"/>
                </a:lnTo>
                <a:lnTo>
                  <a:pt x="47520" y="68080"/>
                </a:lnTo>
                <a:lnTo>
                  <a:pt x="47520" y="68050"/>
                </a:lnTo>
                <a:lnTo>
                  <a:pt x="47520" y="68030"/>
                </a:lnTo>
                <a:lnTo>
                  <a:pt x="47520" y="68020"/>
                </a:lnTo>
                <a:lnTo>
                  <a:pt x="47530" y="68010"/>
                </a:lnTo>
                <a:lnTo>
                  <a:pt x="47530" y="68000"/>
                </a:lnTo>
                <a:lnTo>
                  <a:pt x="47540" y="67960"/>
                </a:lnTo>
                <a:lnTo>
                  <a:pt x="47550" y="67940"/>
                </a:lnTo>
                <a:lnTo>
                  <a:pt x="47550" y="67910"/>
                </a:lnTo>
                <a:lnTo>
                  <a:pt x="47550" y="67900"/>
                </a:lnTo>
                <a:lnTo>
                  <a:pt x="47550" y="67890"/>
                </a:lnTo>
                <a:lnTo>
                  <a:pt x="47550" y="67880"/>
                </a:lnTo>
                <a:lnTo>
                  <a:pt x="47550" y="67860"/>
                </a:lnTo>
                <a:lnTo>
                  <a:pt x="47550" y="67850"/>
                </a:lnTo>
                <a:lnTo>
                  <a:pt x="47550" y="67840"/>
                </a:lnTo>
                <a:lnTo>
                  <a:pt x="47550" y="67830"/>
                </a:lnTo>
                <a:lnTo>
                  <a:pt x="47540" y="67820"/>
                </a:lnTo>
                <a:lnTo>
                  <a:pt x="47540" y="67800"/>
                </a:lnTo>
                <a:lnTo>
                  <a:pt x="47530" y="67790"/>
                </a:lnTo>
                <a:lnTo>
                  <a:pt x="47510" y="67780"/>
                </a:lnTo>
                <a:lnTo>
                  <a:pt x="47510" y="67770"/>
                </a:lnTo>
                <a:lnTo>
                  <a:pt x="47500" y="67750"/>
                </a:lnTo>
                <a:lnTo>
                  <a:pt x="47500" y="67740"/>
                </a:lnTo>
                <a:lnTo>
                  <a:pt x="47500" y="67730"/>
                </a:lnTo>
                <a:lnTo>
                  <a:pt x="47490" y="67720"/>
                </a:lnTo>
                <a:lnTo>
                  <a:pt x="47490" y="67710"/>
                </a:lnTo>
                <a:lnTo>
                  <a:pt x="47480" y="67690"/>
                </a:lnTo>
                <a:lnTo>
                  <a:pt x="47480" y="67660"/>
                </a:lnTo>
                <a:lnTo>
                  <a:pt x="47480" y="67650"/>
                </a:lnTo>
                <a:lnTo>
                  <a:pt x="47480" y="67630"/>
                </a:lnTo>
                <a:lnTo>
                  <a:pt x="47480" y="67620"/>
                </a:lnTo>
                <a:lnTo>
                  <a:pt x="47480" y="67610"/>
                </a:lnTo>
                <a:lnTo>
                  <a:pt x="47470" y="67590"/>
                </a:lnTo>
                <a:lnTo>
                  <a:pt x="47460" y="67580"/>
                </a:lnTo>
                <a:lnTo>
                  <a:pt x="47460" y="67570"/>
                </a:lnTo>
                <a:lnTo>
                  <a:pt x="47450" y="67560"/>
                </a:lnTo>
                <a:lnTo>
                  <a:pt x="47440" y="67550"/>
                </a:lnTo>
                <a:lnTo>
                  <a:pt x="47430" y="67540"/>
                </a:lnTo>
                <a:lnTo>
                  <a:pt x="47420" y="67540"/>
                </a:lnTo>
                <a:lnTo>
                  <a:pt x="47420" y="67520"/>
                </a:lnTo>
                <a:lnTo>
                  <a:pt x="47410" y="67510"/>
                </a:lnTo>
                <a:lnTo>
                  <a:pt x="47400" y="67500"/>
                </a:lnTo>
                <a:lnTo>
                  <a:pt x="47380" y="67490"/>
                </a:lnTo>
                <a:lnTo>
                  <a:pt x="47350" y="67480"/>
                </a:lnTo>
                <a:lnTo>
                  <a:pt x="47330" y="67460"/>
                </a:lnTo>
                <a:lnTo>
                  <a:pt x="47310" y="67460"/>
                </a:lnTo>
                <a:lnTo>
                  <a:pt x="47310" y="67440"/>
                </a:lnTo>
                <a:lnTo>
                  <a:pt x="47310" y="67430"/>
                </a:lnTo>
                <a:lnTo>
                  <a:pt x="47300" y="67420"/>
                </a:lnTo>
                <a:lnTo>
                  <a:pt x="47290" y="67410"/>
                </a:lnTo>
                <a:lnTo>
                  <a:pt x="47270" y="67400"/>
                </a:lnTo>
                <a:lnTo>
                  <a:pt x="47260" y="67390"/>
                </a:lnTo>
                <a:lnTo>
                  <a:pt x="47250" y="67370"/>
                </a:lnTo>
                <a:lnTo>
                  <a:pt x="47230" y="67360"/>
                </a:lnTo>
                <a:lnTo>
                  <a:pt x="47210" y="67340"/>
                </a:lnTo>
                <a:lnTo>
                  <a:pt x="47200" y="67320"/>
                </a:lnTo>
                <a:lnTo>
                  <a:pt x="47210" y="67310"/>
                </a:lnTo>
                <a:lnTo>
                  <a:pt x="47210" y="67290"/>
                </a:lnTo>
                <a:lnTo>
                  <a:pt x="47230" y="67280"/>
                </a:lnTo>
                <a:lnTo>
                  <a:pt x="47230" y="67260"/>
                </a:lnTo>
                <a:lnTo>
                  <a:pt x="47240" y="67250"/>
                </a:lnTo>
                <a:lnTo>
                  <a:pt x="47240" y="67240"/>
                </a:lnTo>
                <a:lnTo>
                  <a:pt x="47230" y="67220"/>
                </a:lnTo>
                <a:lnTo>
                  <a:pt x="47230" y="67200"/>
                </a:lnTo>
                <a:lnTo>
                  <a:pt x="47240" y="67190"/>
                </a:lnTo>
                <a:lnTo>
                  <a:pt x="47250" y="67180"/>
                </a:lnTo>
                <a:lnTo>
                  <a:pt x="47280" y="67150"/>
                </a:lnTo>
                <a:lnTo>
                  <a:pt x="47290" y="67130"/>
                </a:lnTo>
                <a:lnTo>
                  <a:pt x="47290" y="67120"/>
                </a:lnTo>
                <a:lnTo>
                  <a:pt x="47300" y="67110"/>
                </a:lnTo>
                <a:lnTo>
                  <a:pt x="47300" y="67100"/>
                </a:lnTo>
                <a:lnTo>
                  <a:pt x="47310" y="67090"/>
                </a:lnTo>
                <a:lnTo>
                  <a:pt x="47320" y="67070"/>
                </a:lnTo>
                <a:lnTo>
                  <a:pt x="47320" y="67050"/>
                </a:lnTo>
                <a:lnTo>
                  <a:pt x="47330" y="67030"/>
                </a:lnTo>
                <a:lnTo>
                  <a:pt x="47330" y="67010"/>
                </a:lnTo>
                <a:lnTo>
                  <a:pt x="47330" y="66990"/>
                </a:lnTo>
                <a:lnTo>
                  <a:pt x="47330" y="66970"/>
                </a:lnTo>
                <a:lnTo>
                  <a:pt x="47340" y="66960"/>
                </a:lnTo>
                <a:lnTo>
                  <a:pt x="47350" y="66950"/>
                </a:lnTo>
                <a:lnTo>
                  <a:pt x="47360" y="66940"/>
                </a:lnTo>
                <a:lnTo>
                  <a:pt x="47380" y="66930"/>
                </a:lnTo>
                <a:lnTo>
                  <a:pt x="47390" y="66930"/>
                </a:lnTo>
                <a:lnTo>
                  <a:pt x="47410" y="66920"/>
                </a:lnTo>
                <a:lnTo>
                  <a:pt x="47420" y="66920"/>
                </a:lnTo>
                <a:lnTo>
                  <a:pt x="47430" y="66910"/>
                </a:lnTo>
                <a:lnTo>
                  <a:pt x="47440" y="66900"/>
                </a:lnTo>
                <a:lnTo>
                  <a:pt x="47450" y="66900"/>
                </a:lnTo>
                <a:lnTo>
                  <a:pt x="47450" y="66890"/>
                </a:lnTo>
                <a:lnTo>
                  <a:pt x="47460" y="66890"/>
                </a:lnTo>
                <a:lnTo>
                  <a:pt x="47470" y="66880"/>
                </a:lnTo>
                <a:lnTo>
                  <a:pt x="47480" y="66880"/>
                </a:lnTo>
                <a:lnTo>
                  <a:pt x="47490" y="66870"/>
                </a:lnTo>
                <a:lnTo>
                  <a:pt x="47500" y="66860"/>
                </a:lnTo>
                <a:lnTo>
                  <a:pt x="47520" y="66850"/>
                </a:lnTo>
                <a:lnTo>
                  <a:pt x="47550" y="66840"/>
                </a:lnTo>
                <a:lnTo>
                  <a:pt x="47570" y="66830"/>
                </a:lnTo>
                <a:lnTo>
                  <a:pt x="47590" y="66810"/>
                </a:lnTo>
                <a:lnTo>
                  <a:pt x="47600" y="66790"/>
                </a:lnTo>
                <a:lnTo>
                  <a:pt x="47610" y="66770"/>
                </a:lnTo>
                <a:lnTo>
                  <a:pt x="47620" y="66770"/>
                </a:lnTo>
                <a:lnTo>
                  <a:pt x="47630" y="66760"/>
                </a:lnTo>
                <a:lnTo>
                  <a:pt x="47640" y="66750"/>
                </a:lnTo>
                <a:lnTo>
                  <a:pt x="47650" y="66730"/>
                </a:lnTo>
                <a:lnTo>
                  <a:pt x="47670" y="66710"/>
                </a:lnTo>
                <a:lnTo>
                  <a:pt x="47680" y="66700"/>
                </a:lnTo>
                <a:lnTo>
                  <a:pt x="47690" y="66680"/>
                </a:lnTo>
                <a:lnTo>
                  <a:pt x="47690" y="66670"/>
                </a:lnTo>
                <a:lnTo>
                  <a:pt x="47700" y="66660"/>
                </a:lnTo>
                <a:lnTo>
                  <a:pt x="47700" y="66650"/>
                </a:lnTo>
                <a:lnTo>
                  <a:pt x="47700" y="66640"/>
                </a:lnTo>
                <a:lnTo>
                  <a:pt x="47710" y="66630"/>
                </a:lnTo>
                <a:lnTo>
                  <a:pt x="47710" y="66620"/>
                </a:lnTo>
                <a:lnTo>
                  <a:pt x="47710" y="66610"/>
                </a:lnTo>
                <a:lnTo>
                  <a:pt x="47710" y="66600"/>
                </a:lnTo>
                <a:lnTo>
                  <a:pt x="47720" y="66590"/>
                </a:lnTo>
                <a:lnTo>
                  <a:pt x="47720" y="66580"/>
                </a:lnTo>
                <a:lnTo>
                  <a:pt x="47730" y="66560"/>
                </a:lnTo>
                <a:lnTo>
                  <a:pt x="47730" y="66550"/>
                </a:lnTo>
                <a:lnTo>
                  <a:pt x="47740" y="66540"/>
                </a:lnTo>
                <a:lnTo>
                  <a:pt x="47750" y="66530"/>
                </a:lnTo>
                <a:lnTo>
                  <a:pt x="47760" y="66520"/>
                </a:lnTo>
                <a:lnTo>
                  <a:pt x="47780" y="66510"/>
                </a:lnTo>
                <a:lnTo>
                  <a:pt x="47790" y="66510"/>
                </a:lnTo>
                <a:lnTo>
                  <a:pt x="47800" y="66500"/>
                </a:lnTo>
                <a:lnTo>
                  <a:pt x="47810" y="66500"/>
                </a:lnTo>
                <a:lnTo>
                  <a:pt x="47820" y="66490"/>
                </a:lnTo>
                <a:lnTo>
                  <a:pt x="47820" y="66480"/>
                </a:lnTo>
                <a:lnTo>
                  <a:pt x="47830" y="66460"/>
                </a:lnTo>
                <a:lnTo>
                  <a:pt x="47830" y="66450"/>
                </a:lnTo>
                <a:lnTo>
                  <a:pt x="47830" y="66440"/>
                </a:lnTo>
                <a:lnTo>
                  <a:pt x="47840" y="66420"/>
                </a:lnTo>
                <a:lnTo>
                  <a:pt x="47850" y="66410"/>
                </a:lnTo>
                <a:lnTo>
                  <a:pt x="47860" y="66400"/>
                </a:lnTo>
                <a:lnTo>
                  <a:pt x="47880" y="66380"/>
                </a:lnTo>
                <a:lnTo>
                  <a:pt x="47900" y="66350"/>
                </a:lnTo>
                <a:lnTo>
                  <a:pt x="47900" y="66340"/>
                </a:lnTo>
                <a:lnTo>
                  <a:pt x="47910" y="66330"/>
                </a:lnTo>
                <a:lnTo>
                  <a:pt x="47920" y="66320"/>
                </a:lnTo>
                <a:lnTo>
                  <a:pt x="47950" y="66290"/>
                </a:lnTo>
                <a:lnTo>
                  <a:pt x="47960" y="66270"/>
                </a:lnTo>
                <a:lnTo>
                  <a:pt x="47970" y="66250"/>
                </a:lnTo>
                <a:lnTo>
                  <a:pt x="47980" y="66250"/>
                </a:lnTo>
                <a:lnTo>
                  <a:pt x="47980" y="66230"/>
                </a:lnTo>
                <a:lnTo>
                  <a:pt x="48010" y="66210"/>
                </a:lnTo>
                <a:lnTo>
                  <a:pt x="48030" y="66170"/>
                </a:lnTo>
                <a:lnTo>
                  <a:pt x="48050" y="66160"/>
                </a:lnTo>
                <a:lnTo>
                  <a:pt x="48050" y="66150"/>
                </a:lnTo>
                <a:lnTo>
                  <a:pt x="48070" y="66140"/>
                </a:lnTo>
                <a:lnTo>
                  <a:pt x="48080" y="66130"/>
                </a:lnTo>
                <a:lnTo>
                  <a:pt x="48100" y="66110"/>
                </a:lnTo>
                <a:lnTo>
                  <a:pt x="48130" y="66100"/>
                </a:lnTo>
                <a:lnTo>
                  <a:pt x="48150" y="66080"/>
                </a:lnTo>
                <a:lnTo>
                  <a:pt x="48160" y="66070"/>
                </a:lnTo>
                <a:lnTo>
                  <a:pt x="48160" y="66060"/>
                </a:lnTo>
                <a:lnTo>
                  <a:pt x="48170" y="66030"/>
                </a:lnTo>
                <a:lnTo>
                  <a:pt x="48180" y="66010"/>
                </a:lnTo>
                <a:lnTo>
                  <a:pt x="48190" y="65990"/>
                </a:lnTo>
                <a:lnTo>
                  <a:pt x="48210" y="65980"/>
                </a:lnTo>
                <a:lnTo>
                  <a:pt x="48220" y="65970"/>
                </a:lnTo>
                <a:lnTo>
                  <a:pt x="48230" y="65960"/>
                </a:lnTo>
                <a:lnTo>
                  <a:pt x="48250" y="65940"/>
                </a:lnTo>
                <a:lnTo>
                  <a:pt x="48250" y="65930"/>
                </a:lnTo>
                <a:lnTo>
                  <a:pt x="48260" y="65920"/>
                </a:lnTo>
                <a:lnTo>
                  <a:pt x="48270" y="65900"/>
                </a:lnTo>
                <a:lnTo>
                  <a:pt x="48270" y="65890"/>
                </a:lnTo>
                <a:lnTo>
                  <a:pt x="48280" y="65880"/>
                </a:lnTo>
                <a:lnTo>
                  <a:pt x="48290" y="65860"/>
                </a:lnTo>
                <a:lnTo>
                  <a:pt x="48300" y="65850"/>
                </a:lnTo>
                <a:lnTo>
                  <a:pt x="48310" y="65830"/>
                </a:lnTo>
                <a:lnTo>
                  <a:pt x="48330" y="65820"/>
                </a:lnTo>
                <a:lnTo>
                  <a:pt x="48350" y="65810"/>
                </a:lnTo>
                <a:lnTo>
                  <a:pt x="48370" y="65800"/>
                </a:lnTo>
                <a:lnTo>
                  <a:pt x="48380" y="65800"/>
                </a:lnTo>
                <a:lnTo>
                  <a:pt x="48390" y="65790"/>
                </a:lnTo>
                <a:lnTo>
                  <a:pt x="48400" y="65780"/>
                </a:lnTo>
                <a:lnTo>
                  <a:pt x="48410" y="65770"/>
                </a:lnTo>
                <a:lnTo>
                  <a:pt x="48420" y="65770"/>
                </a:lnTo>
                <a:lnTo>
                  <a:pt x="48420" y="65760"/>
                </a:lnTo>
                <a:lnTo>
                  <a:pt x="48420" y="65750"/>
                </a:lnTo>
                <a:lnTo>
                  <a:pt x="48430" y="65740"/>
                </a:lnTo>
                <a:lnTo>
                  <a:pt x="48430" y="65720"/>
                </a:lnTo>
                <a:lnTo>
                  <a:pt x="48430" y="65700"/>
                </a:lnTo>
                <a:lnTo>
                  <a:pt x="48440" y="65690"/>
                </a:lnTo>
                <a:lnTo>
                  <a:pt x="48440" y="65680"/>
                </a:lnTo>
                <a:lnTo>
                  <a:pt x="48440" y="65670"/>
                </a:lnTo>
                <a:lnTo>
                  <a:pt x="48450" y="65660"/>
                </a:lnTo>
                <a:lnTo>
                  <a:pt x="48450" y="65650"/>
                </a:lnTo>
                <a:lnTo>
                  <a:pt x="48460" y="65650"/>
                </a:lnTo>
                <a:lnTo>
                  <a:pt x="48470" y="65640"/>
                </a:lnTo>
                <a:lnTo>
                  <a:pt x="48470" y="65630"/>
                </a:lnTo>
                <a:lnTo>
                  <a:pt x="48480" y="65630"/>
                </a:lnTo>
                <a:lnTo>
                  <a:pt x="48480" y="65610"/>
                </a:lnTo>
                <a:lnTo>
                  <a:pt x="48490" y="65600"/>
                </a:lnTo>
                <a:lnTo>
                  <a:pt x="48510" y="65590"/>
                </a:lnTo>
                <a:lnTo>
                  <a:pt x="48530" y="65570"/>
                </a:lnTo>
                <a:lnTo>
                  <a:pt x="48540" y="65550"/>
                </a:lnTo>
                <a:lnTo>
                  <a:pt x="48560" y="65540"/>
                </a:lnTo>
                <a:lnTo>
                  <a:pt x="48570" y="65540"/>
                </a:lnTo>
                <a:lnTo>
                  <a:pt x="48580" y="65530"/>
                </a:lnTo>
                <a:lnTo>
                  <a:pt x="48590" y="65520"/>
                </a:lnTo>
                <a:lnTo>
                  <a:pt x="48610" y="65500"/>
                </a:lnTo>
                <a:lnTo>
                  <a:pt x="48620" y="65500"/>
                </a:lnTo>
                <a:lnTo>
                  <a:pt x="48630" y="65490"/>
                </a:lnTo>
                <a:lnTo>
                  <a:pt x="48640" y="65480"/>
                </a:lnTo>
                <a:lnTo>
                  <a:pt x="48650" y="65470"/>
                </a:lnTo>
                <a:lnTo>
                  <a:pt x="48660" y="65460"/>
                </a:lnTo>
                <a:lnTo>
                  <a:pt x="48690" y="65430"/>
                </a:lnTo>
                <a:lnTo>
                  <a:pt x="48700" y="65420"/>
                </a:lnTo>
                <a:lnTo>
                  <a:pt x="48720" y="65400"/>
                </a:lnTo>
                <a:lnTo>
                  <a:pt x="48730" y="65390"/>
                </a:lnTo>
                <a:lnTo>
                  <a:pt x="48740" y="65370"/>
                </a:lnTo>
                <a:lnTo>
                  <a:pt x="48750" y="65350"/>
                </a:lnTo>
                <a:lnTo>
                  <a:pt x="48760" y="65340"/>
                </a:lnTo>
                <a:lnTo>
                  <a:pt x="48780" y="65310"/>
                </a:lnTo>
                <a:lnTo>
                  <a:pt x="48790" y="65300"/>
                </a:lnTo>
                <a:lnTo>
                  <a:pt x="48790" y="65290"/>
                </a:lnTo>
                <a:lnTo>
                  <a:pt x="48810" y="65270"/>
                </a:lnTo>
                <a:lnTo>
                  <a:pt x="48820" y="65250"/>
                </a:lnTo>
                <a:lnTo>
                  <a:pt x="48840" y="65220"/>
                </a:lnTo>
                <a:lnTo>
                  <a:pt x="48860" y="65200"/>
                </a:lnTo>
                <a:lnTo>
                  <a:pt x="48900" y="65160"/>
                </a:lnTo>
                <a:lnTo>
                  <a:pt x="48910" y="65150"/>
                </a:lnTo>
                <a:lnTo>
                  <a:pt x="48930" y="65130"/>
                </a:lnTo>
                <a:lnTo>
                  <a:pt x="48950" y="65100"/>
                </a:lnTo>
                <a:lnTo>
                  <a:pt x="48970" y="65080"/>
                </a:lnTo>
                <a:lnTo>
                  <a:pt x="48990" y="65050"/>
                </a:lnTo>
                <a:lnTo>
                  <a:pt x="49000" y="65030"/>
                </a:lnTo>
                <a:lnTo>
                  <a:pt x="49020" y="65010"/>
                </a:lnTo>
                <a:lnTo>
                  <a:pt x="49030" y="65000"/>
                </a:lnTo>
                <a:lnTo>
                  <a:pt x="49040" y="64980"/>
                </a:lnTo>
                <a:lnTo>
                  <a:pt x="49040" y="64970"/>
                </a:lnTo>
                <a:lnTo>
                  <a:pt x="49050" y="64950"/>
                </a:lnTo>
                <a:lnTo>
                  <a:pt x="49060" y="64950"/>
                </a:lnTo>
                <a:lnTo>
                  <a:pt x="49070" y="64930"/>
                </a:lnTo>
                <a:lnTo>
                  <a:pt x="49090" y="64900"/>
                </a:lnTo>
                <a:lnTo>
                  <a:pt x="49110" y="64890"/>
                </a:lnTo>
                <a:lnTo>
                  <a:pt x="49130" y="64880"/>
                </a:lnTo>
                <a:lnTo>
                  <a:pt x="49140" y="64870"/>
                </a:lnTo>
                <a:lnTo>
                  <a:pt x="49150" y="64860"/>
                </a:lnTo>
                <a:lnTo>
                  <a:pt x="49160" y="64850"/>
                </a:lnTo>
                <a:lnTo>
                  <a:pt x="49170" y="64840"/>
                </a:lnTo>
                <a:lnTo>
                  <a:pt x="49190" y="64830"/>
                </a:lnTo>
                <a:lnTo>
                  <a:pt x="49210" y="64830"/>
                </a:lnTo>
                <a:lnTo>
                  <a:pt x="49230" y="64820"/>
                </a:lnTo>
                <a:lnTo>
                  <a:pt x="49240" y="64810"/>
                </a:lnTo>
                <a:lnTo>
                  <a:pt x="49250" y="64790"/>
                </a:lnTo>
                <a:lnTo>
                  <a:pt x="49270" y="64790"/>
                </a:lnTo>
                <a:lnTo>
                  <a:pt x="49280" y="64780"/>
                </a:lnTo>
                <a:lnTo>
                  <a:pt x="49290" y="64780"/>
                </a:lnTo>
                <a:lnTo>
                  <a:pt x="49300" y="64770"/>
                </a:lnTo>
                <a:lnTo>
                  <a:pt x="49310" y="64770"/>
                </a:lnTo>
                <a:lnTo>
                  <a:pt x="49320" y="64760"/>
                </a:lnTo>
                <a:lnTo>
                  <a:pt x="49330" y="64760"/>
                </a:lnTo>
                <a:lnTo>
                  <a:pt x="49350" y="64740"/>
                </a:lnTo>
                <a:lnTo>
                  <a:pt x="49360" y="64730"/>
                </a:lnTo>
                <a:lnTo>
                  <a:pt x="49370" y="64710"/>
                </a:lnTo>
                <a:lnTo>
                  <a:pt x="49380" y="64690"/>
                </a:lnTo>
                <a:lnTo>
                  <a:pt x="49380" y="64680"/>
                </a:lnTo>
                <a:lnTo>
                  <a:pt x="49390" y="64670"/>
                </a:lnTo>
                <a:lnTo>
                  <a:pt x="49400" y="64640"/>
                </a:lnTo>
                <a:lnTo>
                  <a:pt x="49410" y="64630"/>
                </a:lnTo>
                <a:lnTo>
                  <a:pt x="49420" y="64600"/>
                </a:lnTo>
                <a:lnTo>
                  <a:pt x="49430" y="64570"/>
                </a:lnTo>
                <a:lnTo>
                  <a:pt x="49450" y="64540"/>
                </a:lnTo>
                <a:lnTo>
                  <a:pt x="49450" y="64520"/>
                </a:lnTo>
                <a:lnTo>
                  <a:pt x="49470" y="64490"/>
                </a:lnTo>
                <a:lnTo>
                  <a:pt x="49480" y="64470"/>
                </a:lnTo>
                <a:lnTo>
                  <a:pt x="49500" y="64450"/>
                </a:lnTo>
                <a:lnTo>
                  <a:pt x="49520" y="64420"/>
                </a:lnTo>
                <a:lnTo>
                  <a:pt x="49540" y="64400"/>
                </a:lnTo>
                <a:lnTo>
                  <a:pt x="49560" y="64380"/>
                </a:lnTo>
                <a:lnTo>
                  <a:pt x="49580" y="64370"/>
                </a:lnTo>
                <a:lnTo>
                  <a:pt x="49590" y="64360"/>
                </a:lnTo>
                <a:lnTo>
                  <a:pt x="49580" y="64360"/>
                </a:lnTo>
                <a:lnTo>
                  <a:pt x="49560" y="64360"/>
                </a:lnTo>
                <a:lnTo>
                  <a:pt x="49530" y="64350"/>
                </a:lnTo>
                <a:lnTo>
                  <a:pt x="49500" y="64340"/>
                </a:lnTo>
                <a:lnTo>
                  <a:pt x="49480" y="64330"/>
                </a:lnTo>
                <a:lnTo>
                  <a:pt x="49450" y="64320"/>
                </a:lnTo>
                <a:lnTo>
                  <a:pt x="49430" y="64300"/>
                </a:lnTo>
                <a:lnTo>
                  <a:pt x="49420" y="64270"/>
                </a:lnTo>
                <a:lnTo>
                  <a:pt x="49400" y="64260"/>
                </a:lnTo>
                <a:lnTo>
                  <a:pt x="49380" y="64250"/>
                </a:lnTo>
                <a:lnTo>
                  <a:pt x="49360" y="64230"/>
                </a:lnTo>
                <a:lnTo>
                  <a:pt x="49360" y="64200"/>
                </a:lnTo>
                <a:lnTo>
                  <a:pt x="49350" y="64180"/>
                </a:lnTo>
                <a:lnTo>
                  <a:pt x="49330" y="64150"/>
                </a:lnTo>
                <a:lnTo>
                  <a:pt x="49310" y="64130"/>
                </a:lnTo>
                <a:lnTo>
                  <a:pt x="49290" y="64110"/>
                </a:lnTo>
                <a:lnTo>
                  <a:pt x="49280" y="64110"/>
                </a:lnTo>
                <a:lnTo>
                  <a:pt x="49270" y="64090"/>
                </a:lnTo>
                <a:lnTo>
                  <a:pt x="49250" y="64060"/>
                </a:lnTo>
                <a:lnTo>
                  <a:pt x="49240" y="64020"/>
                </a:lnTo>
                <a:lnTo>
                  <a:pt x="49230" y="64000"/>
                </a:lnTo>
                <a:lnTo>
                  <a:pt x="49220" y="63990"/>
                </a:lnTo>
                <a:lnTo>
                  <a:pt x="49200" y="63970"/>
                </a:lnTo>
                <a:lnTo>
                  <a:pt x="49180" y="63940"/>
                </a:lnTo>
                <a:lnTo>
                  <a:pt x="49180" y="63930"/>
                </a:lnTo>
                <a:lnTo>
                  <a:pt x="49170" y="63900"/>
                </a:lnTo>
                <a:lnTo>
                  <a:pt x="49170" y="63890"/>
                </a:lnTo>
                <a:lnTo>
                  <a:pt x="49160" y="63870"/>
                </a:lnTo>
                <a:lnTo>
                  <a:pt x="49150" y="63850"/>
                </a:lnTo>
                <a:lnTo>
                  <a:pt x="49150" y="63840"/>
                </a:lnTo>
                <a:lnTo>
                  <a:pt x="49130" y="63820"/>
                </a:lnTo>
                <a:lnTo>
                  <a:pt x="49130" y="63800"/>
                </a:lnTo>
                <a:lnTo>
                  <a:pt x="49110" y="63770"/>
                </a:lnTo>
                <a:lnTo>
                  <a:pt x="49110" y="63740"/>
                </a:lnTo>
                <a:lnTo>
                  <a:pt x="49090" y="63710"/>
                </a:lnTo>
                <a:lnTo>
                  <a:pt x="49070" y="63690"/>
                </a:lnTo>
                <a:lnTo>
                  <a:pt x="49060" y="63680"/>
                </a:lnTo>
                <a:lnTo>
                  <a:pt x="49060" y="63670"/>
                </a:lnTo>
                <a:lnTo>
                  <a:pt x="49050" y="63650"/>
                </a:lnTo>
                <a:lnTo>
                  <a:pt x="49040" y="63630"/>
                </a:lnTo>
                <a:lnTo>
                  <a:pt x="49040" y="63600"/>
                </a:lnTo>
                <a:lnTo>
                  <a:pt x="49030" y="63580"/>
                </a:lnTo>
                <a:lnTo>
                  <a:pt x="49020" y="63560"/>
                </a:lnTo>
                <a:lnTo>
                  <a:pt x="49010" y="63540"/>
                </a:lnTo>
                <a:lnTo>
                  <a:pt x="49000" y="63520"/>
                </a:lnTo>
                <a:lnTo>
                  <a:pt x="49000" y="63510"/>
                </a:lnTo>
                <a:lnTo>
                  <a:pt x="48990" y="63500"/>
                </a:lnTo>
                <a:lnTo>
                  <a:pt x="48980" y="63480"/>
                </a:lnTo>
                <a:lnTo>
                  <a:pt x="48970" y="63460"/>
                </a:lnTo>
                <a:lnTo>
                  <a:pt x="48960" y="63440"/>
                </a:lnTo>
                <a:lnTo>
                  <a:pt x="48950" y="63430"/>
                </a:lnTo>
                <a:lnTo>
                  <a:pt x="48940" y="63410"/>
                </a:lnTo>
                <a:lnTo>
                  <a:pt x="48920" y="63390"/>
                </a:lnTo>
                <a:lnTo>
                  <a:pt x="48910" y="63360"/>
                </a:lnTo>
                <a:lnTo>
                  <a:pt x="48900" y="63330"/>
                </a:lnTo>
                <a:lnTo>
                  <a:pt x="48870" y="63300"/>
                </a:lnTo>
                <a:lnTo>
                  <a:pt x="48850" y="63280"/>
                </a:lnTo>
                <a:lnTo>
                  <a:pt x="48850" y="63270"/>
                </a:lnTo>
                <a:lnTo>
                  <a:pt x="48840" y="63260"/>
                </a:lnTo>
                <a:lnTo>
                  <a:pt x="48830" y="63230"/>
                </a:lnTo>
                <a:lnTo>
                  <a:pt x="48820" y="63210"/>
                </a:lnTo>
                <a:lnTo>
                  <a:pt x="48820" y="63200"/>
                </a:lnTo>
                <a:lnTo>
                  <a:pt x="48820" y="63190"/>
                </a:lnTo>
                <a:lnTo>
                  <a:pt x="48820" y="63180"/>
                </a:lnTo>
                <a:lnTo>
                  <a:pt x="48820" y="63170"/>
                </a:lnTo>
                <a:lnTo>
                  <a:pt x="48810" y="63150"/>
                </a:lnTo>
                <a:lnTo>
                  <a:pt x="48810" y="63140"/>
                </a:lnTo>
                <a:lnTo>
                  <a:pt x="48800" y="63130"/>
                </a:lnTo>
                <a:lnTo>
                  <a:pt x="48790" y="63130"/>
                </a:lnTo>
                <a:lnTo>
                  <a:pt x="48780" y="63120"/>
                </a:lnTo>
                <a:lnTo>
                  <a:pt x="48770" y="63110"/>
                </a:lnTo>
                <a:lnTo>
                  <a:pt x="48760" y="63110"/>
                </a:lnTo>
                <a:lnTo>
                  <a:pt x="48740" y="63090"/>
                </a:lnTo>
                <a:lnTo>
                  <a:pt x="48730" y="63060"/>
                </a:lnTo>
                <a:lnTo>
                  <a:pt x="48730" y="63040"/>
                </a:lnTo>
                <a:lnTo>
                  <a:pt x="48730" y="63020"/>
                </a:lnTo>
                <a:lnTo>
                  <a:pt x="48720" y="63010"/>
                </a:lnTo>
                <a:lnTo>
                  <a:pt x="48720" y="63000"/>
                </a:lnTo>
                <a:lnTo>
                  <a:pt x="48720" y="62990"/>
                </a:lnTo>
                <a:lnTo>
                  <a:pt x="48720" y="62980"/>
                </a:lnTo>
                <a:lnTo>
                  <a:pt x="48710" y="62980"/>
                </a:lnTo>
                <a:lnTo>
                  <a:pt x="48710" y="62970"/>
                </a:lnTo>
                <a:lnTo>
                  <a:pt x="48700" y="62960"/>
                </a:lnTo>
                <a:lnTo>
                  <a:pt x="48690" y="62950"/>
                </a:lnTo>
                <a:lnTo>
                  <a:pt x="48680" y="62940"/>
                </a:lnTo>
                <a:lnTo>
                  <a:pt x="48670" y="62930"/>
                </a:lnTo>
                <a:lnTo>
                  <a:pt x="48660" y="62920"/>
                </a:lnTo>
                <a:lnTo>
                  <a:pt x="48660" y="62910"/>
                </a:lnTo>
                <a:lnTo>
                  <a:pt x="48650" y="62880"/>
                </a:lnTo>
                <a:lnTo>
                  <a:pt x="48640" y="62880"/>
                </a:lnTo>
                <a:lnTo>
                  <a:pt x="48640" y="62850"/>
                </a:lnTo>
                <a:lnTo>
                  <a:pt x="48640" y="62830"/>
                </a:lnTo>
                <a:lnTo>
                  <a:pt x="48630" y="62820"/>
                </a:lnTo>
                <a:lnTo>
                  <a:pt x="48630" y="62810"/>
                </a:lnTo>
                <a:lnTo>
                  <a:pt x="48610" y="62780"/>
                </a:lnTo>
                <a:lnTo>
                  <a:pt x="48600" y="62760"/>
                </a:lnTo>
                <a:lnTo>
                  <a:pt x="48600" y="62750"/>
                </a:lnTo>
                <a:lnTo>
                  <a:pt x="48600" y="62740"/>
                </a:lnTo>
                <a:lnTo>
                  <a:pt x="48610" y="62730"/>
                </a:lnTo>
                <a:lnTo>
                  <a:pt x="48610" y="62710"/>
                </a:lnTo>
                <a:lnTo>
                  <a:pt x="48610" y="62700"/>
                </a:lnTo>
                <a:lnTo>
                  <a:pt x="48610" y="62690"/>
                </a:lnTo>
                <a:lnTo>
                  <a:pt x="48610" y="62680"/>
                </a:lnTo>
                <a:lnTo>
                  <a:pt x="48600" y="62670"/>
                </a:lnTo>
                <a:lnTo>
                  <a:pt x="48580" y="62650"/>
                </a:lnTo>
                <a:lnTo>
                  <a:pt x="48560" y="62640"/>
                </a:lnTo>
                <a:lnTo>
                  <a:pt x="48520" y="62600"/>
                </a:lnTo>
                <a:lnTo>
                  <a:pt x="48490" y="62580"/>
                </a:lnTo>
                <a:lnTo>
                  <a:pt x="48480" y="62580"/>
                </a:lnTo>
                <a:lnTo>
                  <a:pt x="48470" y="62570"/>
                </a:lnTo>
                <a:lnTo>
                  <a:pt x="48470" y="62560"/>
                </a:lnTo>
                <a:lnTo>
                  <a:pt x="48440" y="62540"/>
                </a:lnTo>
                <a:lnTo>
                  <a:pt x="48420" y="62520"/>
                </a:lnTo>
                <a:lnTo>
                  <a:pt x="48390" y="62500"/>
                </a:lnTo>
                <a:lnTo>
                  <a:pt x="48360" y="62470"/>
                </a:lnTo>
                <a:lnTo>
                  <a:pt x="48340" y="62460"/>
                </a:lnTo>
                <a:lnTo>
                  <a:pt x="48330" y="62450"/>
                </a:lnTo>
                <a:lnTo>
                  <a:pt x="48320" y="62440"/>
                </a:lnTo>
                <a:lnTo>
                  <a:pt x="48300" y="62440"/>
                </a:lnTo>
                <a:lnTo>
                  <a:pt x="48250" y="62400"/>
                </a:lnTo>
                <a:lnTo>
                  <a:pt x="48230" y="62390"/>
                </a:lnTo>
                <a:lnTo>
                  <a:pt x="48210" y="62380"/>
                </a:lnTo>
                <a:lnTo>
                  <a:pt x="48190" y="62370"/>
                </a:lnTo>
                <a:lnTo>
                  <a:pt x="48180" y="62360"/>
                </a:lnTo>
                <a:lnTo>
                  <a:pt x="48140" y="62340"/>
                </a:lnTo>
                <a:lnTo>
                  <a:pt x="48110" y="62320"/>
                </a:lnTo>
                <a:lnTo>
                  <a:pt x="48090" y="62300"/>
                </a:lnTo>
                <a:lnTo>
                  <a:pt x="48070" y="62280"/>
                </a:lnTo>
                <a:lnTo>
                  <a:pt x="48030" y="62250"/>
                </a:lnTo>
                <a:lnTo>
                  <a:pt x="48000" y="62220"/>
                </a:lnTo>
                <a:lnTo>
                  <a:pt x="47970" y="62190"/>
                </a:lnTo>
                <a:lnTo>
                  <a:pt x="47950" y="62170"/>
                </a:lnTo>
                <a:lnTo>
                  <a:pt x="47910" y="62150"/>
                </a:lnTo>
                <a:lnTo>
                  <a:pt x="47890" y="62130"/>
                </a:lnTo>
                <a:lnTo>
                  <a:pt x="47870" y="62110"/>
                </a:lnTo>
                <a:lnTo>
                  <a:pt x="47850" y="62090"/>
                </a:lnTo>
                <a:lnTo>
                  <a:pt x="47820" y="62070"/>
                </a:lnTo>
                <a:lnTo>
                  <a:pt x="47810" y="62060"/>
                </a:lnTo>
                <a:lnTo>
                  <a:pt x="47790" y="62050"/>
                </a:lnTo>
                <a:lnTo>
                  <a:pt x="47780" y="62040"/>
                </a:lnTo>
                <a:lnTo>
                  <a:pt x="47760" y="62030"/>
                </a:lnTo>
                <a:lnTo>
                  <a:pt x="47760" y="62020"/>
                </a:lnTo>
                <a:lnTo>
                  <a:pt x="47750" y="62010"/>
                </a:lnTo>
                <a:lnTo>
                  <a:pt x="47740" y="61990"/>
                </a:lnTo>
                <a:lnTo>
                  <a:pt x="47730" y="61970"/>
                </a:lnTo>
                <a:lnTo>
                  <a:pt x="47710" y="61940"/>
                </a:lnTo>
                <a:lnTo>
                  <a:pt x="47690" y="61920"/>
                </a:lnTo>
                <a:lnTo>
                  <a:pt x="47690" y="61910"/>
                </a:lnTo>
                <a:lnTo>
                  <a:pt x="47670" y="61890"/>
                </a:lnTo>
                <a:lnTo>
                  <a:pt x="47660" y="61880"/>
                </a:lnTo>
                <a:lnTo>
                  <a:pt x="47650" y="61860"/>
                </a:lnTo>
                <a:lnTo>
                  <a:pt x="47650" y="61850"/>
                </a:lnTo>
                <a:lnTo>
                  <a:pt x="47640" y="61840"/>
                </a:lnTo>
                <a:lnTo>
                  <a:pt x="47630" y="61830"/>
                </a:lnTo>
                <a:lnTo>
                  <a:pt x="47610" y="61810"/>
                </a:lnTo>
                <a:lnTo>
                  <a:pt x="47600" y="61790"/>
                </a:lnTo>
                <a:lnTo>
                  <a:pt x="47590" y="61780"/>
                </a:lnTo>
                <a:lnTo>
                  <a:pt x="47560" y="61750"/>
                </a:lnTo>
                <a:lnTo>
                  <a:pt x="47550" y="61740"/>
                </a:lnTo>
                <a:lnTo>
                  <a:pt x="47550" y="61730"/>
                </a:lnTo>
                <a:lnTo>
                  <a:pt x="47530" y="61720"/>
                </a:lnTo>
                <a:lnTo>
                  <a:pt x="47510" y="61680"/>
                </a:lnTo>
                <a:lnTo>
                  <a:pt x="47500" y="61650"/>
                </a:lnTo>
                <a:lnTo>
                  <a:pt x="47480" y="61640"/>
                </a:lnTo>
                <a:lnTo>
                  <a:pt x="47450" y="61610"/>
                </a:lnTo>
                <a:lnTo>
                  <a:pt x="47430" y="61590"/>
                </a:lnTo>
                <a:lnTo>
                  <a:pt x="47420" y="61570"/>
                </a:lnTo>
                <a:lnTo>
                  <a:pt x="47380" y="61520"/>
                </a:lnTo>
                <a:lnTo>
                  <a:pt x="47360" y="61510"/>
                </a:lnTo>
                <a:lnTo>
                  <a:pt x="47350" y="61500"/>
                </a:lnTo>
                <a:lnTo>
                  <a:pt x="47310" y="61450"/>
                </a:lnTo>
                <a:lnTo>
                  <a:pt x="47270" y="61400"/>
                </a:lnTo>
                <a:lnTo>
                  <a:pt x="47240" y="61360"/>
                </a:lnTo>
                <a:lnTo>
                  <a:pt x="47190" y="61320"/>
                </a:lnTo>
                <a:lnTo>
                  <a:pt x="47100" y="61280"/>
                </a:lnTo>
                <a:lnTo>
                  <a:pt x="47070" y="61270"/>
                </a:lnTo>
                <a:lnTo>
                  <a:pt x="46960" y="61230"/>
                </a:lnTo>
                <a:lnTo>
                  <a:pt x="46850" y="61200"/>
                </a:lnTo>
                <a:lnTo>
                  <a:pt x="46750" y="61180"/>
                </a:lnTo>
                <a:lnTo>
                  <a:pt x="46470" y="61150"/>
                </a:lnTo>
                <a:lnTo>
                  <a:pt x="46240" y="61150"/>
                </a:lnTo>
                <a:lnTo>
                  <a:pt x="46020" y="61120"/>
                </a:lnTo>
                <a:lnTo>
                  <a:pt x="45980" y="61110"/>
                </a:lnTo>
                <a:lnTo>
                  <a:pt x="45750" y="61080"/>
                </a:lnTo>
                <a:lnTo>
                  <a:pt x="45670" y="61090"/>
                </a:lnTo>
                <a:lnTo>
                  <a:pt x="45640" y="61090"/>
                </a:lnTo>
                <a:lnTo>
                  <a:pt x="45630" y="61090"/>
                </a:lnTo>
                <a:lnTo>
                  <a:pt x="45610" y="61100"/>
                </a:lnTo>
                <a:lnTo>
                  <a:pt x="45580" y="61100"/>
                </a:lnTo>
                <a:lnTo>
                  <a:pt x="45540" y="61110"/>
                </a:lnTo>
                <a:lnTo>
                  <a:pt x="45480" y="61120"/>
                </a:lnTo>
                <a:lnTo>
                  <a:pt x="45420" y="61140"/>
                </a:lnTo>
                <a:lnTo>
                  <a:pt x="45380" y="61150"/>
                </a:lnTo>
                <a:lnTo>
                  <a:pt x="45350" y="61160"/>
                </a:lnTo>
                <a:lnTo>
                  <a:pt x="45320" y="61170"/>
                </a:lnTo>
                <a:lnTo>
                  <a:pt x="45290" y="61170"/>
                </a:lnTo>
                <a:lnTo>
                  <a:pt x="45270" y="61180"/>
                </a:lnTo>
                <a:lnTo>
                  <a:pt x="45230" y="61180"/>
                </a:lnTo>
                <a:lnTo>
                  <a:pt x="45180" y="61190"/>
                </a:lnTo>
                <a:lnTo>
                  <a:pt x="45170" y="61190"/>
                </a:lnTo>
                <a:lnTo>
                  <a:pt x="45180" y="61190"/>
                </a:lnTo>
                <a:lnTo>
                  <a:pt x="45150" y="61190"/>
                </a:lnTo>
                <a:lnTo>
                  <a:pt x="45110" y="61190"/>
                </a:lnTo>
                <a:lnTo>
                  <a:pt x="45070" y="61200"/>
                </a:lnTo>
                <a:lnTo>
                  <a:pt x="45030" y="61210"/>
                </a:lnTo>
                <a:lnTo>
                  <a:pt x="45020" y="61210"/>
                </a:lnTo>
                <a:lnTo>
                  <a:pt x="45000" y="61210"/>
                </a:lnTo>
                <a:lnTo>
                  <a:pt x="44990" y="61210"/>
                </a:lnTo>
                <a:lnTo>
                  <a:pt x="44950" y="61220"/>
                </a:lnTo>
                <a:lnTo>
                  <a:pt x="44910" y="61220"/>
                </a:lnTo>
                <a:lnTo>
                  <a:pt x="44890" y="61220"/>
                </a:lnTo>
                <a:lnTo>
                  <a:pt x="44880" y="61230"/>
                </a:lnTo>
                <a:lnTo>
                  <a:pt x="44860" y="61230"/>
                </a:lnTo>
                <a:lnTo>
                  <a:pt x="44840" y="61240"/>
                </a:lnTo>
                <a:lnTo>
                  <a:pt x="44800" y="61250"/>
                </a:lnTo>
                <a:lnTo>
                  <a:pt x="44760" y="61260"/>
                </a:lnTo>
                <a:lnTo>
                  <a:pt x="44720" y="61260"/>
                </a:lnTo>
                <a:lnTo>
                  <a:pt x="44670" y="61260"/>
                </a:lnTo>
                <a:lnTo>
                  <a:pt x="44620" y="61260"/>
                </a:lnTo>
                <a:lnTo>
                  <a:pt x="44580" y="61260"/>
                </a:lnTo>
                <a:lnTo>
                  <a:pt x="44540" y="61270"/>
                </a:lnTo>
                <a:lnTo>
                  <a:pt x="44530" y="61260"/>
                </a:lnTo>
                <a:lnTo>
                  <a:pt x="44490" y="61250"/>
                </a:lnTo>
                <a:lnTo>
                  <a:pt x="44470" y="61240"/>
                </a:lnTo>
                <a:lnTo>
                  <a:pt x="44450" y="61240"/>
                </a:lnTo>
                <a:lnTo>
                  <a:pt x="44440" y="61230"/>
                </a:lnTo>
                <a:lnTo>
                  <a:pt x="44420" y="61210"/>
                </a:lnTo>
                <a:lnTo>
                  <a:pt x="44380" y="61170"/>
                </a:lnTo>
                <a:lnTo>
                  <a:pt x="44360" y="61130"/>
                </a:lnTo>
                <a:lnTo>
                  <a:pt x="44330" y="61090"/>
                </a:lnTo>
                <a:lnTo>
                  <a:pt x="44300" y="61060"/>
                </a:lnTo>
                <a:lnTo>
                  <a:pt x="44290" y="61050"/>
                </a:lnTo>
                <a:lnTo>
                  <a:pt x="44270" y="61020"/>
                </a:lnTo>
                <a:lnTo>
                  <a:pt x="44240" y="60970"/>
                </a:lnTo>
                <a:lnTo>
                  <a:pt x="44220" y="60930"/>
                </a:lnTo>
                <a:lnTo>
                  <a:pt x="44200" y="60910"/>
                </a:lnTo>
                <a:lnTo>
                  <a:pt x="44190" y="60900"/>
                </a:lnTo>
                <a:lnTo>
                  <a:pt x="44190" y="60890"/>
                </a:lnTo>
                <a:lnTo>
                  <a:pt x="44180" y="60870"/>
                </a:lnTo>
                <a:lnTo>
                  <a:pt x="44170" y="60850"/>
                </a:lnTo>
                <a:lnTo>
                  <a:pt x="44140" y="60810"/>
                </a:lnTo>
                <a:lnTo>
                  <a:pt x="44120" y="60790"/>
                </a:lnTo>
                <a:lnTo>
                  <a:pt x="44090" y="60750"/>
                </a:lnTo>
                <a:lnTo>
                  <a:pt x="44070" y="60710"/>
                </a:lnTo>
                <a:lnTo>
                  <a:pt x="44060" y="60690"/>
                </a:lnTo>
                <a:lnTo>
                  <a:pt x="44050" y="60670"/>
                </a:lnTo>
                <a:lnTo>
                  <a:pt x="44030" y="60630"/>
                </a:lnTo>
                <a:lnTo>
                  <a:pt x="44000" y="60600"/>
                </a:lnTo>
                <a:lnTo>
                  <a:pt x="43980" y="60580"/>
                </a:lnTo>
                <a:lnTo>
                  <a:pt x="43980" y="60570"/>
                </a:lnTo>
                <a:lnTo>
                  <a:pt x="43960" y="60540"/>
                </a:lnTo>
                <a:lnTo>
                  <a:pt x="43940" y="60510"/>
                </a:lnTo>
                <a:lnTo>
                  <a:pt x="43930" y="60490"/>
                </a:lnTo>
                <a:lnTo>
                  <a:pt x="43920" y="60480"/>
                </a:lnTo>
                <a:lnTo>
                  <a:pt x="43920" y="60470"/>
                </a:lnTo>
                <a:lnTo>
                  <a:pt x="43910" y="60460"/>
                </a:lnTo>
                <a:lnTo>
                  <a:pt x="43880" y="60430"/>
                </a:lnTo>
                <a:lnTo>
                  <a:pt x="43860" y="60400"/>
                </a:lnTo>
                <a:lnTo>
                  <a:pt x="43840" y="60370"/>
                </a:lnTo>
                <a:lnTo>
                  <a:pt x="43820" y="60350"/>
                </a:lnTo>
                <a:lnTo>
                  <a:pt x="43810" y="60340"/>
                </a:lnTo>
                <a:lnTo>
                  <a:pt x="43780" y="60320"/>
                </a:lnTo>
                <a:lnTo>
                  <a:pt x="43750" y="60290"/>
                </a:lnTo>
                <a:lnTo>
                  <a:pt x="43740" y="60280"/>
                </a:lnTo>
                <a:lnTo>
                  <a:pt x="43720" y="60050"/>
                </a:lnTo>
                <a:lnTo>
                  <a:pt x="43490" y="59730"/>
                </a:lnTo>
                <a:lnTo>
                  <a:pt x="43150" y="59240"/>
                </a:lnTo>
                <a:lnTo>
                  <a:pt x="43100" y="58280"/>
                </a:lnTo>
                <a:lnTo>
                  <a:pt x="43100" y="58210"/>
                </a:lnTo>
                <a:lnTo>
                  <a:pt x="43100" y="58200"/>
                </a:lnTo>
                <a:lnTo>
                  <a:pt x="43110" y="58190"/>
                </a:lnTo>
                <a:lnTo>
                  <a:pt x="43120" y="58170"/>
                </a:lnTo>
                <a:lnTo>
                  <a:pt x="43130" y="58150"/>
                </a:lnTo>
                <a:lnTo>
                  <a:pt x="43150" y="58140"/>
                </a:lnTo>
                <a:lnTo>
                  <a:pt x="43190" y="58090"/>
                </a:lnTo>
                <a:lnTo>
                  <a:pt x="43230" y="58050"/>
                </a:lnTo>
                <a:lnTo>
                  <a:pt x="43260" y="58020"/>
                </a:lnTo>
                <a:lnTo>
                  <a:pt x="43300" y="57990"/>
                </a:lnTo>
                <a:lnTo>
                  <a:pt x="43330" y="57960"/>
                </a:lnTo>
                <a:lnTo>
                  <a:pt x="43370" y="57940"/>
                </a:lnTo>
                <a:lnTo>
                  <a:pt x="43400" y="57910"/>
                </a:lnTo>
                <a:lnTo>
                  <a:pt x="43420" y="57890"/>
                </a:lnTo>
                <a:lnTo>
                  <a:pt x="43440" y="57880"/>
                </a:lnTo>
                <a:lnTo>
                  <a:pt x="43460" y="57880"/>
                </a:lnTo>
                <a:lnTo>
                  <a:pt x="43490" y="57870"/>
                </a:lnTo>
                <a:lnTo>
                  <a:pt x="43510" y="57860"/>
                </a:lnTo>
                <a:lnTo>
                  <a:pt x="43520" y="57850"/>
                </a:lnTo>
                <a:lnTo>
                  <a:pt x="43520" y="57830"/>
                </a:lnTo>
                <a:lnTo>
                  <a:pt x="43540" y="57830"/>
                </a:lnTo>
                <a:lnTo>
                  <a:pt x="43560" y="57820"/>
                </a:lnTo>
                <a:lnTo>
                  <a:pt x="43570" y="57820"/>
                </a:lnTo>
                <a:lnTo>
                  <a:pt x="43580" y="57830"/>
                </a:lnTo>
                <a:lnTo>
                  <a:pt x="43590" y="57830"/>
                </a:lnTo>
                <a:lnTo>
                  <a:pt x="43600" y="57830"/>
                </a:lnTo>
                <a:lnTo>
                  <a:pt x="43620" y="57840"/>
                </a:lnTo>
                <a:lnTo>
                  <a:pt x="43640" y="57840"/>
                </a:lnTo>
                <a:lnTo>
                  <a:pt x="43650" y="57850"/>
                </a:lnTo>
                <a:lnTo>
                  <a:pt x="43670" y="57850"/>
                </a:lnTo>
                <a:lnTo>
                  <a:pt x="43680" y="57860"/>
                </a:lnTo>
                <a:lnTo>
                  <a:pt x="43690" y="57860"/>
                </a:lnTo>
                <a:lnTo>
                  <a:pt x="43700" y="57860"/>
                </a:lnTo>
                <a:lnTo>
                  <a:pt x="43720" y="57850"/>
                </a:lnTo>
                <a:lnTo>
                  <a:pt x="43730" y="57850"/>
                </a:lnTo>
                <a:lnTo>
                  <a:pt x="43730" y="57860"/>
                </a:lnTo>
                <a:lnTo>
                  <a:pt x="43740" y="57870"/>
                </a:lnTo>
                <a:lnTo>
                  <a:pt x="43750" y="57880"/>
                </a:lnTo>
                <a:lnTo>
                  <a:pt x="43760" y="57890"/>
                </a:lnTo>
                <a:lnTo>
                  <a:pt x="43770" y="57890"/>
                </a:lnTo>
                <a:lnTo>
                  <a:pt x="43780" y="57890"/>
                </a:lnTo>
                <a:lnTo>
                  <a:pt x="43790" y="57890"/>
                </a:lnTo>
                <a:lnTo>
                  <a:pt x="43820" y="57880"/>
                </a:lnTo>
                <a:lnTo>
                  <a:pt x="43850" y="57870"/>
                </a:lnTo>
                <a:lnTo>
                  <a:pt x="43870" y="57860"/>
                </a:lnTo>
                <a:lnTo>
                  <a:pt x="43890" y="57850"/>
                </a:lnTo>
                <a:lnTo>
                  <a:pt x="43900" y="57840"/>
                </a:lnTo>
                <a:lnTo>
                  <a:pt x="43910" y="57830"/>
                </a:lnTo>
                <a:lnTo>
                  <a:pt x="43930" y="57830"/>
                </a:lnTo>
                <a:lnTo>
                  <a:pt x="43950" y="57820"/>
                </a:lnTo>
                <a:lnTo>
                  <a:pt x="43970" y="57820"/>
                </a:lnTo>
                <a:lnTo>
                  <a:pt x="43990" y="57830"/>
                </a:lnTo>
                <a:lnTo>
                  <a:pt x="44000" y="57840"/>
                </a:lnTo>
                <a:lnTo>
                  <a:pt x="44000" y="57850"/>
                </a:lnTo>
                <a:lnTo>
                  <a:pt x="44000" y="57870"/>
                </a:lnTo>
                <a:lnTo>
                  <a:pt x="44010" y="57870"/>
                </a:lnTo>
                <a:lnTo>
                  <a:pt x="44020" y="57870"/>
                </a:lnTo>
                <a:lnTo>
                  <a:pt x="44030" y="57860"/>
                </a:lnTo>
                <a:lnTo>
                  <a:pt x="44040" y="57850"/>
                </a:lnTo>
                <a:lnTo>
                  <a:pt x="44050" y="57840"/>
                </a:lnTo>
                <a:lnTo>
                  <a:pt x="44060" y="57830"/>
                </a:lnTo>
                <a:lnTo>
                  <a:pt x="44060" y="57840"/>
                </a:lnTo>
                <a:lnTo>
                  <a:pt x="44070" y="57860"/>
                </a:lnTo>
                <a:lnTo>
                  <a:pt x="44080" y="57870"/>
                </a:lnTo>
                <a:lnTo>
                  <a:pt x="44090" y="57870"/>
                </a:lnTo>
                <a:lnTo>
                  <a:pt x="44090" y="57880"/>
                </a:lnTo>
                <a:lnTo>
                  <a:pt x="44090" y="57890"/>
                </a:lnTo>
                <a:lnTo>
                  <a:pt x="44100" y="57900"/>
                </a:lnTo>
                <a:lnTo>
                  <a:pt x="44120" y="57900"/>
                </a:lnTo>
                <a:lnTo>
                  <a:pt x="44130" y="57890"/>
                </a:lnTo>
                <a:lnTo>
                  <a:pt x="44140" y="57880"/>
                </a:lnTo>
                <a:lnTo>
                  <a:pt x="44150" y="57890"/>
                </a:lnTo>
                <a:lnTo>
                  <a:pt x="44170" y="57890"/>
                </a:lnTo>
                <a:lnTo>
                  <a:pt x="44190" y="57880"/>
                </a:lnTo>
                <a:lnTo>
                  <a:pt x="44200" y="57870"/>
                </a:lnTo>
                <a:lnTo>
                  <a:pt x="44210" y="57860"/>
                </a:lnTo>
                <a:lnTo>
                  <a:pt x="44230" y="57860"/>
                </a:lnTo>
                <a:lnTo>
                  <a:pt x="44240" y="57860"/>
                </a:lnTo>
                <a:lnTo>
                  <a:pt x="44260" y="57850"/>
                </a:lnTo>
                <a:lnTo>
                  <a:pt x="44270" y="57840"/>
                </a:lnTo>
                <a:lnTo>
                  <a:pt x="44280" y="57840"/>
                </a:lnTo>
                <a:lnTo>
                  <a:pt x="44290" y="57840"/>
                </a:lnTo>
                <a:lnTo>
                  <a:pt x="44310" y="57850"/>
                </a:lnTo>
                <a:lnTo>
                  <a:pt x="44330" y="57860"/>
                </a:lnTo>
                <a:lnTo>
                  <a:pt x="44350" y="57860"/>
                </a:lnTo>
                <a:lnTo>
                  <a:pt x="44380" y="57840"/>
                </a:lnTo>
                <a:lnTo>
                  <a:pt x="44390" y="57830"/>
                </a:lnTo>
                <a:lnTo>
                  <a:pt x="44410" y="57810"/>
                </a:lnTo>
                <a:lnTo>
                  <a:pt x="44430" y="57800"/>
                </a:lnTo>
                <a:lnTo>
                  <a:pt x="44450" y="57800"/>
                </a:lnTo>
                <a:lnTo>
                  <a:pt x="44470" y="57810"/>
                </a:lnTo>
                <a:lnTo>
                  <a:pt x="44480" y="57810"/>
                </a:lnTo>
                <a:lnTo>
                  <a:pt x="44490" y="57800"/>
                </a:lnTo>
                <a:lnTo>
                  <a:pt x="44500" y="57780"/>
                </a:lnTo>
                <a:lnTo>
                  <a:pt x="44520" y="57760"/>
                </a:lnTo>
                <a:lnTo>
                  <a:pt x="44530" y="57760"/>
                </a:lnTo>
                <a:lnTo>
                  <a:pt x="44540" y="57760"/>
                </a:lnTo>
                <a:lnTo>
                  <a:pt x="44550" y="57770"/>
                </a:lnTo>
                <a:lnTo>
                  <a:pt x="44560" y="57770"/>
                </a:lnTo>
                <a:lnTo>
                  <a:pt x="44570" y="57770"/>
                </a:lnTo>
                <a:lnTo>
                  <a:pt x="44590" y="57770"/>
                </a:lnTo>
                <a:lnTo>
                  <a:pt x="44590" y="57780"/>
                </a:lnTo>
                <a:lnTo>
                  <a:pt x="44600" y="57780"/>
                </a:lnTo>
                <a:lnTo>
                  <a:pt x="44610" y="57780"/>
                </a:lnTo>
                <a:lnTo>
                  <a:pt x="44620" y="57780"/>
                </a:lnTo>
                <a:lnTo>
                  <a:pt x="44630" y="57790"/>
                </a:lnTo>
                <a:lnTo>
                  <a:pt x="44640" y="57800"/>
                </a:lnTo>
                <a:lnTo>
                  <a:pt x="44650" y="57800"/>
                </a:lnTo>
                <a:lnTo>
                  <a:pt x="44660" y="57800"/>
                </a:lnTo>
                <a:lnTo>
                  <a:pt x="44670" y="57790"/>
                </a:lnTo>
                <a:lnTo>
                  <a:pt x="44670" y="57780"/>
                </a:lnTo>
                <a:lnTo>
                  <a:pt x="44680" y="57780"/>
                </a:lnTo>
                <a:lnTo>
                  <a:pt x="44690" y="57780"/>
                </a:lnTo>
                <a:lnTo>
                  <a:pt x="44710" y="57790"/>
                </a:lnTo>
                <a:lnTo>
                  <a:pt x="44720" y="57790"/>
                </a:lnTo>
                <a:lnTo>
                  <a:pt x="44730" y="57790"/>
                </a:lnTo>
                <a:lnTo>
                  <a:pt x="44740" y="57780"/>
                </a:lnTo>
                <a:lnTo>
                  <a:pt x="44750" y="57770"/>
                </a:lnTo>
                <a:lnTo>
                  <a:pt x="44760" y="57770"/>
                </a:lnTo>
                <a:lnTo>
                  <a:pt x="44770" y="57780"/>
                </a:lnTo>
                <a:lnTo>
                  <a:pt x="44780" y="57780"/>
                </a:lnTo>
                <a:lnTo>
                  <a:pt x="44790" y="57780"/>
                </a:lnTo>
                <a:lnTo>
                  <a:pt x="44810" y="57760"/>
                </a:lnTo>
                <a:lnTo>
                  <a:pt x="44840" y="57740"/>
                </a:lnTo>
                <a:lnTo>
                  <a:pt x="44870" y="57730"/>
                </a:lnTo>
                <a:lnTo>
                  <a:pt x="44890" y="57720"/>
                </a:lnTo>
                <a:lnTo>
                  <a:pt x="44910" y="57710"/>
                </a:lnTo>
                <a:lnTo>
                  <a:pt x="44930" y="57710"/>
                </a:lnTo>
                <a:lnTo>
                  <a:pt x="44940" y="57720"/>
                </a:lnTo>
                <a:lnTo>
                  <a:pt x="44950" y="57730"/>
                </a:lnTo>
                <a:lnTo>
                  <a:pt x="44960" y="57730"/>
                </a:lnTo>
                <a:lnTo>
                  <a:pt x="44970" y="57720"/>
                </a:lnTo>
                <a:lnTo>
                  <a:pt x="44980" y="57720"/>
                </a:lnTo>
                <a:lnTo>
                  <a:pt x="44980" y="57710"/>
                </a:lnTo>
                <a:lnTo>
                  <a:pt x="44990" y="57720"/>
                </a:lnTo>
                <a:lnTo>
                  <a:pt x="45000" y="57720"/>
                </a:lnTo>
                <a:lnTo>
                  <a:pt x="45010" y="57720"/>
                </a:lnTo>
                <a:lnTo>
                  <a:pt x="45020" y="57720"/>
                </a:lnTo>
                <a:lnTo>
                  <a:pt x="45030" y="57710"/>
                </a:lnTo>
                <a:lnTo>
                  <a:pt x="45030" y="57700"/>
                </a:lnTo>
                <a:lnTo>
                  <a:pt x="45040" y="57700"/>
                </a:lnTo>
                <a:lnTo>
                  <a:pt x="45050" y="57700"/>
                </a:lnTo>
                <a:lnTo>
                  <a:pt x="45050" y="57710"/>
                </a:lnTo>
                <a:lnTo>
                  <a:pt x="45050" y="57720"/>
                </a:lnTo>
                <a:lnTo>
                  <a:pt x="45060" y="57730"/>
                </a:lnTo>
                <a:lnTo>
                  <a:pt x="45070" y="57740"/>
                </a:lnTo>
                <a:lnTo>
                  <a:pt x="45080" y="57740"/>
                </a:lnTo>
                <a:lnTo>
                  <a:pt x="45090" y="57740"/>
                </a:lnTo>
                <a:lnTo>
                  <a:pt x="45100" y="57740"/>
                </a:lnTo>
                <a:lnTo>
                  <a:pt x="45110" y="57730"/>
                </a:lnTo>
                <a:lnTo>
                  <a:pt x="45120" y="57710"/>
                </a:lnTo>
                <a:lnTo>
                  <a:pt x="45130" y="57690"/>
                </a:lnTo>
                <a:lnTo>
                  <a:pt x="45120" y="57680"/>
                </a:lnTo>
                <a:lnTo>
                  <a:pt x="45120" y="57660"/>
                </a:lnTo>
                <a:lnTo>
                  <a:pt x="45120" y="57640"/>
                </a:lnTo>
                <a:lnTo>
                  <a:pt x="45130" y="57600"/>
                </a:lnTo>
                <a:lnTo>
                  <a:pt x="45150" y="57590"/>
                </a:lnTo>
                <a:lnTo>
                  <a:pt x="45160" y="57580"/>
                </a:lnTo>
                <a:lnTo>
                  <a:pt x="45180" y="57570"/>
                </a:lnTo>
                <a:lnTo>
                  <a:pt x="45200" y="57550"/>
                </a:lnTo>
                <a:lnTo>
                  <a:pt x="45210" y="57540"/>
                </a:lnTo>
                <a:lnTo>
                  <a:pt x="45220" y="57520"/>
                </a:lnTo>
                <a:lnTo>
                  <a:pt x="45240" y="57480"/>
                </a:lnTo>
                <a:lnTo>
                  <a:pt x="45240" y="57470"/>
                </a:lnTo>
                <a:lnTo>
                  <a:pt x="45250" y="57460"/>
                </a:lnTo>
                <a:lnTo>
                  <a:pt x="45250" y="57450"/>
                </a:lnTo>
                <a:lnTo>
                  <a:pt x="45260" y="57460"/>
                </a:lnTo>
                <a:lnTo>
                  <a:pt x="45280" y="57460"/>
                </a:lnTo>
                <a:lnTo>
                  <a:pt x="45290" y="57460"/>
                </a:lnTo>
                <a:lnTo>
                  <a:pt x="45300" y="57450"/>
                </a:lnTo>
                <a:lnTo>
                  <a:pt x="45310" y="57430"/>
                </a:lnTo>
                <a:lnTo>
                  <a:pt x="45320" y="57420"/>
                </a:lnTo>
                <a:lnTo>
                  <a:pt x="45340" y="57410"/>
                </a:lnTo>
                <a:lnTo>
                  <a:pt x="45360" y="57410"/>
                </a:lnTo>
                <a:lnTo>
                  <a:pt x="45390" y="57410"/>
                </a:lnTo>
                <a:lnTo>
                  <a:pt x="45400" y="57400"/>
                </a:lnTo>
                <a:lnTo>
                  <a:pt x="45410" y="57400"/>
                </a:lnTo>
                <a:lnTo>
                  <a:pt x="45430" y="57390"/>
                </a:lnTo>
                <a:lnTo>
                  <a:pt x="45440" y="57390"/>
                </a:lnTo>
                <a:lnTo>
                  <a:pt x="45450" y="57390"/>
                </a:lnTo>
                <a:lnTo>
                  <a:pt x="45470" y="57390"/>
                </a:lnTo>
                <a:lnTo>
                  <a:pt x="45490" y="57390"/>
                </a:lnTo>
                <a:lnTo>
                  <a:pt x="45500" y="57390"/>
                </a:lnTo>
                <a:lnTo>
                  <a:pt x="45510" y="57390"/>
                </a:lnTo>
                <a:lnTo>
                  <a:pt x="45530" y="57360"/>
                </a:lnTo>
                <a:lnTo>
                  <a:pt x="45530" y="57340"/>
                </a:lnTo>
                <a:lnTo>
                  <a:pt x="45530" y="57330"/>
                </a:lnTo>
                <a:lnTo>
                  <a:pt x="45520" y="57310"/>
                </a:lnTo>
                <a:lnTo>
                  <a:pt x="45520" y="57290"/>
                </a:lnTo>
                <a:lnTo>
                  <a:pt x="45520" y="57280"/>
                </a:lnTo>
                <a:lnTo>
                  <a:pt x="45540" y="57260"/>
                </a:lnTo>
                <a:lnTo>
                  <a:pt x="45560" y="57250"/>
                </a:lnTo>
                <a:lnTo>
                  <a:pt x="45570" y="57240"/>
                </a:lnTo>
                <a:lnTo>
                  <a:pt x="45570" y="57230"/>
                </a:lnTo>
                <a:lnTo>
                  <a:pt x="45570" y="57220"/>
                </a:lnTo>
                <a:lnTo>
                  <a:pt x="45570" y="57200"/>
                </a:lnTo>
                <a:lnTo>
                  <a:pt x="45580" y="57190"/>
                </a:lnTo>
                <a:lnTo>
                  <a:pt x="45600" y="57190"/>
                </a:lnTo>
                <a:lnTo>
                  <a:pt x="45620" y="57190"/>
                </a:lnTo>
                <a:lnTo>
                  <a:pt x="45630" y="57200"/>
                </a:lnTo>
                <a:lnTo>
                  <a:pt x="45650" y="57210"/>
                </a:lnTo>
                <a:lnTo>
                  <a:pt x="45660" y="57200"/>
                </a:lnTo>
                <a:lnTo>
                  <a:pt x="45670" y="57200"/>
                </a:lnTo>
                <a:lnTo>
                  <a:pt x="45680" y="57180"/>
                </a:lnTo>
                <a:lnTo>
                  <a:pt x="45690" y="57160"/>
                </a:lnTo>
                <a:lnTo>
                  <a:pt x="45690" y="57140"/>
                </a:lnTo>
                <a:lnTo>
                  <a:pt x="45700" y="57130"/>
                </a:lnTo>
                <a:lnTo>
                  <a:pt x="45710" y="57120"/>
                </a:lnTo>
                <a:lnTo>
                  <a:pt x="45720" y="57110"/>
                </a:lnTo>
                <a:lnTo>
                  <a:pt x="45730" y="57100"/>
                </a:lnTo>
                <a:lnTo>
                  <a:pt x="45730" y="57090"/>
                </a:lnTo>
                <a:lnTo>
                  <a:pt x="45730" y="57080"/>
                </a:lnTo>
                <a:lnTo>
                  <a:pt x="45720" y="57070"/>
                </a:lnTo>
                <a:lnTo>
                  <a:pt x="45720" y="57060"/>
                </a:lnTo>
                <a:lnTo>
                  <a:pt x="45720" y="57040"/>
                </a:lnTo>
                <a:lnTo>
                  <a:pt x="45730" y="57030"/>
                </a:lnTo>
                <a:lnTo>
                  <a:pt x="45750" y="57020"/>
                </a:lnTo>
                <a:lnTo>
                  <a:pt x="45760" y="57010"/>
                </a:lnTo>
                <a:lnTo>
                  <a:pt x="45770" y="57010"/>
                </a:lnTo>
                <a:lnTo>
                  <a:pt x="45790" y="57010"/>
                </a:lnTo>
                <a:lnTo>
                  <a:pt x="45800" y="57010"/>
                </a:lnTo>
                <a:lnTo>
                  <a:pt x="45820" y="57000"/>
                </a:lnTo>
                <a:lnTo>
                  <a:pt x="45830" y="57000"/>
                </a:lnTo>
                <a:lnTo>
                  <a:pt x="45850" y="56990"/>
                </a:lnTo>
                <a:lnTo>
                  <a:pt x="45860" y="56990"/>
                </a:lnTo>
                <a:lnTo>
                  <a:pt x="45880" y="56980"/>
                </a:lnTo>
                <a:lnTo>
                  <a:pt x="45890" y="56960"/>
                </a:lnTo>
                <a:lnTo>
                  <a:pt x="45910" y="56950"/>
                </a:lnTo>
                <a:lnTo>
                  <a:pt x="45920" y="56940"/>
                </a:lnTo>
                <a:lnTo>
                  <a:pt x="45930" y="56930"/>
                </a:lnTo>
                <a:lnTo>
                  <a:pt x="45950" y="56920"/>
                </a:lnTo>
                <a:lnTo>
                  <a:pt x="45960" y="56910"/>
                </a:lnTo>
                <a:lnTo>
                  <a:pt x="45960" y="56900"/>
                </a:lnTo>
                <a:lnTo>
                  <a:pt x="45960" y="56890"/>
                </a:lnTo>
                <a:lnTo>
                  <a:pt x="45950" y="56880"/>
                </a:lnTo>
                <a:lnTo>
                  <a:pt x="45960" y="56860"/>
                </a:lnTo>
                <a:lnTo>
                  <a:pt x="45970" y="56850"/>
                </a:lnTo>
                <a:lnTo>
                  <a:pt x="45980" y="56840"/>
                </a:lnTo>
                <a:lnTo>
                  <a:pt x="46000" y="56840"/>
                </a:lnTo>
                <a:lnTo>
                  <a:pt x="46010" y="56850"/>
                </a:lnTo>
                <a:lnTo>
                  <a:pt x="46020" y="56860"/>
                </a:lnTo>
                <a:lnTo>
                  <a:pt x="46030" y="56870"/>
                </a:lnTo>
                <a:lnTo>
                  <a:pt x="46040" y="56870"/>
                </a:lnTo>
                <a:lnTo>
                  <a:pt x="46050" y="56860"/>
                </a:lnTo>
                <a:lnTo>
                  <a:pt x="46060" y="56870"/>
                </a:lnTo>
                <a:lnTo>
                  <a:pt x="46070" y="56870"/>
                </a:lnTo>
                <a:lnTo>
                  <a:pt x="46080" y="56870"/>
                </a:lnTo>
                <a:lnTo>
                  <a:pt x="46090" y="56870"/>
                </a:lnTo>
                <a:lnTo>
                  <a:pt x="46110" y="56860"/>
                </a:lnTo>
                <a:lnTo>
                  <a:pt x="46140" y="56850"/>
                </a:lnTo>
                <a:lnTo>
                  <a:pt x="46160" y="56840"/>
                </a:lnTo>
                <a:lnTo>
                  <a:pt x="46180" y="56830"/>
                </a:lnTo>
                <a:lnTo>
                  <a:pt x="46190" y="56820"/>
                </a:lnTo>
                <a:lnTo>
                  <a:pt x="46200" y="56810"/>
                </a:lnTo>
                <a:lnTo>
                  <a:pt x="46210" y="56780"/>
                </a:lnTo>
                <a:lnTo>
                  <a:pt x="46220" y="56770"/>
                </a:lnTo>
                <a:lnTo>
                  <a:pt x="46220" y="56750"/>
                </a:lnTo>
                <a:lnTo>
                  <a:pt x="46230" y="56740"/>
                </a:lnTo>
                <a:lnTo>
                  <a:pt x="46260" y="56730"/>
                </a:lnTo>
                <a:lnTo>
                  <a:pt x="46280" y="56720"/>
                </a:lnTo>
                <a:lnTo>
                  <a:pt x="46330" y="56700"/>
                </a:lnTo>
                <a:lnTo>
                  <a:pt x="46350" y="56680"/>
                </a:lnTo>
                <a:lnTo>
                  <a:pt x="46360" y="56680"/>
                </a:lnTo>
                <a:lnTo>
                  <a:pt x="46370" y="56660"/>
                </a:lnTo>
                <a:lnTo>
                  <a:pt x="46380" y="56650"/>
                </a:lnTo>
                <a:lnTo>
                  <a:pt x="46400" y="56640"/>
                </a:lnTo>
                <a:lnTo>
                  <a:pt x="46420" y="56630"/>
                </a:lnTo>
                <a:lnTo>
                  <a:pt x="46430" y="56630"/>
                </a:lnTo>
                <a:lnTo>
                  <a:pt x="46440" y="56620"/>
                </a:lnTo>
                <a:lnTo>
                  <a:pt x="46450" y="56620"/>
                </a:lnTo>
                <a:lnTo>
                  <a:pt x="46460" y="56610"/>
                </a:lnTo>
                <a:lnTo>
                  <a:pt x="46460" y="56600"/>
                </a:lnTo>
                <a:lnTo>
                  <a:pt x="46450" y="56600"/>
                </a:lnTo>
                <a:lnTo>
                  <a:pt x="46440" y="56590"/>
                </a:lnTo>
                <a:lnTo>
                  <a:pt x="46430" y="56580"/>
                </a:lnTo>
                <a:lnTo>
                  <a:pt x="46450" y="56560"/>
                </a:lnTo>
                <a:lnTo>
                  <a:pt x="46490" y="56530"/>
                </a:lnTo>
                <a:lnTo>
                  <a:pt x="46540" y="56490"/>
                </a:lnTo>
                <a:lnTo>
                  <a:pt x="46570" y="56480"/>
                </a:lnTo>
                <a:lnTo>
                  <a:pt x="46580" y="56470"/>
                </a:lnTo>
                <a:lnTo>
                  <a:pt x="46600" y="56440"/>
                </a:lnTo>
                <a:lnTo>
                  <a:pt x="46600" y="56430"/>
                </a:lnTo>
                <a:lnTo>
                  <a:pt x="46600" y="56420"/>
                </a:lnTo>
                <a:lnTo>
                  <a:pt x="46600" y="56400"/>
                </a:lnTo>
                <a:lnTo>
                  <a:pt x="46590" y="56380"/>
                </a:lnTo>
                <a:lnTo>
                  <a:pt x="46600" y="56360"/>
                </a:lnTo>
                <a:lnTo>
                  <a:pt x="46610" y="56340"/>
                </a:lnTo>
                <a:lnTo>
                  <a:pt x="46620" y="56330"/>
                </a:lnTo>
                <a:lnTo>
                  <a:pt x="46620" y="56320"/>
                </a:lnTo>
                <a:lnTo>
                  <a:pt x="46620" y="56300"/>
                </a:lnTo>
                <a:lnTo>
                  <a:pt x="46620" y="56290"/>
                </a:lnTo>
                <a:lnTo>
                  <a:pt x="46640" y="56290"/>
                </a:lnTo>
                <a:lnTo>
                  <a:pt x="46650" y="56300"/>
                </a:lnTo>
                <a:lnTo>
                  <a:pt x="46670" y="56310"/>
                </a:lnTo>
                <a:lnTo>
                  <a:pt x="46670" y="56290"/>
                </a:lnTo>
                <a:lnTo>
                  <a:pt x="46690" y="56270"/>
                </a:lnTo>
                <a:lnTo>
                  <a:pt x="46720" y="56240"/>
                </a:lnTo>
                <a:lnTo>
                  <a:pt x="46720" y="56220"/>
                </a:lnTo>
                <a:lnTo>
                  <a:pt x="46720" y="56200"/>
                </a:lnTo>
                <a:lnTo>
                  <a:pt x="46720" y="56180"/>
                </a:lnTo>
                <a:lnTo>
                  <a:pt x="46730" y="56170"/>
                </a:lnTo>
                <a:lnTo>
                  <a:pt x="46740" y="56160"/>
                </a:lnTo>
                <a:lnTo>
                  <a:pt x="46760" y="56150"/>
                </a:lnTo>
                <a:lnTo>
                  <a:pt x="46770" y="56150"/>
                </a:lnTo>
                <a:lnTo>
                  <a:pt x="46790" y="56160"/>
                </a:lnTo>
                <a:lnTo>
                  <a:pt x="46810" y="56160"/>
                </a:lnTo>
                <a:lnTo>
                  <a:pt x="46810" y="56150"/>
                </a:lnTo>
                <a:lnTo>
                  <a:pt x="46810" y="56140"/>
                </a:lnTo>
                <a:lnTo>
                  <a:pt x="46810" y="56120"/>
                </a:lnTo>
                <a:lnTo>
                  <a:pt x="46820" y="56110"/>
                </a:lnTo>
                <a:lnTo>
                  <a:pt x="46830" y="56100"/>
                </a:lnTo>
                <a:lnTo>
                  <a:pt x="46870" y="56050"/>
                </a:lnTo>
                <a:lnTo>
                  <a:pt x="46900" y="56010"/>
                </a:lnTo>
                <a:lnTo>
                  <a:pt x="46910" y="56000"/>
                </a:lnTo>
                <a:lnTo>
                  <a:pt x="46910" y="55990"/>
                </a:lnTo>
                <a:lnTo>
                  <a:pt x="46920" y="55980"/>
                </a:lnTo>
                <a:lnTo>
                  <a:pt x="46990" y="55850"/>
                </a:lnTo>
                <a:lnTo>
                  <a:pt x="47010" y="55810"/>
                </a:lnTo>
                <a:lnTo>
                  <a:pt x="47010" y="55790"/>
                </a:lnTo>
                <a:lnTo>
                  <a:pt x="47000" y="55780"/>
                </a:lnTo>
                <a:lnTo>
                  <a:pt x="46990" y="55760"/>
                </a:lnTo>
                <a:lnTo>
                  <a:pt x="47000" y="55740"/>
                </a:lnTo>
                <a:lnTo>
                  <a:pt x="47010" y="55730"/>
                </a:lnTo>
                <a:lnTo>
                  <a:pt x="47020" y="55720"/>
                </a:lnTo>
                <a:lnTo>
                  <a:pt x="47030" y="55720"/>
                </a:lnTo>
                <a:lnTo>
                  <a:pt x="47050" y="55710"/>
                </a:lnTo>
                <a:lnTo>
                  <a:pt x="47060" y="55700"/>
                </a:lnTo>
                <a:lnTo>
                  <a:pt x="47070" y="55690"/>
                </a:lnTo>
                <a:lnTo>
                  <a:pt x="47070" y="55680"/>
                </a:lnTo>
                <a:lnTo>
                  <a:pt x="47080" y="55670"/>
                </a:lnTo>
                <a:lnTo>
                  <a:pt x="47090" y="55650"/>
                </a:lnTo>
                <a:lnTo>
                  <a:pt x="47110" y="55630"/>
                </a:lnTo>
                <a:lnTo>
                  <a:pt x="47120" y="55610"/>
                </a:lnTo>
                <a:lnTo>
                  <a:pt x="47120" y="55590"/>
                </a:lnTo>
                <a:lnTo>
                  <a:pt x="47130" y="55570"/>
                </a:lnTo>
                <a:lnTo>
                  <a:pt x="47130" y="55560"/>
                </a:lnTo>
                <a:lnTo>
                  <a:pt x="47130" y="55550"/>
                </a:lnTo>
                <a:lnTo>
                  <a:pt x="47130" y="55530"/>
                </a:lnTo>
                <a:lnTo>
                  <a:pt x="47140" y="55530"/>
                </a:lnTo>
                <a:lnTo>
                  <a:pt x="47150" y="55520"/>
                </a:lnTo>
                <a:lnTo>
                  <a:pt x="47180" y="55520"/>
                </a:lnTo>
                <a:lnTo>
                  <a:pt x="47190" y="55500"/>
                </a:lnTo>
                <a:lnTo>
                  <a:pt x="47200" y="55490"/>
                </a:lnTo>
                <a:lnTo>
                  <a:pt x="47220" y="55460"/>
                </a:lnTo>
                <a:lnTo>
                  <a:pt x="47270" y="55430"/>
                </a:lnTo>
                <a:lnTo>
                  <a:pt x="47320" y="55410"/>
                </a:lnTo>
                <a:lnTo>
                  <a:pt x="47370" y="55400"/>
                </a:lnTo>
                <a:lnTo>
                  <a:pt x="47400" y="55400"/>
                </a:lnTo>
                <a:lnTo>
                  <a:pt x="47420" y="55400"/>
                </a:lnTo>
                <a:lnTo>
                  <a:pt x="47440" y="55390"/>
                </a:lnTo>
                <a:lnTo>
                  <a:pt x="47480" y="55370"/>
                </a:lnTo>
                <a:lnTo>
                  <a:pt x="47520" y="55360"/>
                </a:lnTo>
                <a:lnTo>
                  <a:pt x="47530" y="55350"/>
                </a:lnTo>
                <a:lnTo>
                  <a:pt x="47530" y="55330"/>
                </a:lnTo>
                <a:lnTo>
                  <a:pt x="47540" y="55300"/>
                </a:lnTo>
                <a:lnTo>
                  <a:pt x="47560" y="55260"/>
                </a:lnTo>
                <a:lnTo>
                  <a:pt x="47570" y="55260"/>
                </a:lnTo>
                <a:lnTo>
                  <a:pt x="47600" y="55260"/>
                </a:lnTo>
                <a:lnTo>
                  <a:pt x="47620" y="55250"/>
                </a:lnTo>
                <a:lnTo>
                  <a:pt x="47630" y="55200"/>
                </a:lnTo>
                <a:lnTo>
                  <a:pt x="47660" y="55180"/>
                </a:lnTo>
                <a:lnTo>
                  <a:pt x="47680" y="55170"/>
                </a:lnTo>
                <a:lnTo>
                  <a:pt x="47700" y="55160"/>
                </a:lnTo>
                <a:lnTo>
                  <a:pt x="47720" y="55160"/>
                </a:lnTo>
                <a:lnTo>
                  <a:pt x="47740" y="55160"/>
                </a:lnTo>
                <a:lnTo>
                  <a:pt x="47760" y="55150"/>
                </a:lnTo>
                <a:lnTo>
                  <a:pt x="47790" y="55140"/>
                </a:lnTo>
                <a:lnTo>
                  <a:pt x="47820" y="55130"/>
                </a:lnTo>
                <a:lnTo>
                  <a:pt x="47830" y="55120"/>
                </a:lnTo>
                <a:lnTo>
                  <a:pt x="47860" y="55090"/>
                </a:lnTo>
                <a:lnTo>
                  <a:pt x="47880" y="55070"/>
                </a:lnTo>
                <a:lnTo>
                  <a:pt x="47890" y="55040"/>
                </a:lnTo>
                <a:lnTo>
                  <a:pt x="47930" y="55020"/>
                </a:lnTo>
                <a:lnTo>
                  <a:pt x="47950" y="55000"/>
                </a:lnTo>
                <a:lnTo>
                  <a:pt x="47970" y="54970"/>
                </a:lnTo>
                <a:lnTo>
                  <a:pt x="47980" y="54950"/>
                </a:lnTo>
                <a:lnTo>
                  <a:pt x="47980" y="54930"/>
                </a:lnTo>
                <a:lnTo>
                  <a:pt x="47980" y="54920"/>
                </a:lnTo>
                <a:lnTo>
                  <a:pt x="47990" y="54910"/>
                </a:lnTo>
                <a:lnTo>
                  <a:pt x="48010" y="54900"/>
                </a:lnTo>
                <a:lnTo>
                  <a:pt x="48030" y="54870"/>
                </a:lnTo>
                <a:lnTo>
                  <a:pt x="48050" y="54860"/>
                </a:lnTo>
                <a:lnTo>
                  <a:pt x="48080" y="54850"/>
                </a:lnTo>
                <a:lnTo>
                  <a:pt x="48100" y="54840"/>
                </a:lnTo>
                <a:lnTo>
                  <a:pt x="48130" y="54820"/>
                </a:lnTo>
                <a:lnTo>
                  <a:pt x="48160" y="54810"/>
                </a:lnTo>
                <a:lnTo>
                  <a:pt x="48180" y="54790"/>
                </a:lnTo>
                <a:lnTo>
                  <a:pt x="48200" y="54770"/>
                </a:lnTo>
                <a:lnTo>
                  <a:pt x="48210" y="54750"/>
                </a:lnTo>
                <a:lnTo>
                  <a:pt x="48220" y="54740"/>
                </a:lnTo>
                <a:lnTo>
                  <a:pt x="48240" y="54730"/>
                </a:lnTo>
                <a:lnTo>
                  <a:pt x="48260" y="54730"/>
                </a:lnTo>
                <a:lnTo>
                  <a:pt x="48300" y="54730"/>
                </a:lnTo>
                <a:lnTo>
                  <a:pt x="48330" y="54730"/>
                </a:lnTo>
                <a:lnTo>
                  <a:pt x="48340" y="54730"/>
                </a:lnTo>
                <a:lnTo>
                  <a:pt x="48370" y="54710"/>
                </a:lnTo>
                <a:lnTo>
                  <a:pt x="48390" y="54690"/>
                </a:lnTo>
                <a:lnTo>
                  <a:pt x="48410" y="54670"/>
                </a:lnTo>
                <a:lnTo>
                  <a:pt x="48420" y="54650"/>
                </a:lnTo>
                <a:lnTo>
                  <a:pt x="48430" y="54640"/>
                </a:lnTo>
                <a:lnTo>
                  <a:pt x="48450" y="54620"/>
                </a:lnTo>
                <a:lnTo>
                  <a:pt x="48460" y="54610"/>
                </a:lnTo>
                <a:lnTo>
                  <a:pt x="48480" y="54600"/>
                </a:lnTo>
                <a:lnTo>
                  <a:pt x="48500" y="54570"/>
                </a:lnTo>
                <a:lnTo>
                  <a:pt x="48520" y="54560"/>
                </a:lnTo>
                <a:lnTo>
                  <a:pt x="48530" y="54550"/>
                </a:lnTo>
                <a:lnTo>
                  <a:pt x="48540" y="54560"/>
                </a:lnTo>
                <a:lnTo>
                  <a:pt x="48550" y="54560"/>
                </a:lnTo>
                <a:lnTo>
                  <a:pt x="48570" y="54560"/>
                </a:lnTo>
                <a:lnTo>
                  <a:pt x="48590" y="54550"/>
                </a:lnTo>
                <a:lnTo>
                  <a:pt x="48610" y="54540"/>
                </a:lnTo>
                <a:lnTo>
                  <a:pt x="48620" y="54540"/>
                </a:lnTo>
                <a:lnTo>
                  <a:pt x="48630" y="54540"/>
                </a:lnTo>
                <a:lnTo>
                  <a:pt x="48650" y="54530"/>
                </a:lnTo>
                <a:lnTo>
                  <a:pt x="48670" y="54510"/>
                </a:lnTo>
                <a:lnTo>
                  <a:pt x="48690" y="54490"/>
                </a:lnTo>
                <a:lnTo>
                  <a:pt x="48700" y="54460"/>
                </a:lnTo>
                <a:lnTo>
                  <a:pt x="48710" y="54450"/>
                </a:lnTo>
                <a:lnTo>
                  <a:pt x="48730" y="54430"/>
                </a:lnTo>
                <a:lnTo>
                  <a:pt x="48750" y="54430"/>
                </a:lnTo>
                <a:lnTo>
                  <a:pt x="48760" y="54420"/>
                </a:lnTo>
                <a:lnTo>
                  <a:pt x="48780" y="54410"/>
                </a:lnTo>
                <a:lnTo>
                  <a:pt x="48790" y="54390"/>
                </a:lnTo>
                <a:lnTo>
                  <a:pt x="48800" y="54370"/>
                </a:lnTo>
                <a:lnTo>
                  <a:pt x="48820" y="54380"/>
                </a:lnTo>
                <a:lnTo>
                  <a:pt x="48830" y="54380"/>
                </a:lnTo>
                <a:lnTo>
                  <a:pt x="48850" y="54390"/>
                </a:lnTo>
                <a:lnTo>
                  <a:pt x="48880" y="54380"/>
                </a:lnTo>
                <a:lnTo>
                  <a:pt x="48900" y="54370"/>
                </a:lnTo>
                <a:lnTo>
                  <a:pt x="48920" y="54370"/>
                </a:lnTo>
                <a:lnTo>
                  <a:pt x="48950" y="54370"/>
                </a:lnTo>
                <a:lnTo>
                  <a:pt x="48980" y="54360"/>
                </a:lnTo>
                <a:lnTo>
                  <a:pt x="48990" y="54340"/>
                </a:lnTo>
                <a:lnTo>
                  <a:pt x="49000" y="54330"/>
                </a:lnTo>
                <a:lnTo>
                  <a:pt x="49000" y="54320"/>
                </a:lnTo>
                <a:lnTo>
                  <a:pt x="49020" y="54310"/>
                </a:lnTo>
                <a:lnTo>
                  <a:pt x="49040" y="54300"/>
                </a:lnTo>
                <a:lnTo>
                  <a:pt x="49060" y="54290"/>
                </a:lnTo>
                <a:lnTo>
                  <a:pt x="49080" y="54270"/>
                </a:lnTo>
                <a:lnTo>
                  <a:pt x="49100" y="54260"/>
                </a:lnTo>
                <a:lnTo>
                  <a:pt x="49110" y="54240"/>
                </a:lnTo>
                <a:lnTo>
                  <a:pt x="49120" y="54230"/>
                </a:lnTo>
                <a:lnTo>
                  <a:pt x="49120" y="54200"/>
                </a:lnTo>
                <a:lnTo>
                  <a:pt x="49130" y="54180"/>
                </a:lnTo>
                <a:lnTo>
                  <a:pt x="49140" y="54160"/>
                </a:lnTo>
                <a:lnTo>
                  <a:pt x="49150" y="54150"/>
                </a:lnTo>
                <a:lnTo>
                  <a:pt x="49170" y="54150"/>
                </a:lnTo>
                <a:lnTo>
                  <a:pt x="49180" y="54140"/>
                </a:lnTo>
                <a:lnTo>
                  <a:pt x="49200" y="54130"/>
                </a:lnTo>
                <a:lnTo>
                  <a:pt x="49210" y="54120"/>
                </a:lnTo>
                <a:lnTo>
                  <a:pt x="49220" y="54120"/>
                </a:lnTo>
                <a:lnTo>
                  <a:pt x="49230" y="54110"/>
                </a:lnTo>
                <a:lnTo>
                  <a:pt x="49250" y="54110"/>
                </a:lnTo>
                <a:lnTo>
                  <a:pt x="49260" y="54110"/>
                </a:lnTo>
                <a:lnTo>
                  <a:pt x="49280" y="54120"/>
                </a:lnTo>
                <a:lnTo>
                  <a:pt x="49310" y="54130"/>
                </a:lnTo>
                <a:lnTo>
                  <a:pt x="49330" y="54140"/>
                </a:lnTo>
                <a:lnTo>
                  <a:pt x="49360" y="54140"/>
                </a:lnTo>
                <a:lnTo>
                  <a:pt x="49390" y="54140"/>
                </a:lnTo>
                <a:lnTo>
                  <a:pt x="49410" y="54130"/>
                </a:lnTo>
                <a:lnTo>
                  <a:pt x="49420" y="54120"/>
                </a:lnTo>
                <a:lnTo>
                  <a:pt x="49430" y="54130"/>
                </a:lnTo>
                <a:lnTo>
                  <a:pt x="49440" y="54140"/>
                </a:lnTo>
                <a:lnTo>
                  <a:pt x="49460" y="54150"/>
                </a:lnTo>
                <a:lnTo>
                  <a:pt x="49470" y="54170"/>
                </a:lnTo>
                <a:lnTo>
                  <a:pt x="49490" y="54180"/>
                </a:lnTo>
                <a:lnTo>
                  <a:pt x="49510" y="54190"/>
                </a:lnTo>
                <a:lnTo>
                  <a:pt x="49530" y="54190"/>
                </a:lnTo>
                <a:lnTo>
                  <a:pt x="49540" y="54210"/>
                </a:lnTo>
                <a:lnTo>
                  <a:pt x="49550" y="54220"/>
                </a:lnTo>
                <a:lnTo>
                  <a:pt x="49560" y="54230"/>
                </a:lnTo>
                <a:lnTo>
                  <a:pt x="49570" y="54250"/>
                </a:lnTo>
                <a:lnTo>
                  <a:pt x="49580" y="54250"/>
                </a:lnTo>
                <a:lnTo>
                  <a:pt x="49610" y="54260"/>
                </a:lnTo>
                <a:lnTo>
                  <a:pt x="49620" y="54250"/>
                </a:lnTo>
                <a:lnTo>
                  <a:pt x="49650" y="54240"/>
                </a:lnTo>
                <a:lnTo>
                  <a:pt x="49660" y="54230"/>
                </a:lnTo>
                <a:lnTo>
                  <a:pt x="49690" y="54230"/>
                </a:lnTo>
                <a:lnTo>
                  <a:pt x="49700" y="54240"/>
                </a:lnTo>
                <a:lnTo>
                  <a:pt x="49730" y="54250"/>
                </a:lnTo>
                <a:lnTo>
                  <a:pt x="49750" y="54250"/>
                </a:lnTo>
                <a:lnTo>
                  <a:pt x="49760" y="54240"/>
                </a:lnTo>
                <a:lnTo>
                  <a:pt x="49790" y="54220"/>
                </a:lnTo>
                <a:lnTo>
                  <a:pt x="49800" y="54210"/>
                </a:lnTo>
                <a:lnTo>
                  <a:pt x="49820" y="54210"/>
                </a:lnTo>
                <a:lnTo>
                  <a:pt x="49830" y="54210"/>
                </a:lnTo>
                <a:lnTo>
                  <a:pt x="49840" y="54220"/>
                </a:lnTo>
                <a:lnTo>
                  <a:pt x="49850" y="54220"/>
                </a:lnTo>
                <a:lnTo>
                  <a:pt x="49860" y="54220"/>
                </a:lnTo>
                <a:lnTo>
                  <a:pt x="49870" y="54220"/>
                </a:lnTo>
                <a:lnTo>
                  <a:pt x="49880" y="54220"/>
                </a:lnTo>
                <a:lnTo>
                  <a:pt x="49900" y="54230"/>
                </a:lnTo>
                <a:lnTo>
                  <a:pt x="49910" y="54240"/>
                </a:lnTo>
                <a:lnTo>
                  <a:pt x="49930" y="54240"/>
                </a:lnTo>
                <a:lnTo>
                  <a:pt x="49950" y="54240"/>
                </a:lnTo>
                <a:lnTo>
                  <a:pt x="49980" y="54250"/>
                </a:lnTo>
                <a:lnTo>
                  <a:pt x="50000" y="54240"/>
                </a:lnTo>
                <a:lnTo>
                  <a:pt x="50020" y="54240"/>
                </a:lnTo>
                <a:lnTo>
                  <a:pt x="50040" y="54260"/>
                </a:lnTo>
                <a:lnTo>
                  <a:pt x="50060" y="54270"/>
                </a:lnTo>
                <a:lnTo>
                  <a:pt x="50080" y="54280"/>
                </a:lnTo>
                <a:lnTo>
                  <a:pt x="50090" y="54280"/>
                </a:lnTo>
                <a:lnTo>
                  <a:pt x="50100" y="54270"/>
                </a:lnTo>
                <a:lnTo>
                  <a:pt x="50120" y="54270"/>
                </a:lnTo>
                <a:lnTo>
                  <a:pt x="50130" y="54270"/>
                </a:lnTo>
                <a:lnTo>
                  <a:pt x="50130" y="54300"/>
                </a:lnTo>
                <a:lnTo>
                  <a:pt x="50130" y="54310"/>
                </a:lnTo>
                <a:lnTo>
                  <a:pt x="50160" y="54300"/>
                </a:lnTo>
                <a:lnTo>
                  <a:pt x="50320" y="54360"/>
                </a:lnTo>
                <a:lnTo>
                  <a:pt x="50460" y="54410"/>
                </a:lnTo>
                <a:lnTo>
                  <a:pt x="50500" y="54420"/>
                </a:lnTo>
                <a:lnTo>
                  <a:pt x="50530" y="54430"/>
                </a:lnTo>
                <a:lnTo>
                  <a:pt x="50550" y="54440"/>
                </a:lnTo>
                <a:lnTo>
                  <a:pt x="50550" y="54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