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Dodoma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Tanzania • State Map | Fully Editable Vector Shape</a:t>
            </a:r>
          </a:p>
        </p:txBody>
      </p:sp>
      <p:sp>
        <p:nvSpPr>
          <p:cNvPr id="101" name="Dodoma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66300" y="46010"/>
                </a:moveTo>
                <a:lnTo>
                  <a:pt x="66300" y="46020"/>
                </a:lnTo>
                <a:lnTo>
                  <a:pt x="66290" y="46050"/>
                </a:lnTo>
                <a:lnTo>
                  <a:pt x="66280" y="46070"/>
                </a:lnTo>
                <a:lnTo>
                  <a:pt x="66270" y="46070"/>
                </a:lnTo>
                <a:lnTo>
                  <a:pt x="66270" y="46080"/>
                </a:lnTo>
                <a:lnTo>
                  <a:pt x="66250" y="46120"/>
                </a:lnTo>
                <a:lnTo>
                  <a:pt x="66230" y="46170"/>
                </a:lnTo>
                <a:lnTo>
                  <a:pt x="66210" y="46200"/>
                </a:lnTo>
                <a:lnTo>
                  <a:pt x="66200" y="46240"/>
                </a:lnTo>
                <a:lnTo>
                  <a:pt x="66180" y="46280"/>
                </a:lnTo>
                <a:lnTo>
                  <a:pt x="66150" y="46340"/>
                </a:lnTo>
                <a:lnTo>
                  <a:pt x="66130" y="46380"/>
                </a:lnTo>
                <a:lnTo>
                  <a:pt x="66110" y="46420"/>
                </a:lnTo>
                <a:lnTo>
                  <a:pt x="66070" y="46440"/>
                </a:lnTo>
                <a:lnTo>
                  <a:pt x="66030" y="46460"/>
                </a:lnTo>
                <a:lnTo>
                  <a:pt x="66000" y="46480"/>
                </a:lnTo>
                <a:lnTo>
                  <a:pt x="65980" y="46490"/>
                </a:lnTo>
                <a:lnTo>
                  <a:pt x="65960" y="46500"/>
                </a:lnTo>
                <a:lnTo>
                  <a:pt x="65920" y="46530"/>
                </a:lnTo>
                <a:lnTo>
                  <a:pt x="65880" y="46550"/>
                </a:lnTo>
                <a:lnTo>
                  <a:pt x="65850" y="46570"/>
                </a:lnTo>
                <a:lnTo>
                  <a:pt x="65830" y="46580"/>
                </a:lnTo>
                <a:lnTo>
                  <a:pt x="65780" y="46610"/>
                </a:lnTo>
                <a:lnTo>
                  <a:pt x="65750" y="46630"/>
                </a:lnTo>
                <a:lnTo>
                  <a:pt x="65710" y="46640"/>
                </a:lnTo>
                <a:lnTo>
                  <a:pt x="65700" y="46640"/>
                </a:lnTo>
                <a:lnTo>
                  <a:pt x="65660" y="46650"/>
                </a:lnTo>
                <a:lnTo>
                  <a:pt x="65620" y="46670"/>
                </a:lnTo>
                <a:lnTo>
                  <a:pt x="65590" y="46680"/>
                </a:lnTo>
                <a:lnTo>
                  <a:pt x="65540" y="46690"/>
                </a:lnTo>
                <a:lnTo>
                  <a:pt x="65530" y="46700"/>
                </a:lnTo>
                <a:lnTo>
                  <a:pt x="65510" y="46700"/>
                </a:lnTo>
                <a:lnTo>
                  <a:pt x="65500" y="46710"/>
                </a:lnTo>
                <a:lnTo>
                  <a:pt x="65480" y="46730"/>
                </a:lnTo>
                <a:lnTo>
                  <a:pt x="65460" y="46740"/>
                </a:lnTo>
                <a:lnTo>
                  <a:pt x="65460" y="46750"/>
                </a:lnTo>
                <a:lnTo>
                  <a:pt x="65420" y="46780"/>
                </a:lnTo>
                <a:lnTo>
                  <a:pt x="65380" y="46810"/>
                </a:lnTo>
                <a:lnTo>
                  <a:pt x="65330" y="46860"/>
                </a:lnTo>
                <a:lnTo>
                  <a:pt x="65320" y="46860"/>
                </a:lnTo>
                <a:lnTo>
                  <a:pt x="65290" y="46890"/>
                </a:lnTo>
                <a:lnTo>
                  <a:pt x="65220" y="46960"/>
                </a:lnTo>
                <a:lnTo>
                  <a:pt x="65180" y="47000"/>
                </a:lnTo>
                <a:lnTo>
                  <a:pt x="65120" y="47050"/>
                </a:lnTo>
                <a:lnTo>
                  <a:pt x="65090" y="47080"/>
                </a:lnTo>
                <a:lnTo>
                  <a:pt x="65070" y="47100"/>
                </a:lnTo>
                <a:lnTo>
                  <a:pt x="65070" y="47110"/>
                </a:lnTo>
                <a:lnTo>
                  <a:pt x="65080" y="47160"/>
                </a:lnTo>
                <a:lnTo>
                  <a:pt x="65090" y="47200"/>
                </a:lnTo>
                <a:lnTo>
                  <a:pt x="65100" y="47230"/>
                </a:lnTo>
                <a:lnTo>
                  <a:pt x="65110" y="47260"/>
                </a:lnTo>
                <a:lnTo>
                  <a:pt x="65120" y="47290"/>
                </a:lnTo>
                <a:lnTo>
                  <a:pt x="65120" y="47320"/>
                </a:lnTo>
                <a:lnTo>
                  <a:pt x="65130" y="47360"/>
                </a:lnTo>
                <a:lnTo>
                  <a:pt x="65130" y="47390"/>
                </a:lnTo>
                <a:lnTo>
                  <a:pt x="65140" y="47430"/>
                </a:lnTo>
                <a:lnTo>
                  <a:pt x="65150" y="47520"/>
                </a:lnTo>
                <a:lnTo>
                  <a:pt x="65150" y="47530"/>
                </a:lnTo>
                <a:lnTo>
                  <a:pt x="65160" y="47580"/>
                </a:lnTo>
                <a:lnTo>
                  <a:pt x="65170" y="47600"/>
                </a:lnTo>
                <a:lnTo>
                  <a:pt x="65170" y="47610"/>
                </a:lnTo>
                <a:lnTo>
                  <a:pt x="65180" y="47660"/>
                </a:lnTo>
                <a:lnTo>
                  <a:pt x="65180" y="47690"/>
                </a:lnTo>
                <a:lnTo>
                  <a:pt x="65190" y="47720"/>
                </a:lnTo>
                <a:lnTo>
                  <a:pt x="65190" y="47730"/>
                </a:lnTo>
                <a:lnTo>
                  <a:pt x="65190" y="47740"/>
                </a:lnTo>
                <a:lnTo>
                  <a:pt x="65200" y="47850"/>
                </a:lnTo>
                <a:lnTo>
                  <a:pt x="65200" y="47870"/>
                </a:lnTo>
                <a:lnTo>
                  <a:pt x="65210" y="47880"/>
                </a:lnTo>
                <a:lnTo>
                  <a:pt x="65210" y="47910"/>
                </a:lnTo>
                <a:lnTo>
                  <a:pt x="65210" y="47930"/>
                </a:lnTo>
                <a:lnTo>
                  <a:pt x="65220" y="47990"/>
                </a:lnTo>
                <a:lnTo>
                  <a:pt x="65230" y="48020"/>
                </a:lnTo>
                <a:lnTo>
                  <a:pt x="65230" y="48060"/>
                </a:lnTo>
                <a:lnTo>
                  <a:pt x="65240" y="48110"/>
                </a:lnTo>
                <a:lnTo>
                  <a:pt x="65240" y="48120"/>
                </a:lnTo>
                <a:lnTo>
                  <a:pt x="65240" y="48140"/>
                </a:lnTo>
                <a:lnTo>
                  <a:pt x="65250" y="48150"/>
                </a:lnTo>
                <a:lnTo>
                  <a:pt x="65260" y="48190"/>
                </a:lnTo>
                <a:lnTo>
                  <a:pt x="65270" y="48240"/>
                </a:lnTo>
                <a:lnTo>
                  <a:pt x="65270" y="48280"/>
                </a:lnTo>
                <a:lnTo>
                  <a:pt x="65270" y="48290"/>
                </a:lnTo>
                <a:lnTo>
                  <a:pt x="65270" y="48320"/>
                </a:lnTo>
                <a:lnTo>
                  <a:pt x="65270" y="48350"/>
                </a:lnTo>
                <a:lnTo>
                  <a:pt x="65270" y="48360"/>
                </a:lnTo>
                <a:lnTo>
                  <a:pt x="65280" y="48420"/>
                </a:lnTo>
                <a:lnTo>
                  <a:pt x="65280" y="48460"/>
                </a:lnTo>
                <a:lnTo>
                  <a:pt x="65280" y="48470"/>
                </a:lnTo>
                <a:lnTo>
                  <a:pt x="65280" y="48480"/>
                </a:lnTo>
                <a:lnTo>
                  <a:pt x="65280" y="48500"/>
                </a:lnTo>
                <a:lnTo>
                  <a:pt x="65290" y="48530"/>
                </a:lnTo>
                <a:lnTo>
                  <a:pt x="65290" y="48570"/>
                </a:lnTo>
                <a:lnTo>
                  <a:pt x="65300" y="48650"/>
                </a:lnTo>
                <a:lnTo>
                  <a:pt x="65310" y="48680"/>
                </a:lnTo>
                <a:lnTo>
                  <a:pt x="65310" y="48710"/>
                </a:lnTo>
                <a:lnTo>
                  <a:pt x="65320" y="48730"/>
                </a:lnTo>
                <a:lnTo>
                  <a:pt x="65320" y="48750"/>
                </a:lnTo>
                <a:lnTo>
                  <a:pt x="65330" y="48790"/>
                </a:lnTo>
                <a:lnTo>
                  <a:pt x="65340" y="48860"/>
                </a:lnTo>
                <a:lnTo>
                  <a:pt x="65340" y="48900"/>
                </a:lnTo>
                <a:lnTo>
                  <a:pt x="65350" y="48950"/>
                </a:lnTo>
                <a:lnTo>
                  <a:pt x="65350" y="48990"/>
                </a:lnTo>
                <a:lnTo>
                  <a:pt x="65350" y="49020"/>
                </a:lnTo>
                <a:lnTo>
                  <a:pt x="65350" y="49070"/>
                </a:lnTo>
                <a:lnTo>
                  <a:pt x="65350" y="49080"/>
                </a:lnTo>
                <a:lnTo>
                  <a:pt x="65350" y="49150"/>
                </a:lnTo>
                <a:lnTo>
                  <a:pt x="65350" y="49220"/>
                </a:lnTo>
                <a:lnTo>
                  <a:pt x="65350" y="49240"/>
                </a:lnTo>
                <a:lnTo>
                  <a:pt x="65350" y="49250"/>
                </a:lnTo>
                <a:lnTo>
                  <a:pt x="65350" y="49280"/>
                </a:lnTo>
                <a:lnTo>
                  <a:pt x="65360" y="49300"/>
                </a:lnTo>
                <a:lnTo>
                  <a:pt x="65350" y="49350"/>
                </a:lnTo>
                <a:lnTo>
                  <a:pt x="65360" y="49380"/>
                </a:lnTo>
                <a:lnTo>
                  <a:pt x="65360" y="49420"/>
                </a:lnTo>
                <a:lnTo>
                  <a:pt x="65360" y="49450"/>
                </a:lnTo>
                <a:lnTo>
                  <a:pt x="65360" y="49480"/>
                </a:lnTo>
                <a:lnTo>
                  <a:pt x="65360" y="49500"/>
                </a:lnTo>
                <a:lnTo>
                  <a:pt x="65360" y="49520"/>
                </a:lnTo>
                <a:lnTo>
                  <a:pt x="65360" y="49530"/>
                </a:lnTo>
                <a:lnTo>
                  <a:pt x="65350" y="49560"/>
                </a:lnTo>
                <a:lnTo>
                  <a:pt x="65350" y="49600"/>
                </a:lnTo>
                <a:lnTo>
                  <a:pt x="65340" y="49640"/>
                </a:lnTo>
                <a:lnTo>
                  <a:pt x="65340" y="49650"/>
                </a:lnTo>
                <a:lnTo>
                  <a:pt x="65300" y="49690"/>
                </a:lnTo>
                <a:lnTo>
                  <a:pt x="65280" y="49710"/>
                </a:lnTo>
                <a:lnTo>
                  <a:pt x="65240" y="49750"/>
                </a:lnTo>
                <a:lnTo>
                  <a:pt x="65210" y="49790"/>
                </a:lnTo>
                <a:lnTo>
                  <a:pt x="65140" y="49850"/>
                </a:lnTo>
                <a:lnTo>
                  <a:pt x="65120" y="49880"/>
                </a:lnTo>
                <a:lnTo>
                  <a:pt x="65070" y="49910"/>
                </a:lnTo>
                <a:lnTo>
                  <a:pt x="65050" y="49930"/>
                </a:lnTo>
                <a:lnTo>
                  <a:pt x="65050" y="49940"/>
                </a:lnTo>
                <a:lnTo>
                  <a:pt x="65010" y="49970"/>
                </a:lnTo>
                <a:lnTo>
                  <a:pt x="64980" y="50000"/>
                </a:lnTo>
                <a:lnTo>
                  <a:pt x="64970" y="50010"/>
                </a:lnTo>
                <a:lnTo>
                  <a:pt x="64930" y="50040"/>
                </a:lnTo>
                <a:lnTo>
                  <a:pt x="64900" y="50060"/>
                </a:lnTo>
                <a:lnTo>
                  <a:pt x="64860" y="50080"/>
                </a:lnTo>
                <a:lnTo>
                  <a:pt x="64830" y="50090"/>
                </a:lnTo>
                <a:lnTo>
                  <a:pt x="64800" y="50100"/>
                </a:lnTo>
                <a:lnTo>
                  <a:pt x="64760" y="50100"/>
                </a:lnTo>
                <a:lnTo>
                  <a:pt x="64750" y="50100"/>
                </a:lnTo>
                <a:lnTo>
                  <a:pt x="64740" y="50090"/>
                </a:lnTo>
                <a:lnTo>
                  <a:pt x="64730" y="50090"/>
                </a:lnTo>
                <a:lnTo>
                  <a:pt x="64720" y="50100"/>
                </a:lnTo>
                <a:lnTo>
                  <a:pt x="64720" y="50110"/>
                </a:lnTo>
                <a:lnTo>
                  <a:pt x="64690" y="50120"/>
                </a:lnTo>
                <a:lnTo>
                  <a:pt x="64670" y="50120"/>
                </a:lnTo>
                <a:lnTo>
                  <a:pt x="64650" y="50130"/>
                </a:lnTo>
                <a:lnTo>
                  <a:pt x="64640" y="50140"/>
                </a:lnTo>
                <a:lnTo>
                  <a:pt x="64630" y="50150"/>
                </a:lnTo>
                <a:lnTo>
                  <a:pt x="64620" y="50160"/>
                </a:lnTo>
                <a:lnTo>
                  <a:pt x="64610" y="50190"/>
                </a:lnTo>
                <a:lnTo>
                  <a:pt x="64600" y="50200"/>
                </a:lnTo>
                <a:lnTo>
                  <a:pt x="64580" y="50230"/>
                </a:lnTo>
                <a:lnTo>
                  <a:pt x="64570" y="50240"/>
                </a:lnTo>
                <a:lnTo>
                  <a:pt x="64550" y="50260"/>
                </a:lnTo>
                <a:lnTo>
                  <a:pt x="64540" y="50270"/>
                </a:lnTo>
                <a:lnTo>
                  <a:pt x="64510" y="50280"/>
                </a:lnTo>
                <a:lnTo>
                  <a:pt x="64470" y="50320"/>
                </a:lnTo>
                <a:lnTo>
                  <a:pt x="64440" y="50360"/>
                </a:lnTo>
                <a:lnTo>
                  <a:pt x="64380" y="50420"/>
                </a:lnTo>
                <a:lnTo>
                  <a:pt x="64310" y="50500"/>
                </a:lnTo>
                <a:lnTo>
                  <a:pt x="64300" y="50520"/>
                </a:lnTo>
                <a:lnTo>
                  <a:pt x="64290" y="50570"/>
                </a:lnTo>
                <a:lnTo>
                  <a:pt x="64280" y="50660"/>
                </a:lnTo>
                <a:lnTo>
                  <a:pt x="64280" y="50700"/>
                </a:lnTo>
                <a:lnTo>
                  <a:pt x="64280" y="50720"/>
                </a:lnTo>
                <a:lnTo>
                  <a:pt x="64280" y="50780"/>
                </a:lnTo>
                <a:lnTo>
                  <a:pt x="64310" y="50830"/>
                </a:lnTo>
                <a:lnTo>
                  <a:pt x="64380" y="50840"/>
                </a:lnTo>
                <a:lnTo>
                  <a:pt x="64390" y="50840"/>
                </a:lnTo>
                <a:lnTo>
                  <a:pt x="64470" y="50840"/>
                </a:lnTo>
                <a:lnTo>
                  <a:pt x="64480" y="50890"/>
                </a:lnTo>
                <a:lnTo>
                  <a:pt x="64480" y="50970"/>
                </a:lnTo>
                <a:lnTo>
                  <a:pt x="64500" y="51020"/>
                </a:lnTo>
                <a:lnTo>
                  <a:pt x="64500" y="51080"/>
                </a:lnTo>
                <a:lnTo>
                  <a:pt x="64500" y="51110"/>
                </a:lnTo>
                <a:lnTo>
                  <a:pt x="64510" y="51120"/>
                </a:lnTo>
                <a:lnTo>
                  <a:pt x="64510" y="51150"/>
                </a:lnTo>
                <a:lnTo>
                  <a:pt x="64510" y="51190"/>
                </a:lnTo>
                <a:lnTo>
                  <a:pt x="64500" y="51210"/>
                </a:lnTo>
                <a:lnTo>
                  <a:pt x="64500" y="51220"/>
                </a:lnTo>
                <a:lnTo>
                  <a:pt x="64490" y="51270"/>
                </a:lnTo>
                <a:lnTo>
                  <a:pt x="64490" y="51280"/>
                </a:lnTo>
                <a:lnTo>
                  <a:pt x="64500" y="51310"/>
                </a:lnTo>
                <a:lnTo>
                  <a:pt x="64500" y="51330"/>
                </a:lnTo>
                <a:lnTo>
                  <a:pt x="64470" y="51380"/>
                </a:lnTo>
                <a:lnTo>
                  <a:pt x="64380" y="51420"/>
                </a:lnTo>
                <a:lnTo>
                  <a:pt x="64330" y="51450"/>
                </a:lnTo>
                <a:lnTo>
                  <a:pt x="64310" y="51480"/>
                </a:lnTo>
                <a:lnTo>
                  <a:pt x="64300" y="51530"/>
                </a:lnTo>
                <a:lnTo>
                  <a:pt x="64270" y="51600"/>
                </a:lnTo>
                <a:lnTo>
                  <a:pt x="64250" y="51650"/>
                </a:lnTo>
                <a:lnTo>
                  <a:pt x="64250" y="51680"/>
                </a:lnTo>
                <a:lnTo>
                  <a:pt x="64260" y="51740"/>
                </a:lnTo>
                <a:lnTo>
                  <a:pt x="64230" y="51800"/>
                </a:lnTo>
                <a:lnTo>
                  <a:pt x="64200" y="51860"/>
                </a:lnTo>
                <a:lnTo>
                  <a:pt x="64170" y="51900"/>
                </a:lnTo>
                <a:lnTo>
                  <a:pt x="64130" y="51970"/>
                </a:lnTo>
                <a:lnTo>
                  <a:pt x="64100" y="52010"/>
                </a:lnTo>
                <a:lnTo>
                  <a:pt x="64040" y="52070"/>
                </a:lnTo>
                <a:lnTo>
                  <a:pt x="64020" y="52090"/>
                </a:lnTo>
                <a:lnTo>
                  <a:pt x="63970" y="52140"/>
                </a:lnTo>
                <a:lnTo>
                  <a:pt x="63930" y="52190"/>
                </a:lnTo>
                <a:lnTo>
                  <a:pt x="63890" y="52230"/>
                </a:lnTo>
                <a:lnTo>
                  <a:pt x="63850" y="52270"/>
                </a:lnTo>
                <a:lnTo>
                  <a:pt x="63840" y="52310"/>
                </a:lnTo>
                <a:lnTo>
                  <a:pt x="63850" y="52360"/>
                </a:lnTo>
                <a:lnTo>
                  <a:pt x="63850" y="52380"/>
                </a:lnTo>
                <a:lnTo>
                  <a:pt x="63850" y="52410"/>
                </a:lnTo>
                <a:lnTo>
                  <a:pt x="63850" y="52440"/>
                </a:lnTo>
                <a:lnTo>
                  <a:pt x="63850" y="52450"/>
                </a:lnTo>
                <a:lnTo>
                  <a:pt x="63850" y="52460"/>
                </a:lnTo>
                <a:lnTo>
                  <a:pt x="63820" y="52500"/>
                </a:lnTo>
                <a:lnTo>
                  <a:pt x="63800" y="52540"/>
                </a:lnTo>
                <a:lnTo>
                  <a:pt x="63790" y="52580"/>
                </a:lnTo>
                <a:lnTo>
                  <a:pt x="63760" y="52600"/>
                </a:lnTo>
                <a:lnTo>
                  <a:pt x="63740" y="52620"/>
                </a:lnTo>
                <a:lnTo>
                  <a:pt x="63730" y="52630"/>
                </a:lnTo>
                <a:lnTo>
                  <a:pt x="63730" y="52640"/>
                </a:lnTo>
                <a:lnTo>
                  <a:pt x="63720" y="52650"/>
                </a:lnTo>
                <a:lnTo>
                  <a:pt x="63690" y="52680"/>
                </a:lnTo>
                <a:lnTo>
                  <a:pt x="63680" y="52700"/>
                </a:lnTo>
                <a:lnTo>
                  <a:pt x="63680" y="52710"/>
                </a:lnTo>
                <a:lnTo>
                  <a:pt x="63640" y="52740"/>
                </a:lnTo>
                <a:lnTo>
                  <a:pt x="63610" y="52750"/>
                </a:lnTo>
                <a:lnTo>
                  <a:pt x="63610" y="52780"/>
                </a:lnTo>
                <a:lnTo>
                  <a:pt x="63590" y="52790"/>
                </a:lnTo>
                <a:lnTo>
                  <a:pt x="63600" y="52820"/>
                </a:lnTo>
                <a:lnTo>
                  <a:pt x="63590" y="52830"/>
                </a:lnTo>
                <a:lnTo>
                  <a:pt x="63560" y="52850"/>
                </a:lnTo>
                <a:lnTo>
                  <a:pt x="63540" y="52860"/>
                </a:lnTo>
                <a:lnTo>
                  <a:pt x="63530" y="52860"/>
                </a:lnTo>
                <a:lnTo>
                  <a:pt x="63510" y="52860"/>
                </a:lnTo>
                <a:lnTo>
                  <a:pt x="63520" y="52900"/>
                </a:lnTo>
                <a:lnTo>
                  <a:pt x="63530" y="52930"/>
                </a:lnTo>
                <a:lnTo>
                  <a:pt x="63530" y="52940"/>
                </a:lnTo>
                <a:lnTo>
                  <a:pt x="63530" y="52970"/>
                </a:lnTo>
                <a:lnTo>
                  <a:pt x="63560" y="52980"/>
                </a:lnTo>
                <a:lnTo>
                  <a:pt x="63570" y="53000"/>
                </a:lnTo>
                <a:lnTo>
                  <a:pt x="63570" y="53020"/>
                </a:lnTo>
                <a:lnTo>
                  <a:pt x="63570" y="53050"/>
                </a:lnTo>
                <a:lnTo>
                  <a:pt x="63590" y="53070"/>
                </a:lnTo>
                <a:lnTo>
                  <a:pt x="63620" y="53060"/>
                </a:lnTo>
                <a:lnTo>
                  <a:pt x="63630" y="53080"/>
                </a:lnTo>
                <a:lnTo>
                  <a:pt x="63630" y="53100"/>
                </a:lnTo>
                <a:lnTo>
                  <a:pt x="63620" y="53120"/>
                </a:lnTo>
                <a:lnTo>
                  <a:pt x="63620" y="53130"/>
                </a:lnTo>
                <a:lnTo>
                  <a:pt x="63620" y="53140"/>
                </a:lnTo>
                <a:lnTo>
                  <a:pt x="63620" y="53150"/>
                </a:lnTo>
                <a:lnTo>
                  <a:pt x="63630" y="53160"/>
                </a:lnTo>
                <a:lnTo>
                  <a:pt x="63630" y="53190"/>
                </a:lnTo>
                <a:lnTo>
                  <a:pt x="63620" y="53210"/>
                </a:lnTo>
                <a:lnTo>
                  <a:pt x="63620" y="53220"/>
                </a:lnTo>
                <a:lnTo>
                  <a:pt x="63620" y="53230"/>
                </a:lnTo>
                <a:lnTo>
                  <a:pt x="63630" y="53230"/>
                </a:lnTo>
                <a:lnTo>
                  <a:pt x="63620" y="53230"/>
                </a:lnTo>
                <a:lnTo>
                  <a:pt x="63620" y="53240"/>
                </a:lnTo>
                <a:lnTo>
                  <a:pt x="63630" y="53240"/>
                </a:lnTo>
                <a:lnTo>
                  <a:pt x="63620" y="53250"/>
                </a:lnTo>
                <a:lnTo>
                  <a:pt x="63630" y="53260"/>
                </a:lnTo>
                <a:lnTo>
                  <a:pt x="63630" y="53270"/>
                </a:lnTo>
                <a:lnTo>
                  <a:pt x="63620" y="53270"/>
                </a:lnTo>
                <a:lnTo>
                  <a:pt x="63610" y="53270"/>
                </a:lnTo>
                <a:lnTo>
                  <a:pt x="63610" y="53280"/>
                </a:lnTo>
                <a:lnTo>
                  <a:pt x="63600" y="53280"/>
                </a:lnTo>
                <a:lnTo>
                  <a:pt x="63600" y="53290"/>
                </a:lnTo>
                <a:lnTo>
                  <a:pt x="63590" y="53290"/>
                </a:lnTo>
                <a:lnTo>
                  <a:pt x="63590" y="53300"/>
                </a:lnTo>
                <a:lnTo>
                  <a:pt x="63600" y="53300"/>
                </a:lnTo>
                <a:lnTo>
                  <a:pt x="63600" y="53310"/>
                </a:lnTo>
                <a:lnTo>
                  <a:pt x="63590" y="53310"/>
                </a:lnTo>
                <a:lnTo>
                  <a:pt x="63580" y="53310"/>
                </a:lnTo>
                <a:lnTo>
                  <a:pt x="63590" y="53320"/>
                </a:lnTo>
                <a:lnTo>
                  <a:pt x="63580" y="53320"/>
                </a:lnTo>
                <a:lnTo>
                  <a:pt x="63580" y="53330"/>
                </a:lnTo>
                <a:lnTo>
                  <a:pt x="63580" y="53340"/>
                </a:lnTo>
                <a:lnTo>
                  <a:pt x="63570" y="53340"/>
                </a:lnTo>
                <a:lnTo>
                  <a:pt x="63570" y="53350"/>
                </a:lnTo>
                <a:lnTo>
                  <a:pt x="63570" y="53360"/>
                </a:lnTo>
                <a:lnTo>
                  <a:pt x="63560" y="53370"/>
                </a:lnTo>
                <a:lnTo>
                  <a:pt x="63560" y="53380"/>
                </a:lnTo>
                <a:lnTo>
                  <a:pt x="63560" y="53400"/>
                </a:lnTo>
                <a:lnTo>
                  <a:pt x="63560" y="53410"/>
                </a:lnTo>
                <a:lnTo>
                  <a:pt x="63560" y="53420"/>
                </a:lnTo>
                <a:lnTo>
                  <a:pt x="63570" y="53430"/>
                </a:lnTo>
                <a:lnTo>
                  <a:pt x="63570" y="53450"/>
                </a:lnTo>
                <a:lnTo>
                  <a:pt x="63570" y="53460"/>
                </a:lnTo>
                <a:lnTo>
                  <a:pt x="63570" y="53480"/>
                </a:lnTo>
                <a:lnTo>
                  <a:pt x="63570" y="53490"/>
                </a:lnTo>
                <a:lnTo>
                  <a:pt x="63580" y="53500"/>
                </a:lnTo>
                <a:lnTo>
                  <a:pt x="63580" y="53510"/>
                </a:lnTo>
                <a:lnTo>
                  <a:pt x="63590" y="53530"/>
                </a:lnTo>
                <a:lnTo>
                  <a:pt x="63590" y="53540"/>
                </a:lnTo>
                <a:lnTo>
                  <a:pt x="63590" y="53550"/>
                </a:lnTo>
                <a:lnTo>
                  <a:pt x="63600" y="53560"/>
                </a:lnTo>
                <a:lnTo>
                  <a:pt x="63600" y="53570"/>
                </a:lnTo>
                <a:lnTo>
                  <a:pt x="63600" y="53580"/>
                </a:lnTo>
                <a:lnTo>
                  <a:pt x="63600" y="53590"/>
                </a:lnTo>
                <a:lnTo>
                  <a:pt x="63600" y="53600"/>
                </a:lnTo>
                <a:lnTo>
                  <a:pt x="63600" y="53610"/>
                </a:lnTo>
                <a:lnTo>
                  <a:pt x="63610" y="53620"/>
                </a:lnTo>
                <a:lnTo>
                  <a:pt x="63610" y="53630"/>
                </a:lnTo>
                <a:lnTo>
                  <a:pt x="63610" y="53640"/>
                </a:lnTo>
                <a:lnTo>
                  <a:pt x="63610" y="53660"/>
                </a:lnTo>
                <a:lnTo>
                  <a:pt x="63610" y="53670"/>
                </a:lnTo>
                <a:lnTo>
                  <a:pt x="63610" y="53680"/>
                </a:lnTo>
                <a:lnTo>
                  <a:pt x="63600" y="53690"/>
                </a:lnTo>
                <a:lnTo>
                  <a:pt x="63600" y="53700"/>
                </a:lnTo>
                <a:lnTo>
                  <a:pt x="63600" y="53710"/>
                </a:lnTo>
                <a:lnTo>
                  <a:pt x="63590" y="53720"/>
                </a:lnTo>
                <a:lnTo>
                  <a:pt x="63590" y="53730"/>
                </a:lnTo>
                <a:lnTo>
                  <a:pt x="63590" y="53740"/>
                </a:lnTo>
                <a:lnTo>
                  <a:pt x="63580" y="53740"/>
                </a:lnTo>
                <a:lnTo>
                  <a:pt x="63580" y="53750"/>
                </a:lnTo>
                <a:lnTo>
                  <a:pt x="63570" y="53760"/>
                </a:lnTo>
                <a:lnTo>
                  <a:pt x="63570" y="53770"/>
                </a:lnTo>
                <a:lnTo>
                  <a:pt x="63560" y="53780"/>
                </a:lnTo>
                <a:lnTo>
                  <a:pt x="63560" y="53790"/>
                </a:lnTo>
                <a:lnTo>
                  <a:pt x="63560" y="53800"/>
                </a:lnTo>
                <a:lnTo>
                  <a:pt x="63570" y="53810"/>
                </a:lnTo>
                <a:lnTo>
                  <a:pt x="63580" y="53810"/>
                </a:lnTo>
                <a:lnTo>
                  <a:pt x="63580" y="53820"/>
                </a:lnTo>
                <a:lnTo>
                  <a:pt x="63580" y="53840"/>
                </a:lnTo>
                <a:lnTo>
                  <a:pt x="63580" y="53850"/>
                </a:lnTo>
                <a:lnTo>
                  <a:pt x="63590" y="53850"/>
                </a:lnTo>
                <a:lnTo>
                  <a:pt x="63590" y="53860"/>
                </a:lnTo>
                <a:lnTo>
                  <a:pt x="63590" y="53870"/>
                </a:lnTo>
                <a:lnTo>
                  <a:pt x="63590" y="53880"/>
                </a:lnTo>
                <a:lnTo>
                  <a:pt x="63600" y="53880"/>
                </a:lnTo>
                <a:lnTo>
                  <a:pt x="63600" y="53890"/>
                </a:lnTo>
                <a:lnTo>
                  <a:pt x="63610" y="53890"/>
                </a:lnTo>
                <a:lnTo>
                  <a:pt x="63610" y="53900"/>
                </a:lnTo>
                <a:lnTo>
                  <a:pt x="63610" y="53910"/>
                </a:lnTo>
                <a:lnTo>
                  <a:pt x="63610" y="53920"/>
                </a:lnTo>
                <a:lnTo>
                  <a:pt x="63620" y="53920"/>
                </a:lnTo>
                <a:lnTo>
                  <a:pt x="63620" y="53930"/>
                </a:lnTo>
                <a:lnTo>
                  <a:pt x="63620" y="53940"/>
                </a:lnTo>
                <a:lnTo>
                  <a:pt x="63620" y="53950"/>
                </a:lnTo>
                <a:lnTo>
                  <a:pt x="63610" y="53960"/>
                </a:lnTo>
                <a:lnTo>
                  <a:pt x="63620" y="53960"/>
                </a:lnTo>
                <a:lnTo>
                  <a:pt x="63620" y="53970"/>
                </a:lnTo>
                <a:lnTo>
                  <a:pt x="63620" y="53980"/>
                </a:lnTo>
                <a:lnTo>
                  <a:pt x="63610" y="53980"/>
                </a:lnTo>
                <a:lnTo>
                  <a:pt x="63610" y="53990"/>
                </a:lnTo>
                <a:lnTo>
                  <a:pt x="63600" y="54000"/>
                </a:lnTo>
                <a:lnTo>
                  <a:pt x="63600" y="54010"/>
                </a:lnTo>
                <a:lnTo>
                  <a:pt x="63610" y="54010"/>
                </a:lnTo>
                <a:lnTo>
                  <a:pt x="63600" y="54020"/>
                </a:lnTo>
                <a:lnTo>
                  <a:pt x="63600" y="54030"/>
                </a:lnTo>
                <a:lnTo>
                  <a:pt x="63610" y="54040"/>
                </a:lnTo>
                <a:lnTo>
                  <a:pt x="63610" y="54050"/>
                </a:lnTo>
                <a:lnTo>
                  <a:pt x="63610" y="54060"/>
                </a:lnTo>
                <a:lnTo>
                  <a:pt x="63620" y="54060"/>
                </a:lnTo>
                <a:lnTo>
                  <a:pt x="63620" y="54070"/>
                </a:lnTo>
                <a:lnTo>
                  <a:pt x="63620" y="54080"/>
                </a:lnTo>
                <a:lnTo>
                  <a:pt x="63630" y="54090"/>
                </a:lnTo>
                <a:lnTo>
                  <a:pt x="63630" y="54100"/>
                </a:lnTo>
                <a:lnTo>
                  <a:pt x="63630" y="54110"/>
                </a:lnTo>
                <a:lnTo>
                  <a:pt x="63630" y="54120"/>
                </a:lnTo>
                <a:lnTo>
                  <a:pt x="63620" y="54120"/>
                </a:lnTo>
                <a:lnTo>
                  <a:pt x="63620" y="54130"/>
                </a:lnTo>
                <a:lnTo>
                  <a:pt x="63620" y="54140"/>
                </a:lnTo>
                <a:lnTo>
                  <a:pt x="63630" y="54140"/>
                </a:lnTo>
                <a:lnTo>
                  <a:pt x="63620" y="54140"/>
                </a:lnTo>
                <a:lnTo>
                  <a:pt x="63620" y="54150"/>
                </a:lnTo>
                <a:lnTo>
                  <a:pt x="63610" y="54150"/>
                </a:lnTo>
                <a:lnTo>
                  <a:pt x="63620" y="54160"/>
                </a:lnTo>
                <a:lnTo>
                  <a:pt x="63620" y="54170"/>
                </a:lnTo>
                <a:lnTo>
                  <a:pt x="63620" y="54180"/>
                </a:lnTo>
                <a:lnTo>
                  <a:pt x="63620" y="54190"/>
                </a:lnTo>
                <a:lnTo>
                  <a:pt x="63620" y="54200"/>
                </a:lnTo>
                <a:lnTo>
                  <a:pt x="63620" y="54210"/>
                </a:lnTo>
                <a:lnTo>
                  <a:pt x="63620" y="54220"/>
                </a:lnTo>
                <a:lnTo>
                  <a:pt x="63620" y="54230"/>
                </a:lnTo>
                <a:lnTo>
                  <a:pt x="63620" y="54240"/>
                </a:lnTo>
                <a:lnTo>
                  <a:pt x="63620" y="54250"/>
                </a:lnTo>
                <a:lnTo>
                  <a:pt x="63610" y="54260"/>
                </a:lnTo>
                <a:lnTo>
                  <a:pt x="63610" y="54270"/>
                </a:lnTo>
                <a:lnTo>
                  <a:pt x="63600" y="54270"/>
                </a:lnTo>
                <a:lnTo>
                  <a:pt x="63600" y="54260"/>
                </a:lnTo>
                <a:lnTo>
                  <a:pt x="63590" y="54270"/>
                </a:lnTo>
                <a:lnTo>
                  <a:pt x="63580" y="54280"/>
                </a:lnTo>
                <a:lnTo>
                  <a:pt x="63570" y="54280"/>
                </a:lnTo>
                <a:lnTo>
                  <a:pt x="63570" y="54290"/>
                </a:lnTo>
                <a:lnTo>
                  <a:pt x="63580" y="54290"/>
                </a:lnTo>
                <a:lnTo>
                  <a:pt x="63580" y="54300"/>
                </a:lnTo>
                <a:lnTo>
                  <a:pt x="63590" y="54300"/>
                </a:lnTo>
                <a:lnTo>
                  <a:pt x="63580" y="54310"/>
                </a:lnTo>
                <a:lnTo>
                  <a:pt x="63570" y="54310"/>
                </a:lnTo>
                <a:lnTo>
                  <a:pt x="63570" y="54320"/>
                </a:lnTo>
                <a:lnTo>
                  <a:pt x="63570" y="54330"/>
                </a:lnTo>
                <a:lnTo>
                  <a:pt x="63560" y="54340"/>
                </a:lnTo>
                <a:lnTo>
                  <a:pt x="63560" y="54350"/>
                </a:lnTo>
                <a:lnTo>
                  <a:pt x="63570" y="54350"/>
                </a:lnTo>
                <a:lnTo>
                  <a:pt x="63570" y="54360"/>
                </a:lnTo>
                <a:lnTo>
                  <a:pt x="63570" y="54370"/>
                </a:lnTo>
                <a:lnTo>
                  <a:pt x="63560" y="54380"/>
                </a:lnTo>
                <a:lnTo>
                  <a:pt x="63570" y="54380"/>
                </a:lnTo>
                <a:lnTo>
                  <a:pt x="63570" y="54390"/>
                </a:lnTo>
                <a:lnTo>
                  <a:pt x="63580" y="54390"/>
                </a:lnTo>
                <a:lnTo>
                  <a:pt x="63580" y="54400"/>
                </a:lnTo>
                <a:lnTo>
                  <a:pt x="63570" y="54400"/>
                </a:lnTo>
                <a:lnTo>
                  <a:pt x="63570" y="54410"/>
                </a:lnTo>
                <a:lnTo>
                  <a:pt x="63560" y="54410"/>
                </a:lnTo>
                <a:lnTo>
                  <a:pt x="63560" y="54420"/>
                </a:lnTo>
                <a:lnTo>
                  <a:pt x="63570" y="54420"/>
                </a:lnTo>
                <a:lnTo>
                  <a:pt x="63570" y="54430"/>
                </a:lnTo>
                <a:lnTo>
                  <a:pt x="63570" y="54440"/>
                </a:lnTo>
                <a:lnTo>
                  <a:pt x="63570" y="54450"/>
                </a:lnTo>
                <a:lnTo>
                  <a:pt x="63580" y="54450"/>
                </a:lnTo>
                <a:lnTo>
                  <a:pt x="63580" y="54460"/>
                </a:lnTo>
                <a:lnTo>
                  <a:pt x="63570" y="54460"/>
                </a:lnTo>
                <a:lnTo>
                  <a:pt x="63570" y="54470"/>
                </a:lnTo>
                <a:lnTo>
                  <a:pt x="63580" y="54470"/>
                </a:lnTo>
                <a:lnTo>
                  <a:pt x="63590" y="54470"/>
                </a:lnTo>
                <a:lnTo>
                  <a:pt x="63590" y="54480"/>
                </a:lnTo>
                <a:lnTo>
                  <a:pt x="63590" y="54490"/>
                </a:lnTo>
                <a:lnTo>
                  <a:pt x="63590" y="54500"/>
                </a:lnTo>
                <a:lnTo>
                  <a:pt x="63590" y="54510"/>
                </a:lnTo>
                <a:lnTo>
                  <a:pt x="63590" y="54520"/>
                </a:lnTo>
                <a:lnTo>
                  <a:pt x="63600" y="54530"/>
                </a:lnTo>
                <a:lnTo>
                  <a:pt x="63600" y="54540"/>
                </a:lnTo>
                <a:lnTo>
                  <a:pt x="63610" y="54540"/>
                </a:lnTo>
                <a:lnTo>
                  <a:pt x="63610" y="54550"/>
                </a:lnTo>
                <a:lnTo>
                  <a:pt x="63600" y="54550"/>
                </a:lnTo>
                <a:lnTo>
                  <a:pt x="63600" y="54560"/>
                </a:lnTo>
                <a:lnTo>
                  <a:pt x="63600" y="54570"/>
                </a:lnTo>
                <a:lnTo>
                  <a:pt x="63610" y="54560"/>
                </a:lnTo>
                <a:lnTo>
                  <a:pt x="63620" y="54560"/>
                </a:lnTo>
                <a:lnTo>
                  <a:pt x="63620" y="54570"/>
                </a:lnTo>
                <a:lnTo>
                  <a:pt x="63620" y="54580"/>
                </a:lnTo>
                <a:lnTo>
                  <a:pt x="63630" y="54580"/>
                </a:lnTo>
                <a:lnTo>
                  <a:pt x="63630" y="54590"/>
                </a:lnTo>
                <a:lnTo>
                  <a:pt x="63640" y="54590"/>
                </a:lnTo>
                <a:lnTo>
                  <a:pt x="63630" y="54600"/>
                </a:lnTo>
                <a:lnTo>
                  <a:pt x="63640" y="54600"/>
                </a:lnTo>
                <a:lnTo>
                  <a:pt x="63640" y="54610"/>
                </a:lnTo>
                <a:lnTo>
                  <a:pt x="63640" y="54620"/>
                </a:lnTo>
                <a:lnTo>
                  <a:pt x="63650" y="54620"/>
                </a:lnTo>
                <a:lnTo>
                  <a:pt x="63650" y="54630"/>
                </a:lnTo>
                <a:lnTo>
                  <a:pt x="63650" y="54640"/>
                </a:lnTo>
                <a:lnTo>
                  <a:pt x="63650" y="54650"/>
                </a:lnTo>
                <a:lnTo>
                  <a:pt x="63650" y="54660"/>
                </a:lnTo>
                <a:lnTo>
                  <a:pt x="63640" y="54660"/>
                </a:lnTo>
                <a:lnTo>
                  <a:pt x="63640" y="54670"/>
                </a:lnTo>
                <a:lnTo>
                  <a:pt x="63640" y="54680"/>
                </a:lnTo>
                <a:lnTo>
                  <a:pt x="63640" y="54690"/>
                </a:lnTo>
                <a:lnTo>
                  <a:pt x="63630" y="54690"/>
                </a:lnTo>
                <a:lnTo>
                  <a:pt x="63640" y="54700"/>
                </a:lnTo>
                <a:lnTo>
                  <a:pt x="63630" y="54710"/>
                </a:lnTo>
                <a:lnTo>
                  <a:pt x="63620" y="54710"/>
                </a:lnTo>
                <a:lnTo>
                  <a:pt x="63630" y="54720"/>
                </a:lnTo>
                <a:lnTo>
                  <a:pt x="63630" y="54740"/>
                </a:lnTo>
                <a:lnTo>
                  <a:pt x="63630" y="54770"/>
                </a:lnTo>
                <a:lnTo>
                  <a:pt x="63630" y="54790"/>
                </a:lnTo>
                <a:lnTo>
                  <a:pt x="63620" y="54800"/>
                </a:lnTo>
                <a:lnTo>
                  <a:pt x="63630" y="54810"/>
                </a:lnTo>
                <a:lnTo>
                  <a:pt x="63630" y="54820"/>
                </a:lnTo>
                <a:lnTo>
                  <a:pt x="63630" y="54840"/>
                </a:lnTo>
                <a:lnTo>
                  <a:pt x="63630" y="54850"/>
                </a:lnTo>
                <a:lnTo>
                  <a:pt x="63640" y="54860"/>
                </a:lnTo>
                <a:lnTo>
                  <a:pt x="63640" y="54870"/>
                </a:lnTo>
                <a:lnTo>
                  <a:pt x="63630" y="54880"/>
                </a:lnTo>
                <a:lnTo>
                  <a:pt x="63630" y="54890"/>
                </a:lnTo>
                <a:lnTo>
                  <a:pt x="63640" y="54890"/>
                </a:lnTo>
                <a:lnTo>
                  <a:pt x="63630" y="54900"/>
                </a:lnTo>
                <a:lnTo>
                  <a:pt x="63640" y="54910"/>
                </a:lnTo>
                <a:lnTo>
                  <a:pt x="63640" y="54920"/>
                </a:lnTo>
                <a:lnTo>
                  <a:pt x="63640" y="54930"/>
                </a:lnTo>
                <a:lnTo>
                  <a:pt x="63650" y="54930"/>
                </a:lnTo>
                <a:lnTo>
                  <a:pt x="63660" y="54940"/>
                </a:lnTo>
                <a:lnTo>
                  <a:pt x="63660" y="54950"/>
                </a:lnTo>
                <a:lnTo>
                  <a:pt x="63660" y="54960"/>
                </a:lnTo>
                <a:lnTo>
                  <a:pt x="63670" y="54960"/>
                </a:lnTo>
                <a:lnTo>
                  <a:pt x="63670" y="54970"/>
                </a:lnTo>
                <a:lnTo>
                  <a:pt x="63670" y="54980"/>
                </a:lnTo>
                <a:lnTo>
                  <a:pt x="63680" y="54980"/>
                </a:lnTo>
                <a:lnTo>
                  <a:pt x="63680" y="54990"/>
                </a:lnTo>
                <a:lnTo>
                  <a:pt x="63680" y="55000"/>
                </a:lnTo>
                <a:lnTo>
                  <a:pt x="63680" y="55010"/>
                </a:lnTo>
                <a:lnTo>
                  <a:pt x="63680" y="55020"/>
                </a:lnTo>
                <a:lnTo>
                  <a:pt x="63680" y="55040"/>
                </a:lnTo>
                <a:lnTo>
                  <a:pt x="63670" y="55050"/>
                </a:lnTo>
                <a:lnTo>
                  <a:pt x="63670" y="55060"/>
                </a:lnTo>
                <a:lnTo>
                  <a:pt x="63660" y="55070"/>
                </a:lnTo>
                <a:lnTo>
                  <a:pt x="63650" y="55080"/>
                </a:lnTo>
                <a:lnTo>
                  <a:pt x="63640" y="55080"/>
                </a:lnTo>
                <a:lnTo>
                  <a:pt x="63640" y="55090"/>
                </a:lnTo>
                <a:lnTo>
                  <a:pt x="63630" y="55100"/>
                </a:lnTo>
                <a:lnTo>
                  <a:pt x="63640" y="55110"/>
                </a:lnTo>
                <a:lnTo>
                  <a:pt x="63630" y="55120"/>
                </a:lnTo>
                <a:lnTo>
                  <a:pt x="63630" y="55130"/>
                </a:lnTo>
                <a:lnTo>
                  <a:pt x="63620" y="55150"/>
                </a:lnTo>
                <a:lnTo>
                  <a:pt x="63620" y="55170"/>
                </a:lnTo>
                <a:lnTo>
                  <a:pt x="63620" y="55190"/>
                </a:lnTo>
                <a:lnTo>
                  <a:pt x="63640" y="55200"/>
                </a:lnTo>
                <a:lnTo>
                  <a:pt x="63640" y="55220"/>
                </a:lnTo>
                <a:lnTo>
                  <a:pt x="63630" y="55240"/>
                </a:lnTo>
                <a:lnTo>
                  <a:pt x="63640" y="55250"/>
                </a:lnTo>
                <a:lnTo>
                  <a:pt x="63640" y="55260"/>
                </a:lnTo>
                <a:lnTo>
                  <a:pt x="63660" y="55260"/>
                </a:lnTo>
                <a:lnTo>
                  <a:pt x="63660" y="55280"/>
                </a:lnTo>
                <a:lnTo>
                  <a:pt x="63640" y="55280"/>
                </a:lnTo>
                <a:lnTo>
                  <a:pt x="63610" y="55300"/>
                </a:lnTo>
                <a:lnTo>
                  <a:pt x="63590" y="55310"/>
                </a:lnTo>
                <a:lnTo>
                  <a:pt x="63540" y="55320"/>
                </a:lnTo>
                <a:lnTo>
                  <a:pt x="63510" y="55330"/>
                </a:lnTo>
                <a:lnTo>
                  <a:pt x="63480" y="55340"/>
                </a:lnTo>
                <a:lnTo>
                  <a:pt x="63460" y="55340"/>
                </a:lnTo>
                <a:lnTo>
                  <a:pt x="63440" y="55350"/>
                </a:lnTo>
                <a:lnTo>
                  <a:pt x="63420" y="55360"/>
                </a:lnTo>
                <a:lnTo>
                  <a:pt x="63390" y="55370"/>
                </a:lnTo>
                <a:lnTo>
                  <a:pt x="63380" y="55370"/>
                </a:lnTo>
                <a:lnTo>
                  <a:pt x="63350" y="55370"/>
                </a:lnTo>
                <a:lnTo>
                  <a:pt x="63320" y="55380"/>
                </a:lnTo>
                <a:lnTo>
                  <a:pt x="63310" y="55380"/>
                </a:lnTo>
                <a:lnTo>
                  <a:pt x="63280" y="55380"/>
                </a:lnTo>
                <a:lnTo>
                  <a:pt x="63260" y="55390"/>
                </a:lnTo>
                <a:lnTo>
                  <a:pt x="63240" y="55390"/>
                </a:lnTo>
                <a:lnTo>
                  <a:pt x="63220" y="55400"/>
                </a:lnTo>
                <a:lnTo>
                  <a:pt x="63200" y="55410"/>
                </a:lnTo>
                <a:lnTo>
                  <a:pt x="63180" y="55410"/>
                </a:lnTo>
                <a:lnTo>
                  <a:pt x="63170" y="55420"/>
                </a:lnTo>
                <a:lnTo>
                  <a:pt x="63140" y="55430"/>
                </a:lnTo>
                <a:lnTo>
                  <a:pt x="63120" y="55440"/>
                </a:lnTo>
                <a:lnTo>
                  <a:pt x="63110" y="55440"/>
                </a:lnTo>
                <a:lnTo>
                  <a:pt x="63090" y="55450"/>
                </a:lnTo>
                <a:lnTo>
                  <a:pt x="63080" y="55450"/>
                </a:lnTo>
                <a:lnTo>
                  <a:pt x="63080" y="55460"/>
                </a:lnTo>
                <a:lnTo>
                  <a:pt x="63070" y="55460"/>
                </a:lnTo>
                <a:lnTo>
                  <a:pt x="63050" y="55470"/>
                </a:lnTo>
                <a:lnTo>
                  <a:pt x="63040" y="55480"/>
                </a:lnTo>
                <a:lnTo>
                  <a:pt x="63030" y="55480"/>
                </a:lnTo>
                <a:lnTo>
                  <a:pt x="63010" y="55490"/>
                </a:lnTo>
                <a:lnTo>
                  <a:pt x="62990" y="55500"/>
                </a:lnTo>
                <a:lnTo>
                  <a:pt x="62970" y="55510"/>
                </a:lnTo>
                <a:lnTo>
                  <a:pt x="62970" y="55520"/>
                </a:lnTo>
                <a:lnTo>
                  <a:pt x="62960" y="55530"/>
                </a:lnTo>
                <a:lnTo>
                  <a:pt x="62960" y="55540"/>
                </a:lnTo>
                <a:lnTo>
                  <a:pt x="62970" y="55540"/>
                </a:lnTo>
                <a:lnTo>
                  <a:pt x="62970" y="55550"/>
                </a:lnTo>
                <a:lnTo>
                  <a:pt x="62960" y="55550"/>
                </a:lnTo>
                <a:lnTo>
                  <a:pt x="62950" y="55550"/>
                </a:lnTo>
                <a:lnTo>
                  <a:pt x="62960" y="55550"/>
                </a:lnTo>
                <a:lnTo>
                  <a:pt x="62960" y="55560"/>
                </a:lnTo>
                <a:lnTo>
                  <a:pt x="62960" y="55570"/>
                </a:lnTo>
                <a:lnTo>
                  <a:pt x="62950" y="55570"/>
                </a:lnTo>
                <a:lnTo>
                  <a:pt x="62950" y="55580"/>
                </a:lnTo>
                <a:lnTo>
                  <a:pt x="62940" y="55590"/>
                </a:lnTo>
                <a:lnTo>
                  <a:pt x="62930" y="55590"/>
                </a:lnTo>
                <a:lnTo>
                  <a:pt x="62930" y="55600"/>
                </a:lnTo>
                <a:lnTo>
                  <a:pt x="62920" y="55610"/>
                </a:lnTo>
                <a:lnTo>
                  <a:pt x="62910" y="55610"/>
                </a:lnTo>
                <a:lnTo>
                  <a:pt x="62910" y="55620"/>
                </a:lnTo>
                <a:lnTo>
                  <a:pt x="62900" y="55620"/>
                </a:lnTo>
                <a:lnTo>
                  <a:pt x="62900" y="55630"/>
                </a:lnTo>
                <a:lnTo>
                  <a:pt x="62900" y="55640"/>
                </a:lnTo>
                <a:lnTo>
                  <a:pt x="62890" y="55640"/>
                </a:lnTo>
                <a:lnTo>
                  <a:pt x="62890" y="55650"/>
                </a:lnTo>
                <a:lnTo>
                  <a:pt x="62880" y="55660"/>
                </a:lnTo>
                <a:lnTo>
                  <a:pt x="62880" y="55670"/>
                </a:lnTo>
                <a:lnTo>
                  <a:pt x="62890" y="55670"/>
                </a:lnTo>
                <a:lnTo>
                  <a:pt x="62880" y="55680"/>
                </a:lnTo>
                <a:lnTo>
                  <a:pt x="62870" y="55690"/>
                </a:lnTo>
                <a:lnTo>
                  <a:pt x="62880" y="55690"/>
                </a:lnTo>
                <a:lnTo>
                  <a:pt x="62870" y="55700"/>
                </a:lnTo>
                <a:lnTo>
                  <a:pt x="62860" y="55700"/>
                </a:lnTo>
                <a:lnTo>
                  <a:pt x="62860" y="55710"/>
                </a:lnTo>
                <a:lnTo>
                  <a:pt x="62850" y="55720"/>
                </a:lnTo>
                <a:lnTo>
                  <a:pt x="62840" y="55730"/>
                </a:lnTo>
                <a:lnTo>
                  <a:pt x="62840" y="55740"/>
                </a:lnTo>
                <a:lnTo>
                  <a:pt x="62840" y="55750"/>
                </a:lnTo>
                <a:lnTo>
                  <a:pt x="62830" y="55750"/>
                </a:lnTo>
                <a:lnTo>
                  <a:pt x="62830" y="55760"/>
                </a:lnTo>
                <a:lnTo>
                  <a:pt x="62820" y="55760"/>
                </a:lnTo>
                <a:lnTo>
                  <a:pt x="62820" y="55770"/>
                </a:lnTo>
                <a:lnTo>
                  <a:pt x="62820" y="55780"/>
                </a:lnTo>
                <a:lnTo>
                  <a:pt x="62810" y="55780"/>
                </a:lnTo>
                <a:lnTo>
                  <a:pt x="62810" y="55790"/>
                </a:lnTo>
                <a:lnTo>
                  <a:pt x="62800" y="55800"/>
                </a:lnTo>
                <a:lnTo>
                  <a:pt x="62810" y="55810"/>
                </a:lnTo>
                <a:lnTo>
                  <a:pt x="62810" y="55820"/>
                </a:lnTo>
                <a:lnTo>
                  <a:pt x="62820" y="55830"/>
                </a:lnTo>
                <a:lnTo>
                  <a:pt x="62810" y="55840"/>
                </a:lnTo>
                <a:lnTo>
                  <a:pt x="62800" y="55850"/>
                </a:lnTo>
                <a:lnTo>
                  <a:pt x="62800" y="55860"/>
                </a:lnTo>
                <a:lnTo>
                  <a:pt x="62800" y="55870"/>
                </a:lnTo>
                <a:lnTo>
                  <a:pt x="62790" y="55880"/>
                </a:lnTo>
                <a:lnTo>
                  <a:pt x="62790" y="55890"/>
                </a:lnTo>
                <a:lnTo>
                  <a:pt x="62780" y="55900"/>
                </a:lnTo>
                <a:lnTo>
                  <a:pt x="62770" y="55910"/>
                </a:lnTo>
                <a:lnTo>
                  <a:pt x="62760" y="55920"/>
                </a:lnTo>
                <a:lnTo>
                  <a:pt x="62760" y="55930"/>
                </a:lnTo>
                <a:lnTo>
                  <a:pt x="62750" y="55930"/>
                </a:lnTo>
                <a:lnTo>
                  <a:pt x="62750" y="55940"/>
                </a:lnTo>
                <a:lnTo>
                  <a:pt x="62740" y="55950"/>
                </a:lnTo>
                <a:lnTo>
                  <a:pt x="62740" y="55960"/>
                </a:lnTo>
                <a:lnTo>
                  <a:pt x="62730" y="55980"/>
                </a:lnTo>
                <a:lnTo>
                  <a:pt x="62730" y="55990"/>
                </a:lnTo>
                <a:lnTo>
                  <a:pt x="62730" y="56000"/>
                </a:lnTo>
                <a:lnTo>
                  <a:pt x="62730" y="56010"/>
                </a:lnTo>
                <a:lnTo>
                  <a:pt x="62730" y="56020"/>
                </a:lnTo>
                <a:lnTo>
                  <a:pt x="62730" y="56030"/>
                </a:lnTo>
                <a:lnTo>
                  <a:pt x="62730" y="56040"/>
                </a:lnTo>
                <a:lnTo>
                  <a:pt x="62730" y="56050"/>
                </a:lnTo>
                <a:lnTo>
                  <a:pt x="62720" y="56060"/>
                </a:lnTo>
                <a:lnTo>
                  <a:pt x="62720" y="56070"/>
                </a:lnTo>
                <a:lnTo>
                  <a:pt x="62710" y="56070"/>
                </a:lnTo>
                <a:lnTo>
                  <a:pt x="62700" y="56070"/>
                </a:lnTo>
                <a:lnTo>
                  <a:pt x="62710" y="56080"/>
                </a:lnTo>
                <a:lnTo>
                  <a:pt x="62710" y="56090"/>
                </a:lnTo>
                <a:lnTo>
                  <a:pt x="62700" y="56090"/>
                </a:lnTo>
                <a:lnTo>
                  <a:pt x="62700" y="56100"/>
                </a:lnTo>
                <a:lnTo>
                  <a:pt x="62700" y="56110"/>
                </a:lnTo>
                <a:lnTo>
                  <a:pt x="62710" y="56110"/>
                </a:lnTo>
                <a:lnTo>
                  <a:pt x="62710" y="56120"/>
                </a:lnTo>
                <a:lnTo>
                  <a:pt x="62710" y="56140"/>
                </a:lnTo>
                <a:lnTo>
                  <a:pt x="62710" y="56150"/>
                </a:lnTo>
                <a:lnTo>
                  <a:pt x="62710" y="56160"/>
                </a:lnTo>
                <a:lnTo>
                  <a:pt x="62700" y="56160"/>
                </a:lnTo>
                <a:lnTo>
                  <a:pt x="62700" y="56170"/>
                </a:lnTo>
                <a:lnTo>
                  <a:pt x="62690" y="56170"/>
                </a:lnTo>
                <a:lnTo>
                  <a:pt x="62680" y="56170"/>
                </a:lnTo>
                <a:lnTo>
                  <a:pt x="62680" y="56180"/>
                </a:lnTo>
                <a:lnTo>
                  <a:pt x="62670" y="56190"/>
                </a:lnTo>
                <a:lnTo>
                  <a:pt x="62670" y="56200"/>
                </a:lnTo>
                <a:lnTo>
                  <a:pt x="62660" y="56200"/>
                </a:lnTo>
                <a:lnTo>
                  <a:pt x="62660" y="56210"/>
                </a:lnTo>
                <a:lnTo>
                  <a:pt x="62650" y="56210"/>
                </a:lnTo>
                <a:lnTo>
                  <a:pt x="62640" y="56210"/>
                </a:lnTo>
                <a:lnTo>
                  <a:pt x="62630" y="56220"/>
                </a:lnTo>
                <a:lnTo>
                  <a:pt x="62630" y="56230"/>
                </a:lnTo>
                <a:lnTo>
                  <a:pt x="62630" y="56240"/>
                </a:lnTo>
                <a:lnTo>
                  <a:pt x="62630" y="56250"/>
                </a:lnTo>
                <a:lnTo>
                  <a:pt x="62630" y="56260"/>
                </a:lnTo>
                <a:lnTo>
                  <a:pt x="62630" y="56270"/>
                </a:lnTo>
                <a:lnTo>
                  <a:pt x="62620" y="56270"/>
                </a:lnTo>
                <a:lnTo>
                  <a:pt x="62610" y="56280"/>
                </a:lnTo>
                <a:lnTo>
                  <a:pt x="62610" y="56300"/>
                </a:lnTo>
                <a:lnTo>
                  <a:pt x="62600" y="56310"/>
                </a:lnTo>
                <a:lnTo>
                  <a:pt x="62600" y="56320"/>
                </a:lnTo>
                <a:lnTo>
                  <a:pt x="62590" y="56330"/>
                </a:lnTo>
                <a:lnTo>
                  <a:pt x="62590" y="56340"/>
                </a:lnTo>
                <a:lnTo>
                  <a:pt x="62590" y="56350"/>
                </a:lnTo>
                <a:lnTo>
                  <a:pt x="62580" y="56360"/>
                </a:lnTo>
                <a:lnTo>
                  <a:pt x="62580" y="56370"/>
                </a:lnTo>
                <a:lnTo>
                  <a:pt x="62570" y="56370"/>
                </a:lnTo>
                <a:lnTo>
                  <a:pt x="62560" y="56370"/>
                </a:lnTo>
                <a:lnTo>
                  <a:pt x="62560" y="56380"/>
                </a:lnTo>
                <a:lnTo>
                  <a:pt x="62550" y="56380"/>
                </a:lnTo>
                <a:lnTo>
                  <a:pt x="62550" y="56390"/>
                </a:lnTo>
                <a:lnTo>
                  <a:pt x="62540" y="56390"/>
                </a:lnTo>
                <a:lnTo>
                  <a:pt x="62540" y="56400"/>
                </a:lnTo>
                <a:lnTo>
                  <a:pt x="62540" y="56410"/>
                </a:lnTo>
                <a:lnTo>
                  <a:pt x="62530" y="56410"/>
                </a:lnTo>
                <a:lnTo>
                  <a:pt x="62530" y="56430"/>
                </a:lnTo>
                <a:lnTo>
                  <a:pt x="62520" y="56440"/>
                </a:lnTo>
                <a:lnTo>
                  <a:pt x="62510" y="56460"/>
                </a:lnTo>
                <a:lnTo>
                  <a:pt x="62500" y="56470"/>
                </a:lnTo>
                <a:lnTo>
                  <a:pt x="62510" y="56470"/>
                </a:lnTo>
                <a:lnTo>
                  <a:pt x="62510" y="56480"/>
                </a:lnTo>
                <a:lnTo>
                  <a:pt x="62500" y="56490"/>
                </a:lnTo>
                <a:lnTo>
                  <a:pt x="62500" y="56500"/>
                </a:lnTo>
                <a:lnTo>
                  <a:pt x="62510" y="56510"/>
                </a:lnTo>
                <a:lnTo>
                  <a:pt x="62520" y="56500"/>
                </a:lnTo>
                <a:lnTo>
                  <a:pt x="62520" y="56510"/>
                </a:lnTo>
                <a:lnTo>
                  <a:pt x="62510" y="56510"/>
                </a:lnTo>
                <a:lnTo>
                  <a:pt x="62510" y="56520"/>
                </a:lnTo>
                <a:lnTo>
                  <a:pt x="62520" y="56520"/>
                </a:lnTo>
                <a:lnTo>
                  <a:pt x="62520" y="56530"/>
                </a:lnTo>
                <a:lnTo>
                  <a:pt x="62530" y="56530"/>
                </a:lnTo>
                <a:lnTo>
                  <a:pt x="62520" y="56540"/>
                </a:lnTo>
                <a:lnTo>
                  <a:pt x="62520" y="56550"/>
                </a:lnTo>
                <a:lnTo>
                  <a:pt x="62520" y="56560"/>
                </a:lnTo>
                <a:lnTo>
                  <a:pt x="62510" y="56560"/>
                </a:lnTo>
                <a:lnTo>
                  <a:pt x="62510" y="56550"/>
                </a:lnTo>
                <a:lnTo>
                  <a:pt x="62500" y="56550"/>
                </a:lnTo>
                <a:lnTo>
                  <a:pt x="62490" y="56550"/>
                </a:lnTo>
                <a:lnTo>
                  <a:pt x="62490" y="56560"/>
                </a:lnTo>
                <a:lnTo>
                  <a:pt x="62480" y="56560"/>
                </a:lnTo>
                <a:lnTo>
                  <a:pt x="62490" y="56570"/>
                </a:lnTo>
                <a:lnTo>
                  <a:pt x="62490" y="56580"/>
                </a:lnTo>
                <a:lnTo>
                  <a:pt x="62500" y="56580"/>
                </a:lnTo>
                <a:lnTo>
                  <a:pt x="62490" y="56590"/>
                </a:lnTo>
                <a:lnTo>
                  <a:pt x="62480" y="56600"/>
                </a:lnTo>
                <a:lnTo>
                  <a:pt x="62480" y="56610"/>
                </a:lnTo>
                <a:lnTo>
                  <a:pt x="62470" y="56610"/>
                </a:lnTo>
                <a:lnTo>
                  <a:pt x="62470" y="56620"/>
                </a:lnTo>
                <a:lnTo>
                  <a:pt x="62470" y="56630"/>
                </a:lnTo>
                <a:lnTo>
                  <a:pt x="62480" y="56630"/>
                </a:lnTo>
                <a:lnTo>
                  <a:pt x="62470" y="56630"/>
                </a:lnTo>
                <a:lnTo>
                  <a:pt x="62470" y="56640"/>
                </a:lnTo>
                <a:lnTo>
                  <a:pt x="62470" y="56650"/>
                </a:lnTo>
                <a:lnTo>
                  <a:pt x="62460" y="56650"/>
                </a:lnTo>
                <a:lnTo>
                  <a:pt x="62450" y="56660"/>
                </a:lnTo>
                <a:lnTo>
                  <a:pt x="62450" y="56670"/>
                </a:lnTo>
                <a:lnTo>
                  <a:pt x="62450" y="56680"/>
                </a:lnTo>
                <a:lnTo>
                  <a:pt x="62460" y="56690"/>
                </a:lnTo>
                <a:lnTo>
                  <a:pt x="62460" y="56700"/>
                </a:lnTo>
                <a:lnTo>
                  <a:pt x="62460" y="56710"/>
                </a:lnTo>
                <a:lnTo>
                  <a:pt x="62460" y="56720"/>
                </a:lnTo>
                <a:lnTo>
                  <a:pt x="62460" y="56730"/>
                </a:lnTo>
                <a:lnTo>
                  <a:pt x="62470" y="56730"/>
                </a:lnTo>
                <a:lnTo>
                  <a:pt x="62470" y="56740"/>
                </a:lnTo>
                <a:lnTo>
                  <a:pt x="62460" y="56750"/>
                </a:lnTo>
                <a:lnTo>
                  <a:pt x="62460" y="56760"/>
                </a:lnTo>
                <a:lnTo>
                  <a:pt x="62470" y="56770"/>
                </a:lnTo>
                <a:lnTo>
                  <a:pt x="62470" y="56780"/>
                </a:lnTo>
                <a:lnTo>
                  <a:pt x="62470" y="56790"/>
                </a:lnTo>
                <a:lnTo>
                  <a:pt x="62470" y="56800"/>
                </a:lnTo>
                <a:lnTo>
                  <a:pt x="62470" y="56810"/>
                </a:lnTo>
                <a:lnTo>
                  <a:pt x="62470" y="56820"/>
                </a:lnTo>
                <a:lnTo>
                  <a:pt x="62470" y="56830"/>
                </a:lnTo>
                <a:lnTo>
                  <a:pt x="62480" y="56830"/>
                </a:lnTo>
                <a:lnTo>
                  <a:pt x="62490" y="56840"/>
                </a:lnTo>
                <a:lnTo>
                  <a:pt x="62480" y="56840"/>
                </a:lnTo>
                <a:lnTo>
                  <a:pt x="62480" y="56850"/>
                </a:lnTo>
                <a:lnTo>
                  <a:pt x="62480" y="56860"/>
                </a:lnTo>
                <a:lnTo>
                  <a:pt x="62490" y="56870"/>
                </a:lnTo>
                <a:lnTo>
                  <a:pt x="62490" y="56880"/>
                </a:lnTo>
                <a:lnTo>
                  <a:pt x="62490" y="56890"/>
                </a:lnTo>
                <a:lnTo>
                  <a:pt x="62490" y="56900"/>
                </a:lnTo>
                <a:lnTo>
                  <a:pt x="62490" y="56910"/>
                </a:lnTo>
                <a:lnTo>
                  <a:pt x="62480" y="56910"/>
                </a:lnTo>
                <a:lnTo>
                  <a:pt x="62480" y="56920"/>
                </a:lnTo>
                <a:lnTo>
                  <a:pt x="62490" y="56930"/>
                </a:lnTo>
                <a:lnTo>
                  <a:pt x="62480" y="56940"/>
                </a:lnTo>
                <a:lnTo>
                  <a:pt x="62480" y="56950"/>
                </a:lnTo>
                <a:lnTo>
                  <a:pt x="62490" y="56950"/>
                </a:lnTo>
                <a:lnTo>
                  <a:pt x="62500" y="56960"/>
                </a:lnTo>
                <a:lnTo>
                  <a:pt x="62490" y="56960"/>
                </a:lnTo>
                <a:lnTo>
                  <a:pt x="62490" y="56970"/>
                </a:lnTo>
                <a:lnTo>
                  <a:pt x="62500" y="56980"/>
                </a:lnTo>
                <a:lnTo>
                  <a:pt x="62490" y="56990"/>
                </a:lnTo>
                <a:lnTo>
                  <a:pt x="62480" y="56990"/>
                </a:lnTo>
                <a:lnTo>
                  <a:pt x="62480" y="57000"/>
                </a:lnTo>
                <a:lnTo>
                  <a:pt x="62490" y="57000"/>
                </a:lnTo>
                <a:lnTo>
                  <a:pt x="62500" y="57010"/>
                </a:lnTo>
                <a:lnTo>
                  <a:pt x="62500" y="57020"/>
                </a:lnTo>
                <a:lnTo>
                  <a:pt x="62500" y="57030"/>
                </a:lnTo>
                <a:lnTo>
                  <a:pt x="62510" y="57040"/>
                </a:lnTo>
                <a:lnTo>
                  <a:pt x="62510" y="57050"/>
                </a:lnTo>
                <a:lnTo>
                  <a:pt x="62510" y="57060"/>
                </a:lnTo>
                <a:lnTo>
                  <a:pt x="62500" y="57070"/>
                </a:lnTo>
                <a:lnTo>
                  <a:pt x="62510" y="57080"/>
                </a:lnTo>
                <a:lnTo>
                  <a:pt x="62510" y="57070"/>
                </a:lnTo>
                <a:lnTo>
                  <a:pt x="62520" y="57080"/>
                </a:lnTo>
                <a:lnTo>
                  <a:pt x="62520" y="57090"/>
                </a:lnTo>
                <a:lnTo>
                  <a:pt x="62510" y="57090"/>
                </a:lnTo>
                <a:lnTo>
                  <a:pt x="62520" y="57100"/>
                </a:lnTo>
                <a:lnTo>
                  <a:pt x="62520" y="57110"/>
                </a:lnTo>
                <a:lnTo>
                  <a:pt x="62530" y="57120"/>
                </a:lnTo>
                <a:lnTo>
                  <a:pt x="62540" y="57110"/>
                </a:lnTo>
                <a:lnTo>
                  <a:pt x="62550" y="57110"/>
                </a:lnTo>
                <a:lnTo>
                  <a:pt x="62560" y="57120"/>
                </a:lnTo>
                <a:lnTo>
                  <a:pt x="62560" y="57130"/>
                </a:lnTo>
                <a:lnTo>
                  <a:pt x="62560" y="57140"/>
                </a:lnTo>
                <a:lnTo>
                  <a:pt x="62560" y="57150"/>
                </a:lnTo>
                <a:lnTo>
                  <a:pt x="62560" y="57160"/>
                </a:lnTo>
                <a:lnTo>
                  <a:pt x="62560" y="57170"/>
                </a:lnTo>
                <a:lnTo>
                  <a:pt x="62570" y="57180"/>
                </a:lnTo>
                <a:lnTo>
                  <a:pt x="62570" y="57190"/>
                </a:lnTo>
                <a:lnTo>
                  <a:pt x="62570" y="57200"/>
                </a:lnTo>
                <a:lnTo>
                  <a:pt x="62580" y="57200"/>
                </a:lnTo>
                <a:lnTo>
                  <a:pt x="62570" y="57210"/>
                </a:lnTo>
                <a:lnTo>
                  <a:pt x="62560" y="57210"/>
                </a:lnTo>
                <a:lnTo>
                  <a:pt x="62560" y="57220"/>
                </a:lnTo>
                <a:lnTo>
                  <a:pt x="62560" y="57230"/>
                </a:lnTo>
                <a:lnTo>
                  <a:pt x="62570" y="57240"/>
                </a:lnTo>
                <a:lnTo>
                  <a:pt x="62580" y="57250"/>
                </a:lnTo>
                <a:lnTo>
                  <a:pt x="62570" y="57250"/>
                </a:lnTo>
                <a:lnTo>
                  <a:pt x="62560" y="57260"/>
                </a:lnTo>
                <a:lnTo>
                  <a:pt x="62560" y="57270"/>
                </a:lnTo>
                <a:lnTo>
                  <a:pt x="62560" y="57280"/>
                </a:lnTo>
                <a:lnTo>
                  <a:pt x="62570" y="57280"/>
                </a:lnTo>
                <a:lnTo>
                  <a:pt x="62570" y="57290"/>
                </a:lnTo>
                <a:lnTo>
                  <a:pt x="62570" y="57300"/>
                </a:lnTo>
                <a:lnTo>
                  <a:pt x="62570" y="57310"/>
                </a:lnTo>
                <a:lnTo>
                  <a:pt x="62560" y="57320"/>
                </a:lnTo>
                <a:lnTo>
                  <a:pt x="62570" y="57330"/>
                </a:lnTo>
                <a:lnTo>
                  <a:pt x="62580" y="57340"/>
                </a:lnTo>
                <a:lnTo>
                  <a:pt x="62580" y="57350"/>
                </a:lnTo>
                <a:lnTo>
                  <a:pt x="62590" y="57350"/>
                </a:lnTo>
                <a:lnTo>
                  <a:pt x="62600" y="57360"/>
                </a:lnTo>
                <a:lnTo>
                  <a:pt x="62600" y="57370"/>
                </a:lnTo>
                <a:lnTo>
                  <a:pt x="62610" y="57370"/>
                </a:lnTo>
                <a:lnTo>
                  <a:pt x="62610" y="57380"/>
                </a:lnTo>
                <a:lnTo>
                  <a:pt x="62610" y="57390"/>
                </a:lnTo>
                <a:lnTo>
                  <a:pt x="62620" y="57390"/>
                </a:lnTo>
                <a:lnTo>
                  <a:pt x="62630" y="57390"/>
                </a:lnTo>
                <a:lnTo>
                  <a:pt x="62630" y="57400"/>
                </a:lnTo>
                <a:lnTo>
                  <a:pt x="62640" y="57410"/>
                </a:lnTo>
                <a:lnTo>
                  <a:pt x="62640" y="57420"/>
                </a:lnTo>
                <a:lnTo>
                  <a:pt x="62650" y="57430"/>
                </a:lnTo>
                <a:lnTo>
                  <a:pt x="62650" y="57440"/>
                </a:lnTo>
                <a:lnTo>
                  <a:pt x="62650" y="57450"/>
                </a:lnTo>
                <a:lnTo>
                  <a:pt x="62660" y="57450"/>
                </a:lnTo>
                <a:lnTo>
                  <a:pt x="62660" y="57460"/>
                </a:lnTo>
                <a:lnTo>
                  <a:pt x="62670" y="57470"/>
                </a:lnTo>
                <a:lnTo>
                  <a:pt x="62670" y="57480"/>
                </a:lnTo>
                <a:lnTo>
                  <a:pt x="62670" y="57510"/>
                </a:lnTo>
                <a:lnTo>
                  <a:pt x="62670" y="57520"/>
                </a:lnTo>
                <a:lnTo>
                  <a:pt x="62660" y="57530"/>
                </a:lnTo>
                <a:lnTo>
                  <a:pt x="62660" y="57550"/>
                </a:lnTo>
                <a:lnTo>
                  <a:pt x="62660" y="57560"/>
                </a:lnTo>
                <a:lnTo>
                  <a:pt x="62660" y="57570"/>
                </a:lnTo>
                <a:lnTo>
                  <a:pt x="62660" y="57580"/>
                </a:lnTo>
                <a:lnTo>
                  <a:pt x="62660" y="57590"/>
                </a:lnTo>
                <a:lnTo>
                  <a:pt x="62660" y="57600"/>
                </a:lnTo>
                <a:lnTo>
                  <a:pt x="62660" y="57610"/>
                </a:lnTo>
                <a:lnTo>
                  <a:pt x="62660" y="57620"/>
                </a:lnTo>
                <a:lnTo>
                  <a:pt x="62660" y="57630"/>
                </a:lnTo>
                <a:lnTo>
                  <a:pt x="62660" y="57640"/>
                </a:lnTo>
                <a:lnTo>
                  <a:pt x="62660" y="57650"/>
                </a:lnTo>
                <a:lnTo>
                  <a:pt x="62660" y="57660"/>
                </a:lnTo>
                <a:lnTo>
                  <a:pt x="62660" y="57670"/>
                </a:lnTo>
                <a:lnTo>
                  <a:pt x="62660" y="57680"/>
                </a:lnTo>
                <a:lnTo>
                  <a:pt x="62660" y="57690"/>
                </a:lnTo>
                <a:lnTo>
                  <a:pt x="62670" y="57690"/>
                </a:lnTo>
                <a:lnTo>
                  <a:pt x="62670" y="57700"/>
                </a:lnTo>
                <a:lnTo>
                  <a:pt x="62670" y="57710"/>
                </a:lnTo>
                <a:lnTo>
                  <a:pt x="62670" y="57730"/>
                </a:lnTo>
                <a:lnTo>
                  <a:pt x="62670" y="57740"/>
                </a:lnTo>
                <a:lnTo>
                  <a:pt x="62670" y="57750"/>
                </a:lnTo>
                <a:lnTo>
                  <a:pt x="62670" y="57760"/>
                </a:lnTo>
                <a:lnTo>
                  <a:pt x="62670" y="57770"/>
                </a:lnTo>
                <a:lnTo>
                  <a:pt x="62680" y="57780"/>
                </a:lnTo>
                <a:lnTo>
                  <a:pt x="62690" y="57790"/>
                </a:lnTo>
                <a:lnTo>
                  <a:pt x="62690" y="57800"/>
                </a:lnTo>
                <a:lnTo>
                  <a:pt x="62690" y="57810"/>
                </a:lnTo>
                <a:lnTo>
                  <a:pt x="62700" y="57810"/>
                </a:lnTo>
                <a:lnTo>
                  <a:pt x="62700" y="57820"/>
                </a:lnTo>
                <a:lnTo>
                  <a:pt x="62700" y="57830"/>
                </a:lnTo>
                <a:lnTo>
                  <a:pt x="62700" y="57840"/>
                </a:lnTo>
                <a:lnTo>
                  <a:pt x="62690" y="57840"/>
                </a:lnTo>
                <a:lnTo>
                  <a:pt x="62700" y="57850"/>
                </a:lnTo>
                <a:lnTo>
                  <a:pt x="62690" y="57850"/>
                </a:lnTo>
                <a:lnTo>
                  <a:pt x="62690" y="57860"/>
                </a:lnTo>
                <a:lnTo>
                  <a:pt x="62700" y="57860"/>
                </a:lnTo>
                <a:lnTo>
                  <a:pt x="62690" y="57860"/>
                </a:lnTo>
                <a:lnTo>
                  <a:pt x="62700" y="57870"/>
                </a:lnTo>
                <a:lnTo>
                  <a:pt x="62690" y="57870"/>
                </a:lnTo>
                <a:lnTo>
                  <a:pt x="62700" y="57870"/>
                </a:lnTo>
                <a:lnTo>
                  <a:pt x="62670" y="57910"/>
                </a:lnTo>
                <a:lnTo>
                  <a:pt x="62640" y="57920"/>
                </a:lnTo>
                <a:lnTo>
                  <a:pt x="62620" y="57940"/>
                </a:lnTo>
                <a:lnTo>
                  <a:pt x="62590" y="57980"/>
                </a:lnTo>
                <a:lnTo>
                  <a:pt x="62520" y="58070"/>
                </a:lnTo>
                <a:lnTo>
                  <a:pt x="62470" y="58090"/>
                </a:lnTo>
                <a:lnTo>
                  <a:pt x="62390" y="58150"/>
                </a:lnTo>
                <a:lnTo>
                  <a:pt x="62260" y="58250"/>
                </a:lnTo>
                <a:lnTo>
                  <a:pt x="62270" y="58220"/>
                </a:lnTo>
                <a:lnTo>
                  <a:pt x="62260" y="58170"/>
                </a:lnTo>
                <a:lnTo>
                  <a:pt x="62250" y="58140"/>
                </a:lnTo>
                <a:lnTo>
                  <a:pt x="62240" y="58120"/>
                </a:lnTo>
                <a:lnTo>
                  <a:pt x="62210" y="58090"/>
                </a:lnTo>
                <a:lnTo>
                  <a:pt x="62170" y="58050"/>
                </a:lnTo>
                <a:lnTo>
                  <a:pt x="62150" y="58020"/>
                </a:lnTo>
                <a:lnTo>
                  <a:pt x="62140" y="58010"/>
                </a:lnTo>
                <a:lnTo>
                  <a:pt x="62100" y="58010"/>
                </a:lnTo>
                <a:lnTo>
                  <a:pt x="62070" y="58010"/>
                </a:lnTo>
                <a:lnTo>
                  <a:pt x="62040" y="58000"/>
                </a:lnTo>
                <a:lnTo>
                  <a:pt x="62020" y="57970"/>
                </a:lnTo>
                <a:lnTo>
                  <a:pt x="62020" y="57950"/>
                </a:lnTo>
                <a:lnTo>
                  <a:pt x="62000" y="57940"/>
                </a:lnTo>
                <a:lnTo>
                  <a:pt x="61970" y="57930"/>
                </a:lnTo>
                <a:lnTo>
                  <a:pt x="61940" y="57930"/>
                </a:lnTo>
                <a:lnTo>
                  <a:pt x="61910" y="57940"/>
                </a:lnTo>
                <a:lnTo>
                  <a:pt x="61870" y="57940"/>
                </a:lnTo>
                <a:lnTo>
                  <a:pt x="61850" y="57920"/>
                </a:lnTo>
                <a:lnTo>
                  <a:pt x="61830" y="57890"/>
                </a:lnTo>
                <a:lnTo>
                  <a:pt x="61810" y="57870"/>
                </a:lnTo>
                <a:lnTo>
                  <a:pt x="61770" y="57840"/>
                </a:lnTo>
                <a:lnTo>
                  <a:pt x="61750" y="57840"/>
                </a:lnTo>
                <a:lnTo>
                  <a:pt x="61730" y="57840"/>
                </a:lnTo>
                <a:lnTo>
                  <a:pt x="61690" y="57830"/>
                </a:lnTo>
                <a:lnTo>
                  <a:pt x="61670" y="57830"/>
                </a:lnTo>
                <a:lnTo>
                  <a:pt x="61630" y="57810"/>
                </a:lnTo>
                <a:lnTo>
                  <a:pt x="61620" y="57800"/>
                </a:lnTo>
                <a:lnTo>
                  <a:pt x="61590" y="57790"/>
                </a:lnTo>
                <a:lnTo>
                  <a:pt x="61570" y="57780"/>
                </a:lnTo>
                <a:lnTo>
                  <a:pt x="61560" y="57760"/>
                </a:lnTo>
                <a:lnTo>
                  <a:pt x="61560" y="57730"/>
                </a:lnTo>
                <a:lnTo>
                  <a:pt x="61560" y="57720"/>
                </a:lnTo>
                <a:lnTo>
                  <a:pt x="61540" y="57710"/>
                </a:lnTo>
                <a:lnTo>
                  <a:pt x="61510" y="57730"/>
                </a:lnTo>
                <a:lnTo>
                  <a:pt x="61470" y="57760"/>
                </a:lnTo>
                <a:lnTo>
                  <a:pt x="61450" y="57780"/>
                </a:lnTo>
                <a:lnTo>
                  <a:pt x="61430" y="57770"/>
                </a:lnTo>
                <a:lnTo>
                  <a:pt x="61390" y="57770"/>
                </a:lnTo>
                <a:lnTo>
                  <a:pt x="61370" y="57790"/>
                </a:lnTo>
                <a:lnTo>
                  <a:pt x="61330" y="57810"/>
                </a:lnTo>
                <a:lnTo>
                  <a:pt x="61280" y="57840"/>
                </a:lnTo>
                <a:lnTo>
                  <a:pt x="61230" y="57840"/>
                </a:lnTo>
                <a:lnTo>
                  <a:pt x="61220" y="57840"/>
                </a:lnTo>
                <a:lnTo>
                  <a:pt x="61200" y="57840"/>
                </a:lnTo>
                <a:lnTo>
                  <a:pt x="61180" y="57850"/>
                </a:lnTo>
                <a:lnTo>
                  <a:pt x="61160" y="57860"/>
                </a:lnTo>
                <a:lnTo>
                  <a:pt x="61120" y="57850"/>
                </a:lnTo>
                <a:lnTo>
                  <a:pt x="61090" y="57850"/>
                </a:lnTo>
                <a:lnTo>
                  <a:pt x="61080" y="57880"/>
                </a:lnTo>
                <a:lnTo>
                  <a:pt x="61060" y="57900"/>
                </a:lnTo>
                <a:lnTo>
                  <a:pt x="61030" y="57900"/>
                </a:lnTo>
                <a:lnTo>
                  <a:pt x="60990" y="57890"/>
                </a:lnTo>
                <a:lnTo>
                  <a:pt x="60980" y="57870"/>
                </a:lnTo>
                <a:lnTo>
                  <a:pt x="60960" y="57850"/>
                </a:lnTo>
                <a:lnTo>
                  <a:pt x="60930" y="57840"/>
                </a:lnTo>
                <a:lnTo>
                  <a:pt x="60920" y="57820"/>
                </a:lnTo>
                <a:lnTo>
                  <a:pt x="60910" y="57810"/>
                </a:lnTo>
                <a:lnTo>
                  <a:pt x="60890" y="57800"/>
                </a:lnTo>
                <a:lnTo>
                  <a:pt x="60890" y="57790"/>
                </a:lnTo>
                <a:lnTo>
                  <a:pt x="60880" y="57760"/>
                </a:lnTo>
                <a:lnTo>
                  <a:pt x="60870" y="57730"/>
                </a:lnTo>
                <a:lnTo>
                  <a:pt x="60890" y="57720"/>
                </a:lnTo>
                <a:lnTo>
                  <a:pt x="60910" y="57710"/>
                </a:lnTo>
                <a:lnTo>
                  <a:pt x="60910" y="57680"/>
                </a:lnTo>
                <a:lnTo>
                  <a:pt x="60910" y="57670"/>
                </a:lnTo>
                <a:lnTo>
                  <a:pt x="60890" y="57660"/>
                </a:lnTo>
                <a:lnTo>
                  <a:pt x="60860" y="57630"/>
                </a:lnTo>
                <a:lnTo>
                  <a:pt x="60860" y="57610"/>
                </a:lnTo>
                <a:lnTo>
                  <a:pt x="60870" y="57600"/>
                </a:lnTo>
                <a:lnTo>
                  <a:pt x="60900" y="57590"/>
                </a:lnTo>
                <a:lnTo>
                  <a:pt x="60910" y="57570"/>
                </a:lnTo>
                <a:lnTo>
                  <a:pt x="60920" y="57560"/>
                </a:lnTo>
                <a:lnTo>
                  <a:pt x="60930" y="57540"/>
                </a:lnTo>
                <a:lnTo>
                  <a:pt x="60930" y="57500"/>
                </a:lnTo>
                <a:lnTo>
                  <a:pt x="60930" y="57470"/>
                </a:lnTo>
                <a:lnTo>
                  <a:pt x="60910" y="57420"/>
                </a:lnTo>
                <a:lnTo>
                  <a:pt x="60880" y="57370"/>
                </a:lnTo>
                <a:lnTo>
                  <a:pt x="60860" y="57340"/>
                </a:lnTo>
                <a:lnTo>
                  <a:pt x="60850" y="57320"/>
                </a:lnTo>
                <a:lnTo>
                  <a:pt x="60830" y="57300"/>
                </a:lnTo>
                <a:lnTo>
                  <a:pt x="60820" y="57260"/>
                </a:lnTo>
                <a:lnTo>
                  <a:pt x="60820" y="57250"/>
                </a:lnTo>
                <a:lnTo>
                  <a:pt x="60800" y="57230"/>
                </a:lnTo>
                <a:lnTo>
                  <a:pt x="60780" y="57220"/>
                </a:lnTo>
                <a:lnTo>
                  <a:pt x="60780" y="57210"/>
                </a:lnTo>
                <a:lnTo>
                  <a:pt x="60760" y="57200"/>
                </a:lnTo>
                <a:lnTo>
                  <a:pt x="60750" y="57180"/>
                </a:lnTo>
                <a:lnTo>
                  <a:pt x="60760" y="57160"/>
                </a:lnTo>
                <a:lnTo>
                  <a:pt x="60760" y="57140"/>
                </a:lnTo>
                <a:lnTo>
                  <a:pt x="60760" y="57130"/>
                </a:lnTo>
                <a:lnTo>
                  <a:pt x="60760" y="57120"/>
                </a:lnTo>
                <a:lnTo>
                  <a:pt x="60730" y="57100"/>
                </a:lnTo>
                <a:lnTo>
                  <a:pt x="60710" y="57100"/>
                </a:lnTo>
                <a:lnTo>
                  <a:pt x="60670" y="57100"/>
                </a:lnTo>
                <a:lnTo>
                  <a:pt x="60650" y="57100"/>
                </a:lnTo>
                <a:lnTo>
                  <a:pt x="60630" y="57080"/>
                </a:lnTo>
                <a:lnTo>
                  <a:pt x="60610" y="57050"/>
                </a:lnTo>
                <a:lnTo>
                  <a:pt x="60600" y="57040"/>
                </a:lnTo>
                <a:lnTo>
                  <a:pt x="60590" y="57040"/>
                </a:lnTo>
                <a:lnTo>
                  <a:pt x="60560" y="57020"/>
                </a:lnTo>
                <a:lnTo>
                  <a:pt x="60530" y="56960"/>
                </a:lnTo>
                <a:lnTo>
                  <a:pt x="60530" y="56920"/>
                </a:lnTo>
                <a:lnTo>
                  <a:pt x="60520" y="56910"/>
                </a:lnTo>
                <a:lnTo>
                  <a:pt x="60500" y="56880"/>
                </a:lnTo>
                <a:lnTo>
                  <a:pt x="60470" y="56860"/>
                </a:lnTo>
                <a:lnTo>
                  <a:pt x="60460" y="56850"/>
                </a:lnTo>
                <a:lnTo>
                  <a:pt x="60430" y="56810"/>
                </a:lnTo>
                <a:lnTo>
                  <a:pt x="60420" y="56770"/>
                </a:lnTo>
                <a:lnTo>
                  <a:pt x="60410" y="56740"/>
                </a:lnTo>
                <a:lnTo>
                  <a:pt x="60410" y="56730"/>
                </a:lnTo>
                <a:lnTo>
                  <a:pt x="60400" y="56710"/>
                </a:lnTo>
                <a:lnTo>
                  <a:pt x="60400" y="56700"/>
                </a:lnTo>
                <a:lnTo>
                  <a:pt x="60400" y="56680"/>
                </a:lnTo>
                <a:lnTo>
                  <a:pt x="60380" y="56650"/>
                </a:lnTo>
                <a:lnTo>
                  <a:pt x="60360" y="56630"/>
                </a:lnTo>
                <a:lnTo>
                  <a:pt x="60360" y="56620"/>
                </a:lnTo>
                <a:lnTo>
                  <a:pt x="60350" y="56610"/>
                </a:lnTo>
                <a:lnTo>
                  <a:pt x="60340" y="56590"/>
                </a:lnTo>
                <a:lnTo>
                  <a:pt x="60320" y="56560"/>
                </a:lnTo>
                <a:lnTo>
                  <a:pt x="60320" y="56540"/>
                </a:lnTo>
                <a:lnTo>
                  <a:pt x="60310" y="56540"/>
                </a:lnTo>
                <a:lnTo>
                  <a:pt x="60300" y="56540"/>
                </a:lnTo>
                <a:lnTo>
                  <a:pt x="60290" y="56540"/>
                </a:lnTo>
                <a:lnTo>
                  <a:pt x="60270" y="56530"/>
                </a:lnTo>
                <a:lnTo>
                  <a:pt x="60240" y="56530"/>
                </a:lnTo>
                <a:lnTo>
                  <a:pt x="60200" y="56510"/>
                </a:lnTo>
                <a:lnTo>
                  <a:pt x="60170" y="56500"/>
                </a:lnTo>
                <a:lnTo>
                  <a:pt x="60170" y="56490"/>
                </a:lnTo>
                <a:lnTo>
                  <a:pt x="60140" y="56490"/>
                </a:lnTo>
                <a:lnTo>
                  <a:pt x="60130" y="56490"/>
                </a:lnTo>
                <a:lnTo>
                  <a:pt x="60080" y="56500"/>
                </a:lnTo>
                <a:lnTo>
                  <a:pt x="60020" y="56510"/>
                </a:lnTo>
                <a:lnTo>
                  <a:pt x="59960" y="56510"/>
                </a:lnTo>
                <a:lnTo>
                  <a:pt x="59910" y="56490"/>
                </a:lnTo>
                <a:lnTo>
                  <a:pt x="59910" y="56480"/>
                </a:lnTo>
                <a:lnTo>
                  <a:pt x="59900" y="56470"/>
                </a:lnTo>
                <a:lnTo>
                  <a:pt x="59900" y="56460"/>
                </a:lnTo>
                <a:lnTo>
                  <a:pt x="59890" y="56450"/>
                </a:lnTo>
                <a:lnTo>
                  <a:pt x="59890" y="56420"/>
                </a:lnTo>
                <a:lnTo>
                  <a:pt x="59890" y="56410"/>
                </a:lnTo>
                <a:lnTo>
                  <a:pt x="59890" y="56390"/>
                </a:lnTo>
                <a:lnTo>
                  <a:pt x="59880" y="56380"/>
                </a:lnTo>
                <a:lnTo>
                  <a:pt x="59880" y="56370"/>
                </a:lnTo>
                <a:lnTo>
                  <a:pt x="59870" y="56360"/>
                </a:lnTo>
                <a:lnTo>
                  <a:pt x="59860" y="56350"/>
                </a:lnTo>
                <a:lnTo>
                  <a:pt x="59850" y="56340"/>
                </a:lnTo>
                <a:lnTo>
                  <a:pt x="59850" y="56330"/>
                </a:lnTo>
                <a:lnTo>
                  <a:pt x="59840" y="56320"/>
                </a:lnTo>
                <a:lnTo>
                  <a:pt x="59840" y="56310"/>
                </a:lnTo>
                <a:lnTo>
                  <a:pt x="59830" y="56300"/>
                </a:lnTo>
                <a:lnTo>
                  <a:pt x="59820" y="56300"/>
                </a:lnTo>
                <a:lnTo>
                  <a:pt x="59800" y="56300"/>
                </a:lnTo>
                <a:lnTo>
                  <a:pt x="59790" y="56310"/>
                </a:lnTo>
                <a:lnTo>
                  <a:pt x="59780" y="56310"/>
                </a:lnTo>
                <a:lnTo>
                  <a:pt x="59770" y="56310"/>
                </a:lnTo>
                <a:lnTo>
                  <a:pt x="59760" y="56310"/>
                </a:lnTo>
                <a:lnTo>
                  <a:pt x="59750" y="56310"/>
                </a:lnTo>
                <a:lnTo>
                  <a:pt x="59740" y="56320"/>
                </a:lnTo>
                <a:lnTo>
                  <a:pt x="59700" y="56350"/>
                </a:lnTo>
                <a:lnTo>
                  <a:pt x="59670" y="56360"/>
                </a:lnTo>
                <a:lnTo>
                  <a:pt x="59650" y="56360"/>
                </a:lnTo>
                <a:lnTo>
                  <a:pt x="59640" y="56360"/>
                </a:lnTo>
                <a:lnTo>
                  <a:pt x="59590" y="56350"/>
                </a:lnTo>
                <a:lnTo>
                  <a:pt x="59570" y="56340"/>
                </a:lnTo>
                <a:lnTo>
                  <a:pt x="59550" y="56320"/>
                </a:lnTo>
                <a:lnTo>
                  <a:pt x="59540" y="56310"/>
                </a:lnTo>
                <a:lnTo>
                  <a:pt x="59540" y="56300"/>
                </a:lnTo>
                <a:lnTo>
                  <a:pt x="59530" y="56300"/>
                </a:lnTo>
                <a:lnTo>
                  <a:pt x="59520" y="56290"/>
                </a:lnTo>
                <a:lnTo>
                  <a:pt x="59510" y="56290"/>
                </a:lnTo>
                <a:lnTo>
                  <a:pt x="59500" y="56290"/>
                </a:lnTo>
                <a:lnTo>
                  <a:pt x="59500" y="56300"/>
                </a:lnTo>
                <a:lnTo>
                  <a:pt x="59490" y="56290"/>
                </a:lnTo>
                <a:lnTo>
                  <a:pt x="59480" y="56290"/>
                </a:lnTo>
                <a:lnTo>
                  <a:pt x="59480" y="56280"/>
                </a:lnTo>
                <a:lnTo>
                  <a:pt x="59470" y="56270"/>
                </a:lnTo>
                <a:lnTo>
                  <a:pt x="59460" y="56270"/>
                </a:lnTo>
                <a:lnTo>
                  <a:pt x="59450" y="56260"/>
                </a:lnTo>
                <a:lnTo>
                  <a:pt x="59450" y="56250"/>
                </a:lnTo>
                <a:lnTo>
                  <a:pt x="59450" y="56240"/>
                </a:lnTo>
                <a:lnTo>
                  <a:pt x="59450" y="56230"/>
                </a:lnTo>
                <a:lnTo>
                  <a:pt x="59450" y="56220"/>
                </a:lnTo>
                <a:lnTo>
                  <a:pt x="59450" y="56210"/>
                </a:lnTo>
                <a:lnTo>
                  <a:pt x="59450" y="56200"/>
                </a:lnTo>
                <a:lnTo>
                  <a:pt x="59450" y="56190"/>
                </a:lnTo>
                <a:lnTo>
                  <a:pt x="59440" y="56190"/>
                </a:lnTo>
                <a:lnTo>
                  <a:pt x="59420" y="56190"/>
                </a:lnTo>
                <a:lnTo>
                  <a:pt x="59400" y="56190"/>
                </a:lnTo>
                <a:lnTo>
                  <a:pt x="59380" y="56190"/>
                </a:lnTo>
                <a:lnTo>
                  <a:pt x="59370" y="56190"/>
                </a:lnTo>
                <a:lnTo>
                  <a:pt x="59360" y="56180"/>
                </a:lnTo>
                <a:lnTo>
                  <a:pt x="59350" y="56180"/>
                </a:lnTo>
                <a:lnTo>
                  <a:pt x="59340" y="56180"/>
                </a:lnTo>
                <a:lnTo>
                  <a:pt x="59330" y="56180"/>
                </a:lnTo>
                <a:lnTo>
                  <a:pt x="59320" y="56170"/>
                </a:lnTo>
                <a:lnTo>
                  <a:pt x="59310" y="56170"/>
                </a:lnTo>
                <a:lnTo>
                  <a:pt x="59290" y="56160"/>
                </a:lnTo>
                <a:lnTo>
                  <a:pt x="59280" y="56160"/>
                </a:lnTo>
                <a:lnTo>
                  <a:pt x="59260" y="56150"/>
                </a:lnTo>
                <a:lnTo>
                  <a:pt x="59250" y="56150"/>
                </a:lnTo>
                <a:lnTo>
                  <a:pt x="59230" y="56150"/>
                </a:lnTo>
                <a:lnTo>
                  <a:pt x="59230" y="56140"/>
                </a:lnTo>
                <a:lnTo>
                  <a:pt x="59220" y="56140"/>
                </a:lnTo>
                <a:lnTo>
                  <a:pt x="59220" y="56130"/>
                </a:lnTo>
                <a:lnTo>
                  <a:pt x="59210" y="56130"/>
                </a:lnTo>
                <a:lnTo>
                  <a:pt x="59200" y="56130"/>
                </a:lnTo>
                <a:lnTo>
                  <a:pt x="59190" y="56130"/>
                </a:lnTo>
                <a:lnTo>
                  <a:pt x="59180" y="56120"/>
                </a:lnTo>
                <a:lnTo>
                  <a:pt x="59170" y="56120"/>
                </a:lnTo>
                <a:lnTo>
                  <a:pt x="59170" y="56130"/>
                </a:lnTo>
                <a:lnTo>
                  <a:pt x="59160" y="56140"/>
                </a:lnTo>
                <a:lnTo>
                  <a:pt x="59150" y="56140"/>
                </a:lnTo>
                <a:lnTo>
                  <a:pt x="59150" y="56150"/>
                </a:lnTo>
                <a:lnTo>
                  <a:pt x="59140" y="56150"/>
                </a:lnTo>
                <a:lnTo>
                  <a:pt x="59130" y="56150"/>
                </a:lnTo>
                <a:lnTo>
                  <a:pt x="59120" y="56140"/>
                </a:lnTo>
                <a:lnTo>
                  <a:pt x="59110" y="56140"/>
                </a:lnTo>
                <a:lnTo>
                  <a:pt x="59100" y="56140"/>
                </a:lnTo>
                <a:lnTo>
                  <a:pt x="59080" y="56140"/>
                </a:lnTo>
                <a:lnTo>
                  <a:pt x="59070" y="56130"/>
                </a:lnTo>
                <a:lnTo>
                  <a:pt x="59050" y="56130"/>
                </a:lnTo>
                <a:lnTo>
                  <a:pt x="59040" y="56120"/>
                </a:lnTo>
                <a:lnTo>
                  <a:pt x="59030" y="56110"/>
                </a:lnTo>
                <a:lnTo>
                  <a:pt x="59020" y="56110"/>
                </a:lnTo>
                <a:lnTo>
                  <a:pt x="59010" y="56120"/>
                </a:lnTo>
                <a:lnTo>
                  <a:pt x="58990" y="56120"/>
                </a:lnTo>
                <a:lnTo>
                  <a:pt x="58970" y="56120"/>
                </a:lnTo>
                <a:lnTo>
                  <a:pt x="58950" y="56120"/>
                </a:lnTo>
                <a:lnTo>
                  <a:pt x="58940" y="56120"/>
                </a:lnTo>
                <a:lnTo>
                  <a:pt x="58930" y="56120"/>
                </a:lnTo>
                <a:lnTo>
                  <a:pt x="58920" y="56120"/>
                </a:lnTo>
                <a:lnTo>
                  <a:pt x="58910" y="56130"/>
                </a:lnTo>
                <a:lnTo>
                  <a:pt x="58910" y="56140"/>
                </a:lnTo>
                <a:lnTo>
                  <a:pt x="58900" y="56150"/>
                </a:lnTo>
                <a:lnTo>
                  <a:pt x="58890" y="56150"/>
                </a:lnTo>
                <a:lnTo>
                  <a:pt x="58880" y="56160"/>
                </a:lnTo>
                <a:lnTo>
                  <a:pt x="58870" y="56160"/>
                </a:lnTo>
                <a:lnTo>
                  <a:pt x="58870" y="56170"/>
                </a:lnTo>
                <a:lnTo>
                  <a:pt x="58860" y="56180"/>
                </a:lnTo>
                <a:lnTo>
                  <a:pt x="58850" y="56180"/>
                </a:lnTo>
                <a:lnTo>
                  <a:pt x="58840" y="56180"/>
                </a:lnTo>
                <a:lnTo>
                  <a:pt x="58840" y="56170"/>
                </a:lnTo>
                <a:lnTo>
                  <a:pt x="58830" y="56170"/>
                </a:lnTo>
                <a:lnTo>
                  <a:pt x="58830" y="56160"/>
                </a:lnTo>
                <a:lnTo>
                  <a:pt x="58820" y="56160"/>
                </a:lnTo>
                <a:lnTo>
                  <a:pt x="58820" y="56150"/>
                </a:lnTo>
                <a:lnTo>
                  <a:pt x="58810" y="56140"/>
                </a:lnTo>
                <a:lnTo>
                  <a:pt x="58800" y="56120"/>
                </a:lnTo>
                <a:lnTo>
                  <a:pt x="58790" y="56120"/>
                </a:lnTo>
                <a:lnTo>
                  <a:pt x="58770" y="56110"/>
                </a:lnTo>
                <a:lnTo>
                  <a:pt x="58760" y="56110"/>
                </a:lnTo>
                <a:lnTo>
                  <a:pt x="58750" y="56110"/>
                </a:lnTo>
                <a:lnTo>
                  <a:pt x="58750" y="56100"/>
                </a:lnTo>
                <a:lnTo>
                  <a:pt x="58740" y="56100"/>
                </a:lnTo>
                <a:lnTo>
                  <a:pt x="58730" y="56090"/>
                </a:lnTo>
                <a:lnTo>
                  <a:pt x="58720" y="56080"/>
                </a:lnTo>
                <a:lnTo>
                  <a:pt x="58710" y="56080"/>
                </a:lnTo>
                <a:lnTo>
                  <a:pt x="58700" y="56080"/>
                </a:lnTo>
                <a:lnTo>
                  <a:pt x="58690" y="56070"/>
                </a:lnTo>
                <a:lnTo>
                  <a:pt x="58670" y="56070"/>
                </a:lnTo>
                <a:lnTo>
                  <a:pt x="58660" y="56070"/>
                </a:lnTo>
                <a:lnTo>
                  <a:pt x="58650" y="56060"/>
                </a:lnTo>
                <a:lnTo>
                  <a:pt x="58640" y="56060"/>
                </a:lnTo>
                <a:lnTo>
                  <a:pt x="58630" y="56060"/>
                </a:lnTo>
                <a:lnTo>
                  <a:pt x="58620" y="56070"/>
                </a:lnTo>
                <a:lnTo>
                  <a:pt x="58600" y="56070"/>
                </a:lnTo>
                <a:lnTo>
                  <a:pt x="58560" y="56080"/>
                </a:lnTo>
                <a:lnTo>
                  <a:pt x="58530" y="56070"/>
                </a:lnTo>
                <a:lnTo>
                  <a:pt x="58500" y="56080"/>
                </a:lnTo>
                <a:lnTo>
                  <a:pt x="58490" y="56080"/>
                </a:lnTo>
                <a:lnTo>
                  <a:pt x="58440" y="56100"/>
                </a:lnTo>
                <a:lnTo>
                  <a:pt x="58410" y="56100"/>
                </a:lnTo>
                <a:lnTo>
                  <a:pt x="58360" y="56110"/>
                </a:lnTo>
                <a:lnTo>
                  <a:pt x="58340" y="56120"/>
                </a:lnTo>
                <a:lnTo>
                  <a:pt x="58310" y="56120"/>
                </a:lnTo>
                <a:lnTo>
                  <a:pt x="58300" y="56130"/>
                </a:lnTo>
                <a:lnTo>
                  <a:pt x="58280" y="56140"/>
                </a:lnTo>
                <a:lnTo>
                  <a:pt x="58250" y="56150"/>
                </a:lnTo>
                <a:lnTo>
                  <a:pt x="58240" y="56150"/>
                </a:lnTo>
                <a:lnTo>
                  <a:pt x="58220" y="56160"/>
                </a:lnTo>
                <a:lnTo>
                  <a:pt x="58200" y="56170"/>
                </a:lnTo>
                <a:lnTo>
                  <a:pt x="58180" y="56180"/>
                </a:lnTo>
                <a:lnTo>
                  <a:pt x="58150" y="56200"/>
                </a:lnTo>
                <a:lnTo>
                  <a:pt x="58140" y="56200"/>
                </a:lnTo>
                <a:lnTo>
                  <a:pt x="58130" y="56200"/>
                </a:lnTo>
                <a:lnTo>
                  <a:pt x="58100" y="56210"/>
                </a:lnTo>
                <a:lnTo>
                  <a:pt x="58070" y="56210"/>
                </a:lnTo>
                <a:lnTo>
                  <a:pt x="58060" y="56210"/>
                </a:lnTo>
                <a:lnTo>
                  <a:pt x="58050" y="56200"/>
                </a:lnTo>
                <a:lnTo>
                  <a:pt x="58040" y="56190"/>
                </a:lnTo>
                <a:lnTo>
                  <a:pt x="58030" y="56190"/>
                </a:lnTo>
                <a:lnTo>
                  <a:pt x="58020" y="56190"/>
                </a:lnTo>
                <a:lnTo>
                  <a:pt x="58020" y="56180"/>
                </a:lnTo>
                <a:lnTo>
                  <a:pt x="58010" y="56170"/>
                </a:lnTo>
                <a:lnTo>
                  <a:pt x="58010" y="56160"/>
                </a:lnTo>
                <a:lnTo>
                  <a:pt x="57990" y="56150"/>
                </a:lnTo>
                <a:lnTo>
                  <a:pt x="57970" y="56140"/>
                </a:lnTo>
                <a:lnTo>
                  <a:pt x="57950" y="56130"/>
                </a:lnTo>
                <a:lnTo>
                  <a:pt x="57950" y="56120"/>
                </a:lnTo>
                <a:lnTo>
                  <a:pt x="57950" y="56110"/>
                </a:lnTo>
                <a:lnTo>
                  <a:pt x="57940" y="56100"/>
                </a:lnTo>
                <a:lnTo>
                  <a:pt x="57900" y="56070"/>
                </a:lnTo>
                <a:lnTo>
                  <a:pt x="57870" y="56060"/>
                </a:lnTo>
                <a:lnTo>
                  <a:pt x="57860" y="56060"/>
                </a:lnTo>
                <a:lnTo>
                  <a:pt x="57820" y="56050"/>
                </a:lnTo>
                <a:lnTo>
                  <a:pt x="57800" y="56040"/>
                </a:lnTo>
                <a:lnTo>
                  <a:pt x="57770" y="56040"/>
                </a:lnTo>
                <a:lnTo>
                  <a:pt x="57750" y="56040"/>
                </a:lnTo>
                <a:lnTo>
                  <a:pt x="57690" y="56040"/>
                </a:lnTo>
                <a:lnTo>
                  <a:pt x="57630" y="56030"/>
                </a:lnTo>
                <a:lnTo>
                  <a:pt x="57600" y="56020"/>
                </a:lnTo>
                <a:lnTo>
                  <a:pt x="57520" y="55960"/>
                </a:lnTo>
                <a:lnTo>
                  <a:pt x="57500" y="55950"/>
                </a:lnTo>
                <a:lnTo>
                  <a:pt x="57480" y="55940"/>
                </a:lnTo>
                <a:lnTo>
                  <a:pt x="57470" y="55940"/>
                </a:lnTo>
                <a:lnTo>
                  <a:pt x="57440" y="55960"/>
                </a:lnTo>
                <a:lnTo>
                  <a:pt x="57430" y="55970"/>
                </a:lnTo>
                <a:lnTo>
                  <a:pt x="57400" y="55980"/>
                </a:lnTo>
                <a:lnTo>
                  <a:pt x="57370" y="55990"/>
                </a:lnTo>
                <a:lnTo>
                  <a:pt x="57370" y="55980"/>
                </a:lnTo>
                <a:lnTo>
                  <a:pt x="57350" y="55980"/>
                </a:lnTo>
                <a:lnTo>
                  <a:pt x="57340" y="55980"/>
                </a:lnTo>
                <a:lnTo>
                  <a:pt x="57330" y="55970"/>
                </a:lnTo>
                <a:lnTo>
                  <a:pt x="57320" y="55960"/>
                </a:lnTo>
                <a:lnTo>
                  <a:pt x="57290" y="55920"/>
                </a:lnTo>
                <a:lnTo>
                  <a:pt x="57270" y="55900"/>
                </a:lnTo>
                <a:lnTo>
                  <a:pt x="57260" y="55900"/>
                </a:lnTo>
                <a:lnTo>
                  <a:pt x="57260" y="55890"/>
                </a:lnTo>
                <a:lnTo>
                  <a:pt x="57250" y="55870"/>
                </a:lnTo>
                <a:lnTo>
                  <a:pt x="57240" y="55860"/>
                </a:lnTo>
                <a:lnTo>
                  <a:pt x="57220" y="55850"/>
                </a:lnTo>
                <a:lnTo>
                  <a:pt x="57200" y="55850"/>
                </a:lnTo>
                <a:lnTo>
                  <a:pt x="57170" y="55850"/>
                </a:lnTo>
                <a:lnTo>
                  <a:pt x="57150" y="55850"/>
                </a:lnTo>
                <a:lnTo>
                  <a:pt x="57140" y="55840"/>
                </a:lnTo>
                <a:lnTo>
                  <a:pt x="57130" y="55830"/>
                </a:lnTo>
                <a:lnTo>
                  <a:pt x="57120" y="55810"/>
                </a:lnTo>
                <a:lnTo>
                  <a:pt x="57110" y="55810"/>
                </a:lnTo>
                <a:lnTo>
                  <a:pt x="57100" y="55810"/>
                </a:lnTo>
                <a:lnTo>
                  <a:pt x="57090" y="55810"/>
                </a:lnTo>
                <a:lnTo>
                  <a:pt x="57070" y="55820"/>
                </a:lnTo>
                <a:lnTo>
                  <a:pt x="57060" y="55820"/>
                </a:lnTo>
                <a:lnTo>
                  <a:pt x="57040" y="55820"/>
                </a:lnTo>
                <a:lnTo>
                  <a:pt x="57030" y="55820"/>
                </a:lnTo>
                <a:lnTo>
                  <a:pt x="57010" y="55820"/>
                </a:lnTo>
                <a:lnTo>
                  <a:pt x="57000" y="55800"/>
                </a:lnTo>
                <a:lnTo>
                  <a:pt x="56990" y="55780"/>
                </a:lnTo>
                <a:lnTo>
                  <a:pt x="56980" y="55780"/>
                </a:lnTo>
                <a:lnTo>
                  <a:pt x="56970" y="55770"/>
                </a:lnTo>
                <a:lnTo>
                  <a:pt x="56960" y="55770"/>
                </a:lnTo>
                <a:lnTo>
                  <a:pt x="56960" y="55780"/>
                </a:lnTo>
                <a:lnTo>
                  <a:pt x="56950" y="55780"/>
                </a:lnTo>
                <a:lnTo>
                  <a:pt x="56930" y="55800"/>
                </a:lnTo>
                <a:lnTo>
                  <a:pt x="56920" y="55800"/>
                </a:lnTo>
                <a:lnTo>
                  <a:pt x="56900" y="55810"/>
                </a:lnTo>
                <a:lnTo>
                  <a:pt x="56880" y="55830"/>
                </a:lnTo>
                <a:lnTo>
                  <a:pt x="56850" y="55850"/>
                </a:lnTo>
                <a:lnTo>
                  <a:pt x="56840" y="55850"/>
                </a:lnTo>
                <a:lnTo>
                  <a:pt x="56820" y="55850"/>
                </a:lnTo>
                <a:lnTo>
                  <a:pt x="56810" y="55850"/>
                </a:lnTo>
                <a:lnTo>
                  <a:pt x="56800" y="55850"/>
                </a:lnTo>
                <a:lnTo>
                  <a:pt x="56790" y="55850"/>
                </a:lnTo>
                <a:lnTo>
                  <a:pt x="56780" y="55860"/>
                </a:lnTo>
                <a:lnTo>
                  <a:pt x="56770" y="55870"/>
                </a:lnTo>
                <a:lnTo>
                  <a:pt x="56760" y="55880"/>
                </a:lnTo>
                <a:lnTo>
                  <a:pt x="56750" y="55880"/>
                </a:lnTo>
                <a:lnTo>
                  <a:pt x="56740" y="55870"/>
                </a:lnTo>
                <a:lnTo>
                  <a:pt x="56740" y="55860"/>
                </a:lnTo>
                <a:lnTo>
                  <a:pt x="56730" y="55850"/>
                </a:lnTo>
                <a:lnTo>
                  <a:pt x="56720" y="55850"/>
                </a:lnTo>
                <a:lnTo>
                  <a:pt x="56710" y="55860"/>
                </a:lnTo>
                <a:lnTo>
                  <a:pt x="56700" y="55860"/>
                </a:lnTo>
                <a:lnTo>
                  <a:pt x="56700" y="55870"/>
                </a:lnTo>
                <a:lnTo>
                  <a:pt x="56690" y="55870"/>
                </a:lnTo>
                <a:lnTo>
                  <a:pt x="56690" y="55860"/>
                </a:lnTo>
                <a:lnTo>
                  <a:pt x="56690" y="55850"/>
                </a:lnTo>
                <a:lnTo>
                  <a:pt x="56690" y="55840"/>
                </a:lnTo>
                <a:lnTo>
                  <a:pt x="56700" y="55840"/>
                </a:lnTo>
                <a:lnTo>
                  <a:pt x="56710" y="55820"/>
                </a:lnTo>
                <a:lnTo>
                  <a:pt x="56710" y="55810"/>
                </a:lnTo>
                <a:lnTo>
                  <a:pt x="56700" y="55810"/>
                </a:lnTo>
                <a:lnTo>
                  <a:pt x="56690" y="55810"/>
                </a:lnTo>
                <a:lnTo>
                  <a:pt x="56680" y="55810"/>
                </a:lnTo>
                <a:lnTo>
                  <a:pt x="56670" y="55820"/>
                </a:lnTo>
                <a:lnTo>
                  <a:pt x="56670" y="55840"/>
                </a:lnTo>
                <a:lnTo>
                  <a:pt x="56660" y="55850"/>
                </a:lnTo>
                <a:lnTo>
                  <a:pt x="56650" y="55860"/>
                </a:lnTo>
                <a:lnTo>
                  <a:pt x="56640" y="55860"/>
                </a:lnTo>
                <a:lnTo>
                  <a:pt x="56630" y="55850"/>
                </a:lnTo>
                <a:lnTo>
                  <a:pt x="56620" y="55840"/>
                </a:lnTo>
                <a:lnTo>
                  <a:pt x="56610" y="55840"/>
                </a:lnTo>
                <a:lnTo>
                  <a:pt x="56600" y="55850"/>
                </a:lnTo>
                <a:lnTo>
                  <a:pt x="56590" y="55860"/>
                </a:lnTo>
                <a:lnTo>
                  <a:pt x="56580" y="55860"/>
                </a:lnTo>
                <a:lnTo>
                  <a:pt x="56570" y="55850"/>
                </a:lnTo>
                <a:lnTo>
                  <a:pt x="56570" y="55840"/>
                </a:lnTo>
                <a:lnTo>
                  <a:pt x="56560" y="55830"/>
                </a:lnTo>
                <a:lnTo>
                  <a:pt x="56540" y="55830"/>
                </a:lnTo>
                <a:lnTo>
                  <a:pt x="56540" y="55840"/>
                </a:lnTo>
                <a:lnTo>
                  <a:pt x="56530" y="55850"/>
                </a:lnTo>
                <a:lnTo>
                  <a:pt x="56520" y="55860"/>
                </a:lnTo>
                <a:lnTo>
                  <a:pt x="56510" y="55860"/>
                </a:lnTo>
                <a:lnTo>
                  <a:pt x="56500" y="55850"/>
                </a:lnTo>
                <a:lnTo>
                  <a:pt x="56500" y="55840"/>
                </a:lnTo>
                <a:lnTo>
                  <a:pt x="56510" y="55830"/>
                </a:lnTo>
                <a:lnTo>
                  <a:pt x="56510" y="55820"/>
                </a:lnTo>
                <a:lnTo>
                  <a:pt x="56510" y="55810"/>
                </a:lnTo>
                <a:lnTo>
                  <a:pt x="56510" y="55800"/>
                </a:lnTo>
                <a:lnTo>
                  <a:pt x="56500" y="55800"/>
                </a:lnTo>
                <a:lnTo>
                  <a:pt x="56490" y="55810"/>
                </a:lnTo>
                <a:lnTo>
                  <a:pt x="56480" y="55810"/>
                </a:lnTo>
                <a:lnTo>
                  <a:pt x="56470" y="55820"/>
                </a:lnTo>
                <a:lnTo>
                  <a:pt x="56460" y="55820"/>
                </a:lnTo>
                <a:lnTo>
                  <a:pt x="56450" y="55830"/>
                </a:lnTo>
                <a:lnTo>
                  <a:pt x="56440" y="55830"/>
                </a:lnTo>
                <a:lnTo>
                  <a:pt x="56430" y="55820"/>
                </a:lnTo>
                <a:lnTo>
                  <a:pt x="56420" y="55820"/>
                </a:lnTo>
                <a:lnTo>
                  <a:pt x="56410" y="55810"/>
                </a:lnTo>
                <a:lnTo>
                  <a:pt x="56400" y="55810"/>
                </a:lnTo>
                <a:lnTo>
                  <a:pt x="56390" y="55820"/>
                </a:lnTo>
                <a:lnTo>
                  <a:pt x="56390" y="55830"/>
                </a:lnTo>
                <a:lnTo>
                  <a:pt x="56390" y="55840"/>
                </a:lnTo>
                <a:lnTo>
                  <a:pt x="56380" y="55850"/>
                </a:lnTo>
                <a:lnTo>
                  <a:pt x="56370" y="55850"/>
                </a:lnTo>
                <a:lnTo>
                  <a:pt x="56360" y="55840"/>
                </a:lnTo>
                <a:lnTo>
                  <a:pt x="56360" y="55830"/>
                </a:lnTo>
                <a:lnTo>
                  <a:pt x="56360" y="55820"/>
                </a:lnTo>
                <a:lnTo>
                  <a:pt x="56360" y="55810"/>
                </a:lnTo>
                <a:lnTo>
                  <a:pt x="56350" y="55810"/>
                </a:lnTo>
                <a:lnTo>
                  <a:pt x="56340" y="55810"/>
                </a:lnTo>
                <a:lnTo>
                  <a:pt x="56330" y="55830"/>
                </a:lnTo>
                <a:lnTo>
                  <a:pt x="56310" y="55840"/>
                </a:lnTo>
                <a:lnTo>
                  <a:pt x="56300" y="55820"/>
                </a:lnTo>
                <a:lnTo>
                  <a:pt x="56290" y="55820"/>
                </a:lnTo>
                <a:lnTo>
                  <a:pt x="56280" y="55810"/>
                </a:lnTo>
                <a:lnTo>
                  <a:pt x="56260" y="55810"/>
                </a:lnTo>
                <a:lnTo>
                  <a:pt x="56250" y="55820"/>
                </a:lnTo>
                <a:lnTo>
                  <a:pt x="56240" y="55810"/>
                </a:lnTo>
                <a:lnTo>
                  <a:pt x="56230" y="55810"/>
                </a:lnTo>
                <a:lnTo>
                  <a:pt x="56220" y="55800"/>
                </a:lnTo>
                <a:lnTo>
                  <a:pt x="56220" y="55790"/>
                </a:lnTo>
                <a:lnTo>
                  <a:pt x="56210" y="55780"/>
                </a:lnTo>
                <a:lnTo>
                  <a:pt x="56200" y="55790"/>
                </a:lnTo>
                <a:lnTo>
                  <a:pt x="56190" y="55800"/>
                </a:lnTo>
                <a:lnTo>
                  <a:pt x="56180" y="55810"/>
                </a:lnTo>
                <a:lnTo>
                  <a:pt x="56170" y="55810"/>
                </a:lnTo>
                <a:lnTo>
                  <a:pt x="56160" y="55800"/>
                </a:lnTo>
                <a:lnTo>
                  <a:pt x="56150" y="55790"/>
                </a:lnTo>
                <a:lnTo>
                  <a:pt x="56140" y="55790"/>
                </a:lnTo>
                <a:lnTo>
                  <a:pt x="56120" y="55780"/>
                </a:lnTo>
                <a:lnTo>
                  <a:pt x="56100" y="55760"/>
                </a:lnTo>
                <a:lnTo>
                  <a:pt x="56090" y="55760"/>
                </a:lnTo>
                <a:lnTo>
                  <a:pt x="56070" y="55760"/>
                </a:lnTo>
                <a:lnTo>
                  <a:pt x="56060" y="55760"/>
                </a:lnTo>
                <a:lnTo>
                  <a:pt x="56030" y="55770"/>
                </a:lnTo>
                <a:lnTo>
                  <a:pt x="56020" y="55770"/>
                </a:lnTo>
                <a:lnTo>
                  <a:pt x="55990" y="55760"/>
                </a:lnTo>
                <a:lnTo>
                  <a:pt x="55980" y="55740"/>
                </a:lnTo>
                <a:lnTo>
                  <a:pt x="55960" y="55730"/>
                </a:lnTo>
                <a:lnTo>
                  <a:pt x="55950" y="55720"/>
                </a:lnTo>
                <a:lnTo>
                  <a:pt x="55930" y="55720"/>
                </a:lnTo>
                <a:lnTo>
                  <a:pt x="55920" y="55730"/>
                </a:lnTo>
                <a:lnTo>
                  <a:pt x="55910" y="55730"/>
                </a:lnTo>
                <a:lnTo>
                  <a:pt x="55900" y="55730"/>
                </a:lnTo>
                <a:lnTo>
                  <a:pt x="55890" y="55730"/>
                </a:lnTo>
                <a:lnTo>
                  <a:pt x="55890" y="55710"/>
                </a:lnTo>
                <a:lnTo>
                  <a:pt x="55890" y="55700"/>
                </a:lnTo>
                <a:lnTo>
                  <a:pt x="55890" y="55680"/>
                </a:lnTo>
                <a:lnTo>
                  <a:pt x="55880" y="55670"/>
                </a:lnTo>
                <a:lnTo>
                  <a:pt x="55870" y="55670"/>
                </a:lnTo>
                <a:lnTo>
                  <a:pt x="55850" y="55680"/>
                </a:lnTo>
                <a:lnTo>
                  <a:pt x="55840" y="55680"/>
                </a:lnTo>
                <a:lnTo>
                  <a:pt x="55830" y="55670"/>
                </a:lnTo>
                <a:lnTo>
                  <a:pt x="55820" y="55670"/>
                </a:lnTo>
                <a:lnTo>
                  <a:pt x="55810" y="55650"/>
                </a:lnTo>
                <a:lnTo>
                  <a:pt x="55810" y="55640"/>
                </a:lnTo>
                <a:lnTo>
                  <a:pt x="55810" y="55630"/>
                </a:lnTo>
                <a:lnTo>
                  <a:pt x="55800" y="55620"/>
                </a:lnTo>
                <a:lnTo>
                  <a:pt x="55790" y="55620"/>
                </a:lnTo>
                <a:lnTo>
                  <a:pt x="55780" y="55620"/>
                </a:lnTo>
                <a:lnTo>
                  <a:pt x="55770" y="55630"/>
                </a:lnTo>
                <a:lnTo>
                  <a:pt x="55770" y="55640"/>
                </a:lnTo>
                <a:lnTo>
                  <a:pt x="55760" y="55650"/>
                </a:lnTo>
                <a:lnTo>
                  <a:pt x="55760" y="55660"/>
                </a:lnTo>
                <a:lnTo>
                  <a:pt x="55750" y="55660"/>
                </a:lnTo>
                <a:lnTo>
                  <a:pt x="55740" y="55650"/>
                </a:lnTo>
                <a:lnTo>
                  <a:pt x="55730" y="55640"/>
                </a:lnTo>
                <a:lnTo>
                  <a:pt x="55720" y="55630"/>
                </a:lnTo>
                <a:lnTo>
                  <a:pt x="55710" y="55610"/>
                </a:lnTo>
                <a:lnTo>
                  <a:pt x="55700" y="55610"/>
                </a:lnTo>
                <a:lnTo>
                  <a:pt x="55700" y="55600"/>
                </a:lnTo>
                <a:lnTo>
                  <a:pt x="55690" y="55600"/>
                </a:lnTo>
                <a:lnTo>
                  <a:pt x="55670" y="55590"/>
                </a:lnTo>
                <a:lnTo>
                  <a:pt x="55650" y="55590"/>
                </a:lnTo>
                <a:lnTo>
                  <a:pt x="55630" y="55580"/>
                </a:lnTo>
                <a:lnTo>
                  <a:pt x="55620" y="55580"/>
                </a:lnTo>
                <a:lnTo>
                  <a:pt x="55600" y="55570"/>
                </a:lnTo>
                <a:lnTo>
                  <a:pt x="55580" y="55570"/>
                </a:lnTo>
                <a:lnTo>
                  <a:pt x="55560" y="55570"/>
                </a:lnTo>
                <a:lnTo>
                  <a:pt x="55550" y="55550"/>
                </a:lnTo>
                <a:lnTo>
                  <a:pt x="55530" y="55540"/>
                </a:lnTo>
                <a:lnTo>
                  <a:pt x="55510" y="55530"/>
                </a:lnTo>
                <a:lnTo>
                  <a:pt x="55490" y="55520"/>
                </a:lnTo>
                <a:lnTo>
                  <a:pt x="55470" y="55500"/>
                </a:lnTo>
                <a:lnTo>
                  <a:pt x="55450" y="55490"/>
                </a:lnTo>
                <a:lnTo>
                  <a:pt x="55450" y="55480"/>
                </a:lnTo>
                <a:lnTo>
                  <a:pt x="55440" y="55470"/>
                </a:lnTo>
                <a:lnTo>
                  <a:pt x="55430" y="55460"/>
                </a:lnTo>
                <a:lnTo>
                  <a:pt x="55410" y="55450"/>
                </a:lnTo>
                <a:lnTo>
                  <a:pt x="55400" y="55440"/>
                </a:lnTo>
                <a:lnTo>
                  <a:pt x="55380" y="55430"/>
                </a:lnTo>
                <a:lnTo>
                  <a:pt x="55380" y="55420"/>
                </a:lnTo>
                <a:lnTo>
                  <a:pt x="55370" y="55400"/>
                </a:lnTo>
                <a:lnTo>
                  <a:pt x="55360" y="55390"/>
                </a:lnTo>
                <a:lnTo>
                  <a:pt x="55350" y="55370"/>
                </a:lnTo>
                <a:lnTo>
                  <a:pt x="55320" y="55340"/>
                </a:lnTo>
                <a:lnTo>
                  <a:pt x="55310" y="55330"/>
                </a:lnTo>
                <a:lnTo>
                  <a:pt x="55290" y="55320"/>
                </a:lnTo>
                <a:lnTo>
                  <a:pt x="55280" y="55320"/>
                </a:lnTo>
                <a:lnTo>
                  <a:pt x="55260" y="55330"/>
                </a:lnTo>
                <a:lnTo>
                  <a:pt x="55250" y="55340"/>
                </a:lnTo>
                <a:lnTo>
                  <a:pt x="55220" y="55350"/>
                </a:lnTo>
                <a:lnTo>
                  <a:pt x="55210" y="55340"/>
                </a:lnTo>
                <a:lnTo>
                  <a:pt x="55200" y="55330"/>
                </a:lnTo>
                <a:lnTo>
                  <a:pt x="55180" y="55320"/>
                </a:lnTo>
                <a:lnTo>
                  <a:pt x="55150" y="55310"/>
                </a:lnTo>
                <a:lnTo>
                  <a:pt x="55130" y="55310"/>
                </a:lnTo>
                <a:lnTo>
                  <a:pt x="55110" y="55310"/>
                </a:lnTo>
                <a:lnTo>
                  <a:pt x="55100" y="55320"/>
                </a:lnTo>
                <a:lnTo>
                  <a:pt x="55080" y="55320"/>
                </a:lnTo>
                <a:lnTo>
                  <a:pt x="55070" y="55330"/>
                </a:lnTo>
                <a:lnTo>
                  <a:pt x="55060" y="55320"/>
                </a:lnTo>
                <a:lnTo>
                  <a:pt x="55050" y="55310"/>
                </a:lnTo>
                <a:lnTo>
                  <a:pt x="55040" y="55300"/>
                </a:lnTo>
                <a:lnTo>
                  <a:pt x="55030" y="55290"/>
                </a:lnTo>
                <a:lnTo>
                  <a:pt x="55020" y="55280"/>
                </a:lnTo>
                <a:lnTo>
                  <a:pt x="55020" y="55260"/>
                </a:lnTo>
                <a:lnTo>
                  <a:pt x="55010" y="55250"/>
                </a:lnTo>
                <a:lnTo>
                  <a:pt x="55000" y="55250"/>
                </a:lnTo>
                <a:lnTo>
                  <a:pt x="54980" y="55250"/>
                </a:lnTo>
                <a:lnTo>
                  <a:pt x="54960" y="55250"/>
                </a:lnTo>
                <a:lnTo>
                  <a:pt x="54940" y="55260"/>
                </a:lnTo>
                <a:lnTo>
                  <a:pt x="54920" y="55260"/>
                </a:lnTo>
                <a:lnTo>
                  <a:pt x="54900" y="55260"/>
                </a:lnTo>
                <a:lnTo>
                  <a:pt x="54880" y="55260"/>
                </a:lnTo>
                <a:lnTo>
                  <a:pt x="54870" y="55250"/>
                </a:lnTo>
                <a:lnTo>
                  <a:pt x="54850" y="55230"/>
                </a:lnTo>
                <a:lnTo>
                  <a:pt x="54850" y="55220"/>
                </a:lnTo>
                <a:lnTo>
                  <a:pt x="54840" y="55210"/>
                </a:lnTo>
                <a:lnTo>
                  <a:pt x="54820" y="55190"/>
                </a:lnTo>
                <a:lnTo>
                  <a:pt x="54800" y="55170"/>
                </a:lnTo>
                <a:lnTo>
                  <a:pt x="54800" y="55160"/>
                </a:lnTo>
                <a:lnTo>
                  <a:pt x="54790" y="55150"/>
                </a:lnTo>
                <a:lnTo>
                  <a:pt x="54770" y="55140"/>
                </a:lnTo>
                <a:lnTo>
                  <a:pt x="54760" y="55140"/>
                </a:lnTo>
                <a:lnTo>
                  <a:pt x="54750" y="55140"/>
                </a:lnTo>
                <a:lnTo>
                  <a:pt x="54740" y="55130"/>
                </a:lnTo>
                <a:lnTo>
                  <a:pt x="54730" y="55130"/>
                </a:lnTo>
                <a:lnTo>
                  <a:pt x="54730" y="55120"/>
                </a:lnTo>
                <a:lnTo>
                  <a:pt x="54720" y="55110"/>
                </a:lnTo>
                <a:lnTo>
                  <a:pt x="54720" y="55100"/>
                </a:lnTo>
                <a:lnTo>
                  <a:pt x="54710" y="55090"/>
                </a:lnTo>
                <a:lnTo>
                  <a:pt x="54700" y="55100"/>
                </a:lnTo>
                <a:lnTo>
                  <a:pt x="54690" y="55100"/>
                </a:lnTo>
                <a:lnTo>
                  <a:pt x="54680" y="55100"/>
                </a:lnTo>
                <a:lnTo>
                  <a:pt x="54670" y="55110"/>
                </a:lnTo>
                <a:lnTo>
                  <a:pt x="54640" y="55110"/>
                </a:lnTo>
                <a:lnTo>
                  <a:pt x="54630" y="55110"/>
                </a:lnTo>
                <a:lnTo>
                  <a:pt x="54620" y="55110"/>
                </a:lnTo>
                <a:lnTo>
                  <a:pt x="54600" y="55110"/>
                </a:lnTo>
                <a:lnTo>
                  <a:pt x="54590" y="55120"/>
                </a:lnTo>
                <a:lnTo>
                  <a:pt x="54560" y="55130"/>
                </a:lnTo>
                <a:lnTo>
                  <a:pt x="54540" y="55140"/>
                </a:lnTo>
                <a:lnTo>
                  <a:pt x="54520" y="55150"/>
                </a:lnTo>
                <a:lnTo>
                  <a:pt x="54500" y="55150"/>
                </a:lnTo>
                <a:lnTo>
                  <a:pt x="54490" y="55150"/>
                </a:lnTo>
                <a:lnTo>
                  <a:pt x="54490" y="55140"/>
                </a:lnTo>
                <a:lnTo>
                  <a:pt x="54470" y="55150"/>
                </a:lnTo>
                <a:lnTo>
                  <a:pt x="54460" y="55160"/>
                </a:lnTo>
                <a:lnTo>
                  <a:pt x="54430" y="55180"/>
                </a:lnTo>
                <a:lnTo>
                  <a:pt x="54410" y="55180"/>
                </a:lnTo>
                <a:lnTo>
                  <a:pt x="54390" y="55180"/>
                </a:lnTo>
                <a:lnTo>
                  <a:pt x="54380" y="55170"/>
                </a:lnTo>
                <a:lnTo>
                  <a:pt x="54370" y="55160"/>
                </a:lnTo>
                <a:lnTo>
                  <a:pt x="54370" y="55140"/>
                </a:lnTo>
                <a:lnTo>
                  <a:pt x="54360" y="55130"/>
                </a:lnTo>
                <a:lnTo>
                  <a:pt x="54360" y="55120"/>
                </a:lnTo>
                <a:lnTo>
                  <a:pt x="54370" y="55110"/>
                </a:lnTo>
                <a:lnTo>
                  <a:pt x="54380" y="55100"/>
                </a:lnTo>
                <a:lnTo>
                  <a:pt x="54380" y="55090"/>
                </a:lnTo>
                <a:lnTo>
                  <a:pt x="54370" y="55080"/>
                </a:lnTo>
                <a:lnTo>
                  <a:pt x="54360" y="55080"/>
                </a:lnTo>
                <a:lnTo>
                  <a:pt x="54350" y="55080"/>
                </a:lnTo>
                <a:lnTo>
                  <a:pt x="54320" y="55080"/>
                </a:lnTo>
                <a:lnTo>
                  <a:pt x="54310" y="55080"/>
                </a:lnTo>
                <a:lnTo>
                  <a:pt x="54310" y="55070"/>
                </a:lnTo>
                <a:lnTo>
                  <a:pt x="54280" y="55070"/>
                </a:lnTo>
                <a:lnTo>
                  <a:pt x="54240" y="55050"/>
                </a:lnTo>
                <a:lnTo>
                  <a:pt x="54210" y="55030"/>
                </a:lnTo>
                <a:lnTo>
                  <a:pt x="54180" y="55000"/>
                </a:lnTo>
                <a:lnTo>
                  <a:pt x="54180" y="54990"/>
                </a:lnTo>
                <a:lnTo>
                  <a:pt x="54150" y="54950"/>
                </a:lnTo>
                <a:lnTo>
                  <a:pt x="54120" y="54900"/>
                </a:lnTo>
                <a:lnTo>
                  <a:pt x="54110" y="54860"/>
                </a:lnTo>
                <a:lnTo>
                  <a:pt x="54100" y="54830"/>
                </a:lnTo>
                <a:lnTo>
                  <a:pt x="54100" y="54790"/>
                </a:lnTo>
                <a:lnTo>
                  <a:pt x="54080" y="54740"/>
                </a:lnTo>
                <a:lnTo>
                  <a:pt x="54060" y="54700"/>
                </a:lnTo>
                <a:lnTo>
                  <a:pt x="54040" y="54680"/>
                </a:lnTo>
                <a:lnTo>
                  <a:pt x="54040" y="54670"/>
                </a:lnTo>
                <a:lnTo>
                  <a:pt x="54020" y="54660"/>
                </a:lnTo>
                <a:lnTo>
                  <a:pt x="54010" y="54650"/>
                </a:lnTo>
                <a:lnTo>
                  <a:pt x="54000" y="54630"/>
                </a:lnTo>
                <a:lnTo>
                  <a:pt x="53970" y="54620"/>
                </a:lnTo>
                <a:lnTo>
                  <a:pt x="53940" y="54610"/>
                </a:lnTo>
                <a:lnTo>
                  <a:pt x="53930" y="54610"/>
                </a:lnTo>
                <a:lnTo>
                  <a:pt x="53910" y="54600"/>
                </a:lnTo>
                <a:lnTo>
                  <a:pt x="53890" y="54610"/>
                </a:lnTo>
                <a:lnTo>
                  <a:pt x="53870" y="54620"/>
                </a:lnTo>
                <a:lnTo>
                  <a:pt x="53820" y="54640"/>
                </a:lnTo>
                <a:lnTo>
                  <a:pt x="53790" y="54650"/>
                </a:lnTo>
                <a:lnTo>
                  <a:pt x="53770" y="54640"/>
                </a:lnTo>
                <a:lnTo>
                  <a:pt x="53750" y="54630"/>
                </a:lnTo>
                <a:lnTo>
                  <a:pt x="53740" y="54610"/>
                </a:lnTo>
                <a:lnTo>
                  <a:pt x="53730" y="54590"/>
                </a:lnTo>
                <a:lnTo>
                  <a:pt x="53710" y="54570"/>
                </a:lnTo>
                <a:lnTo>
                  <a:pt x="53690" y="54560"/>
                </a:lnTo>
                <a:lnTo>
                  <a:pt x="53670" y="54550"/>
                </a:lnTo>
                <a:lnTo>
                  <a:pt x="53650" y="54560"/>
                </a:lnTo>
                <a:lnTo>
                  <a:pt x="53630" y="54550"/>
                </a:lnTo>
                <a:lnTo>
                  <a:pt x="53620" y="54540"/>
                </a:lnTo>
                <a:lnTo>
                  <a:pt x="53610" y="54530"/>
                </a:lnTo>
                <a:lnTo>
                  <a:pt x="53610" y="54510"/>
                </a:lnTo>
                <a:lnTo>
                  <a:pt x="53600" y="54500"/>
                </a:lnTo>
                <a:lnTo>
                  <a:pt x="53580" y="54490"/>
                </a:lnTo>
                <a:lnTo>
                  <a:pt x="53570" y="54480"/>
                </a:lnTo>
                <a:lnTo>
                  <a:pt x="53550" y="54480"/>
                </a:lnTo>
                <a:lnTo>
                  <a:pt x="53530" y="54480"/>
                </a:lnTo>
                <a:lnTo>
                  <a:pt x="53520" y="54490"/>
                </a:lnTo>
                <a:lnTo>
                  <a:pt x="53500" y="54500"/>
                </a:lnTo>
                <a:lnTo>
                  <a:pt x="53470" y="54520"/>
                </a:lnTo>
                <a:lnTo>
                  <a:pt x="53440" y="54520"/>
                </a:lnTo>
                <a:lnTo>
                  <a:pt x="53410" y="54510"/>
                </a:lnTo>
                <a:lnTo>
                  <a:pt x="53390" y="54490"/>
                </a:lnTo>
                <a:lnTo>
                  <a:pt x="53380" y="54480"/>
                </a:lnTo>
                <a:lnTo>
                  <a:pt x="53370" y="54460"/>
                </a:lnTo>
                <a:lnTo>
                  <a:pt x="53350" y="54450"/>
                </a:lnTo>
                <a:lnTo>
                  <a:pt x="53320" y="54450"/>
                </a:lnTo>
                <a:lnTo>
                  <a:pt x="53290" y="54450"/>
                </a:lnTo>
                <a:lnTo>
                  <a:pt x="53270" y="54460"/>
                </a:lnTo>
                <a:lnTo>
                  <a:pt x="53230" y="54470"/>
                </a:lnTo>
                <a:lnTo>
                  <a:pt x="53210" y="54470"/>
                </a:lnTo>
                <a:lnTo>
                  <a:pt x="53180" y="54470"/>
                </a:lnTo>
                <a:lnTo>
                  <a:pt x="53140" y="54480"/>
                </a:lnTo>
                <a:lnTo>
                  <a:pt x="53110" y="54480"/>
                </a:lnTo>
                <a:lnTo>
                  <a:pt x="53090" y="54500"/>
                </a:lnTo>
                <a:lnTo>
                  <a:pt x="53060" y="54500"/>
                </a:lnTo>
                <a:lnTo>
                  <a:pt x="53030" y="54500"/>
                </a:lnTo>
                <a:lnTo>
                  <a:pt x="53000" y="54510"/>
                </a:lnTo>
                <a:lnTo>
                  <a:pt x="52980" y="54520"/>
                </a:lnTo>
                <a:lnTo>
                  <a:pt x="52940" y="54530"/>
                </a:lnTo>
                <a:lnTo>
                  <a:pt x="52900" y="54540"/>
                </a:lnTo>
                <a:lnTo>
                  <a:pt x="52870" y="54540"/>
                </a:lnTo>
                <a:lnTo>
                  <a:pt x="52860" y="54540"/>
                </a:lnTo>
                <a:lnTo>
                  <a:pt x="52860" y="54530"/>
                </a:lnTo>
                <a:lnTo>
                  <a:pt x="52850" y="54520"/>
                </a:lnTo>
                <a:lnTo>
                  <a:pt x="52820" y="54520"/>
                </a:lnTo>
                <a:lnTo>
                  <a:pt x="52800" y="54510"/>
                </a:lnTo>
                <a:lnTo>
                  <a:pt x="52770" y="54510"/>
                </a:lnTo>
                <a:lnTo>
                  <a:pt x="52750" y="54510"/>
                </a:lnTo>
                <a:lnTo>
                  <a:pt x="52720" y="54520"/>
                </a:lnTo>
                <a:lnTo>
                  <a:pt x="52700" y="54510"/>
                </a:lnTo>
                <a:lnTo>
                  <a:pt x="52690" y="54510"/>
                </a:lnTo>
                <a:lnTo>
                  <a:pt x="52680" y="54510"/>
                </a:lnTo>
                <a:lnTo>
                  <a:pt x="52660" y="54510"/>
                </a:lnTo>
                <a:lnTo>
                  <a:pt x="52640" y="54510"/>
                </a:lnTo>
                <a:lnTo>
                  <a:pt x="52610" y="54510"/>
                </a:lnTo>
                <a:lnTo>
                  <a:pt x="52580" y="54530"/>
                </a:lnTo>
                <a:lnTo>
                  <a:pt x="52540" y="54530"/>
                </a:lnTo>
                <a:lnTo>
                  <a:pt x="52520" y="54530"/>
                </a:lnTo>
                <a:lnTo>
                  <a:pt x="52500" y="54520"/>
                </a:lnTo>
                <a:lnTo>
                  <a:pt x="52460" y="54510"/>
                </a:lnTo>
                <a:lnTo>
                  <a:pt x="52430" y="54510"/>
                </a:lnTo>
                <a:lnTo>
                  <a:pt x="52420" y="54510"/>
                </a:lnTo>
                <a:lnTo>
                  <a:pt x="52400" y="54520"/>
                </a:lnTo>
                <a:lnTo>
                  <a:pt x="52370" y="54540"/>
                </a:lnTo>
                <a:lnTo>
                  <a:pt x="52330" y="54570"/>
                </a:lnTo>
                <a:lnTo>
                  <a:pt x="52320" y="54590"/>
                </a:lnTo>
                <a:lnTo>
                  <a:pt x="52300" y="54620"/>
                </a:lnTo>
                <a:lnTo>
                  <a:pt x="52270" y="54660"/>
                </a:lnTo>
                <a:lnTo>
                  <a:pt x="52240" y="54690"/>
                </a:lnTo>
                <a:lnTo>
                  <a:pt x="52220" y="54700"/>
                </a:lnTo>
                <a:lnTo>
                  <a:pt x="52210" y="54710"/>
                </a:lnTo>
                <a:lnTo>
                  <a:pt x="52190" y="54730"/>
                </a:lnTo>
                <a:lnTo>
                  <a:pt x="52190" y="54760"/>
                </a:lnTo>
                <a:lnTo>
                  <a:pt x="52180" y="54770"/>
                </a:lnTo>
                <a:lnTo>
                  <a:pt x="52170" y="54790"/>
                </a:lnTo>
                <a:lnTo>
                  <a:pt x="52160" y="54790"/>
                </a:lnTo>
                <a:lnTo>
                  <a:pt x="52150" y="54800"/>
                </a:lnTo>
                <a:lnTo>
                  <a:pt x="52140" y="54820"/>
                </a:lnTo>
                <a:lnTo>
                  <a:pt x="52140" y="54830"/>
                </a:lnTo>
                <a:lnTo>
                  <a:pt x="52110" y="54860"/>
                </a:lnTo>
                <a:lnTo>
                  <a:pt x="52090" y="54870"/>
                </a:lnTo>
                <a:lnTo>
                  <a:pt x="52070" y="54870"/>
                </a:lnTo>
                <a:lnTo>
                  <a:pt x="52050" y="54870"/>
                </a:lnTo>
                <a:lnTo>
                  <a:pt x="52040" y="54880"/>
                </a:lnTo>
                <a:lnTo>
                  <a:pt x="52030" y="54900"/>
                </a:lnTo>
                <a:lnTo>
                  <a:pt x="52020" y="54900"/>
                </a:lnTo>
                <a:lnTo>
                  <a:pt x="52010" y="54900"/>
                </a:lnTo>
                <a:lnTo>
                  <a:pt x="51990" y="54890"/>
                </a:lnTo>
                <a:lnTo>
                  <a:pt x="51980" y="54890"/>
                </a:lnTo>
                <a:lnTo>
                  <a:pt x="51970" y="54900"/>
                </a:lnTo>
                <a:lnTo>
                  <a:pt x="51970" y="54910"/>
                </a:lnTo>
                <a:lnTo>
                  <a:pt x="51970" y="54940"/>
                </a:lnTo>
                <a:lnTo>
                  <a:pt x="51960" y="54960"/>
                </a:lnTo>
                <a:lnTo>
                  <a:pt x="51950" y="54980"/>
                </a:lnTo>
                <a:lnTo>
                  <a:pt x="51940" y="54990"/>
                </a:lnTo>
                <a:lnTo>
                  <a:pt x="51920" y="55010"/>
                </a:lnTo>
                <a:lnTo>
                  <a:pt x="51900" y="55020"/>
                </a:lnTo>
                <a:lnTo>
                  <a:pt x="51870" y="55020"/>
                </a:lnTo>
                <a:lnTo>
                  <a:pt x="51850" y="55020"/>
                </a:lnTo>
                <a:lnTo>
                  <a:pt x="51840" y="55000"/>
                </a:lnTo>
                <a:lnTo>
                  <a:pt x="51810" y="54990"/>
                </a:lnTo>
                <a:lnTo>
                  <a:pt x="51770" y="54990"/>
                </a:lnTo>
                <a:lnTo>
                  <a:pt x="51740" y="54980"/>
                </a:lnTo>
                <a:lnTo>
                  <a:pt x="51680" y="54950"/>
                </a:lnTo>
                <a:lnTo>
                  <a:pt x="51650" y="54930"/>
                </a:lnTo>
                <a:lnTo>
                  <a:pt x="51610" y="54910"/>
                </a:lnTo>
                <a:lnTo>
                  <a:pt x="51580" y="54900"/>
                </a:lnTo>
                <a:lnTo>
                  <a:pt x="51550" y="54890"/>
                </a:lnTo>
                <a:lnTo>
                  <a:pt x="51500" y="54900"/>
                </a:lnTo>
                <a:lnTo>
                  <a:pt x="51480" y="54900"/>
                </a:lnTo>
                <a:lnTo>
                  <a:pt x="51470" y="54900"/>
                </a:lnTo>
                <a:lnTo>
                  <a:pt x="51440" y="54900"/>
                </a:lnTo>
                <a:lnTo>
                  <a:pt x="51410" y="54890"/>
                </a:lnTo>
                <a:lnTo>
                  <a:pt x="51380" y="54900"/>
                </a:lnTo>
                <a:lnTo>
                  <a:pt x="51370" y="54900"/>
                </a:lnTo>
                <a:lnTo>
                  <a:pt x="51350" y="54900"/>
                </a:lnTo>
                <a:lnTo>
                  <a:pt x="51310" y="54900"/>
                </a:lnTo>
                <a:lnTo>
                  <a:pt x="51270" y="54900"/>
                </a:lnTo>
                <a:lnTo>
                  <a:pt x="51250" y="54880"/>
                </a:lnTo>
                <a:lnTo>
                  <a:pt x="51230" y="54860"/>
                </a:lnTo>
                <a:lnTo>
                  <a:pt x="51210" y="54840"/>
                </a:lnTo>
                <a:lnTo>
                  <a:pt x="51190" y="54820"/>
                </a:lnTo>
                <a:lnTo>
                  <a:pt x="51160" y="54790"/>
                </a:lnTo>
                <a:lnTo>
                  <a:pt x="51130" y="54790"/>
                </a:lnTo>
                <a:lnTo>
                  <a:pt x="51110" y="54780"/>
                </a:lnTo>
                <a:lnTo>
                  <a:pt x="51080" y="54770"/>
                </a:lnTo>
                <a:lnTo>
                  <a:pt x="51060" y="54770"/>
                </a:lnTo>
                <a:lnTo>
                  <a:pt x="51050" y="54750"/>
                </a:lnTo>
                <a:lnTo>
                  <a:pt x="51040" y="54730"/>
                </a:lnTo>
                <a:lnTo>
                  <a:pt x="51010" y="54700"/>
                </a:lnTo>
                <a:lnTo>
                  <a:pt x="50980" y="54680"/>
                </a:lnTo>
                <a:lnTo>
                  <a:pt x="50960" y="54670"/>
                </a:lnTo>
                <a:lnTo>
                  <a:pt x="50950" y="54670"/>
                </a:lnTo>
                <a:lnTo>
                  <a:pt x="50920" y="54650"/>
                </a:lnTo>
                <a:lnTo>
                  <a:pt x="50880" y="54630"/>
                </a:lnTo>
                <a:lnTo>
                  <a:pt x="50850" y="54600"/>
                </a:lnTo>
                <a:lnTo>
                  <a:pt x="50830" y="54570"/>
                </a:lnTo>
                <a:lnTo>
                  <a:pt x="50820" y="54550"/>
                </a:lnTo>
                <a:lnTo>
                  <a:pt x="50800" y="54540"/>
                </a:lnTo>
                <a:lnTo>
                  <a:pt x="50780" y="54530"/>
                </a:lnTo>
                <a:lnTo>
                  <a:pt x="50770" y="54520"/>
                </a:lnTo>
                <a:lnTo>
                  <a:pt x="50730" y="54510"/>
                </a:lnTo>
                <a:lnTo>
                  <a:pt x="50690" y="54500"/>
                </a:lnTo>
                <a:lnTo>
                  <a:pt x="50650" y="54490"/>
                </a:lnTo>
                <a:lnTo>
                  <a:pt x="50630" y="54490"/>
                </a:lnTo>
                <a:lnTo>
                  <a:pt x="50600" y="54480"/>
                </a:lnTo>
                <a:lnTo>
                  <a:pt x="50590" y="54470"/>
                </a:lnTo>
                <a:lnTo>
                  <a:pt x="50580" y="54460"/>
                </a:lnTo>
                <a:lnTo>
                  <a:pt x="50580" y="54450"/>
                </a:lnTo>
                <a:lnTo>
                  <a:pt x="50560" y="54440"/>
                </a:lnTo>
                <a:lnTo>
                  <a:pt x="50550" y="54430"/>
                </a:lnTo>
                <a:lnTo>
                  <a:pt x="50550" y="54410"/>
                </a:lnTo>
                <a:lnTo>
                  <a:pt x="50550" y="54310"/>
                </a:lnTo>
                <a:lnTo>
                  <a:pt x="50550" y="54270"/>
                </a:lnTo>
                <a:lnTo>
                  <a:pt x="50550" y="54250"/>
                </a:lnTo>
                <a:lnTo>
                  <a:pt x="50540" y="54150"/>
                </a:lnTo>
                <a:lnTo>
                  <a:pt x="50540" y="53940"/>
                </a:lnTo>
                <a:lnTo>
                  <a:pt x="50540" y="53880"/>
                </a:lnTo>
                <a:lnTo>
                  <a:pt x="50540" y="53870"/>
                </a:lnTo>
                <a:lnTo>
                  <a:pt x="50540" y="53840"/>
                </a:lnTo>
                <a:lnTo>
                  <a:pt x="50530" y="53820"/>
                </a:lnTo>
                <a:lnTo>
                  <a:pt x="50530" y="53750"/>
                </a:lnTo>
                <a:lnTo>
                  <a:pt x="50520" y="53600"/>
                </a:lnTo>
                <a:lnTo>
                  <a:pt x="50510" y="53540"/>
                </a:lnTo>
                <a:lnTo>
                  <a:pt x="50500" y="53430"/>
                </a:lnTo>
                <a:lnTo>
                  <a:pt x="50490" y="53380"/>
                </a:lnTo>
                <a:lnTo>
                  <a:pt x="50490" y="53370"/>
                </a:lnTo>
                <a:lnTo>
                  <a:pt x="50480" y="53310"/>
                </a:lnTo>
                <a:lnTo>
                  <a:pt x="50480" y="53260"/>
                </a:lnTo>
                <a:lnTo>
                  <a:pt x="50460" y="53110"/>
                </a:lnTo>
                <a:lnTo>
                  <a:pt x="50460" y="53080"/>
                </a:lnTo>
                <a:lnTo>
                  <a:pt x="50450" y="53050"/>
                </a:lnTo>
                <a:lnTo>
                  <a:pt x="50430" y="53030"/>
                </a:lnTo>
                <a:lnTo>
                  <a:pt x="50400" y="52980"/>
                </a:lnTo>
                <a:lnTo>
                  <a:pt x="50340" y="52820"/>
                </a:lnTo>
                <a:lnTo>
                  <a:pt x="50310" y="52730"/>
                </a:lnTo>
                <a:lnTo>
                  <a:pt x="50300" y="52680"/>
                </a:lnTo>
                <a:lnTo>
                  <a:pt x="50300" y="52660"/>
                </a:lnTo>
                <a:lnTo>
                  <a:pt x="50310" y="52660"/>
                </a:lnTo>
                <a:lnTo>
                  <a:pt x="50320" y="52660"/>
                </a:lnTo>
                <a:lnTo>
                  <a:pt x="50330" y="52660"/>
                </a:lnTo>
                <a:lnTo>
                  <a:pt x="50340" y="52670"/>
                </a:lnTo>
                <a:lnTo>
                  <a:pt x="50360" y="52680"/>
                </a:lnTo>
                <a:lnTo>
                  <a:pt x="50370" y="52690"/>
                </a:lnTo>
                <a:lnTo>
                  <a:pt x="50530" y="52840"/>
                </a:lnTo>
                <a:lnTo>
                  <a:pt x="50570" y="52870"/>
                </a:lnTo>
                <a:lnTo>
                  <a:pt x="50620" y="52900"/>
                </a:lnTo>
                <a:lnTo>
                  <a:pt x="50650" y="52910"/>
                </a:lnTo>
                <a:lnTo>
                  <a:pt x="50660" y="52910"/>
                </a:lnTo>
                <a:lnTo>
                  <a:pt x="50680" y="52900"/>
                </a:lnTo>
                <a:lnTo>
                  <a:pt x="50710" y="52890"/>
                </a:lnTo>
                <a:lnTo>
                  <a:pt x="50720" y="52880"/>
                </a:lnTo>
                <a:lnTo>
                  <a:pt x="50740" y="52870"/>
                </a:lnTo>
                <a:lnTo>
                  <a:pt x="50890" y="52830"/>
                </a:lnTo>
                <a:lnTo>
                  <a:pt x="50930" y="52820"/>
                </a:lnTo>
                <a:lnTo>
                  <a:pt x="50960" y="52810"/>
                </a:lnTo>
                <a:lnTo>
                  <a:pt x="50990" y="52810"/>
                </a:lnTo>
                <a:lnTo>
                  <a:pt x="51030" y="52820"/>
                </a:lnTo>
                <a:lnTo>
                  <a:pt x="51070" y="52820"/>
                </a:lnTo>
                <a:lnTo>
                  <a:pt x="51100" y="52820"/>
                </a:lnTo>
                <a:lnTo>
                  <a:pt x="51140" y="52810"/>
                </a:lnTo>
                <a:lnTo>
                  <a:pt x="51200" y="52800"/>
                </a:lnTo>
                <a:lnTo>
                  <a:pt x="51290" y="52780"/>
                </a:lnTo>
                <a:lnTo>
                  <a:pt x="51350" y="52770"/>
                </a:lnTo>
                <a:lnTo>
                  <a:pt x="51460" y="52740"/>
                </a:lnTo>
                <a:lnTo>
                  <a:pt x="51530" y="52730"/>
                </a:lnTo>
                <a:lnTo>
                  <a:pt x="51520" y="52670"/>
                </a:lnTo>
                <a:lnTo>
                  <a:pt x="51510" y="52600"/>
                </a:lnTo>
                <a:lnTo>
                  <a:pt x="51500" y="52570"/>
                </a:lnTo>
                <a:lnTo>
                  <a:pt x="51490" y="52500"/>
                </a:lnTo>
                <a:lnTo>
                  <a:pt x="51480" y="52450"/>
                </a:lnTo>
                <a:lnTo>
                  <a:pt x="51480" y="52430"/>
                </a:lnTo>
                <a:lnTo>
                  <a:pt x="51470" y="52400"/>
                </a:lnTo>
                <a:lnTo>
                  <a:pt x="51460" y="52380"/>
                </a:lnTo>
                <a:lnTo>
                  <a:pt x="51460" y="52370"/>
                </a:lnTo>
                <a:lnTo>
                  <a:pt x="51450" y="52340"/>
                </a:lnTo>
                <a:lnTo>
                  <a:pt x="51440" y="52320"/>
                </a:lnTo>
                <a:lnTo>
                  <a:pt x="51430" y="52300"/>
                </a:lnTo>
                <a:lnTo>
                  <a:pt x="51410" y="52250"/>
                </a:lnTo>
                <a:lnTo>
                  <a:pt x="51400" y="52230"/>
                </a:lnTo>
                <a:lnTo>
                  <a:pt x="51390" y="52210"/>
                </a:lnTo>
                <a:lnTo>
                  <a:pt x="51400" y="52170"/>
                </a:lnTo>
                <a:lnTo>
                  <a:pt x="51410" y="52110"/>
                </a:lnTo>
                <a:lnTo>
                  <a:pt x="51430" y="52060"/>
                </a:lnTo>
                <a:lnTo>
                  <a:pt x="51450" y="52040"/>
                </a:lnTo>
                <a:lnTo>
                  <a:pt x="51490" y="51960"/>
                </a:lnTo>
                <a:lnTo>
                  <a:pt x="51520" y="51890"/>
                </a:lnTo>
                <a:lnTo>
                  <a:pt x="51520" y="51880"/>
                </a:lnTo>
                <a:lnTo>
                  <a:pt x="51530" y="51860"/>
                </a:lnTo>
                <a:lnTo>
                  <a:pt x="51540" y="51820"/>
                </a:lnTo>
                <a:lnTo>
                  <a:pt x="51540" y="51770"/>
                </a:lnTo>
                <a:lnTo>
                  <a:pt x="51540" y="51750"/>
                </a:lnTo>
                <a:lnTo>
                  <a:pt x="51540" y="51720"/>
                </a:lnTo>
                <a:lnTo>
                  <a:pt x="51540" y="51680"/>
                </a:lnTo>
                <a:lnTo>
                  <a:pt x="51530" y="51660"/>
                </a:lnTo>
                <a:lnTo>
                  <a:pt x="51530" y="51630"/>
                </a:lnTo>
                <a:lnTo>
                  <a:pt x="51520" y="51620"/>
                </a:lnTo>
                <a:lnTo>
                  <a:pt x="51520" y="51590"/>
                </a:lnTo>
                <a:lnTo>
                  <a:pt x="51520" y="51570"/>
                </a:lnTo>
                <a:lnTo>
                  <a:pt x="51520" y="51560"/>
                </a:lnTo>
                <a:lnTo>
                  <a:pt x="51540" y="51480"/>
                </a:lnTo>
                <a:lnTo>
                  <a:pt x="51560" y="51410"/>
                </a:lnTo>
                <a:lnTo>
                  <a:pt x="51570" y="51350"/>
                </a:lnTo>
                <a:lnTo>
                  <a:pt x="51580" y="51320"/>
                </a:lnTo>
                <a:lnTo>
                  <a:pt x="51590" y="51290"/>
                </a:lnTo>
                <a:lnTo>
                  <a:pt x="51610" y="51260"/>
                </a:lnTo>
                <a:lnTo>
                  <a:pt x="51640" y="51230"/>
                </a:lnTo>
                <a:lnTo>
                  <a:pt x="51660" y="51200"/>
                </a:lnTo>
                <a:lnTo>
                  <a:pt x="51700" y="51140"/>
                </a:lnTo>
                <a:lnTo>
                  <a:pt x="51720" y="51110"/>
                </a:lnTo>
                <a:lnTo>
                  <a:pt x="51730" y="51100"/>
                </a:lnTo>
                <a:lnTo>
                  <a:pt x="51740" y="51090"/>
                </a:lnTo>
                <a:lnTo>
                  <a:pt x="51750" y="51060"/>
                </a:lnTo>
                <a:lnTo>
                  <a:pt x="51760" y="51050"/>
                </a:lnTo>
                <a:lnTo>
                  <a:pt x="51770" y="51030"/>
                </a:lnTo>
                <a:lnTo>
                  <a:pt x="51770" y="51010"/>
                </a:lnTo>
                <a:lnTo>
                  <a:pt x="51770" y="50990"/>
                </a:lnTo>
                <a:lnTo>
                  <a:pt x="51760" y="50990"/>
                </a:lnTo>
                <a:lnTo>
                  <a:pt x="51750" y="50960"/>
                </a:lnTo>
                <a:lnTo>
                  <a:pt x="51710" y="50890"/>
                </a:lnTo>
                <a:lnTo>
                  <a:pt x="51700" y="50870"/>
                </a:lnTo>
                <a:lnTo>
                  <a:pt x="51690" y="50860"/>
                </a:lnTo>
                <a:lnTo>
                  <a:pt x="51680" y="50850"/>
                </a:lnTo>
                <a:lnTo>
                  <a:pt x="51670" y="50820"/>
                </a:lnTo>
                <a:lnTo>
                  <a:pt x="51620" y="50720"/>
                </a:lnTo>
                <a:lnTo>
                  <a:pt x="51590" y="50670"/>
                </a:lnTo>
                <a:lnTo>
                  <a:pt x="51550" y="50570"/>
                </a:lnTo>
                <a:lnTo>
                  <a:pt x="51540" y="50540"/>
                </a:lnTo>
                <a:lnTo>
                  <a:pt x="51540" y="50530"/>
                </a:lnTo>
                <a:lnTo>
                  <a:pt x="51550" y="50520"/>
                </a:lnTo>
                <a:lnTo>
                  <a:pt x="51570" y="50490"/>
                </a:lnTo>
                <a:lnTo>
                  <a:pt x="51610" y="50470"/>
                </a:lnTo>
                <a:lnTo>
                  <a:pt x="51720" y="50430"/>
                </a:lnTo>
                <a:lnTo>
                  <a:pt x="51820" y="50390"/>
                </a:lnTo>
                <a:lnTo>
                  <a:pt x="51860" y="50360"/>
                </a:lnTo>
                <a:lnTo>
                  <a:pt x="51870" y="50350"/>
                </a:lnTo>
                <a:lnTo>
                  <a:pt x="51880" y="50340"/>
                </a:lnTo>
                <a:lnTo>
                  <a:pt x="51890" y="50310"/>
                </a:lnTo>
                <a:lnTo>
                  <a:pt x="51890" y="50290"/>
                </a:lnTo>
                <a:lnTo>
                  <a:pt x="51900" y="50200"/>
                </a:lnTo>
                <a:lnTo>
                  <a:pt x="51890" y="50100"/>
                </a:lnTo>
                <a:lnTo>
                  <a:pt x="51890" y="50090"/>
                </a:lnTo>
                <a:lnTo>
                  <a:pt x="51890" y="50080"/>
                </a:lnTo>
                <a:lnTo>
                  <a:pt x="51890" y="50070"/>
                </a:lnTo>
                <a:lnTo>
                  <a:pt x="51890" y="49960"/>
                </a:lnTo>
                <a:lnTo>
                  <a:pt x="51900" y="49900"/>
                </a:lnTo>
                <a:lnTo>
                  <a:pt x="51900" y="49870"/>
                </a:lnTo>
                <a:lnTo>
                  <a:pt x="51900" y="49860"/>
                </a:lnTo>
                <a:lnTo>
                  <a:pt x="51900" y="49850"/>
                </a:lnTo>
                <a:lnTo>
                  <a:pt x="51890" y="49840"/>
                </a:lnTo>
                <a:lnTo>
                  <a:pt x="51880" y="49830"/>
                </a:lnTo>
                <a:lnTo>
                  <a:pt x="51860" y="49810"/>
                </a:lnTo>
                <a:lnTo>
                  <a:pt x="51850" y="49800"/>
                </a:lnTo>
                <a:lnTo>
                  <a:pt x="51840" y="49780"/>
                </a:lnTo>
                <a:lnTo>
                  <a:pt x="51820" y="49760"/>
                </a:lnTo>
                <a:lnTo>
                  <a:pt x="51800" y="49750"/>
                </a:lnTo>
                <a:lnTo>
                  <a:pt x="51780" y="49750"/>
                </a:lnTo>
                <a:lnTo>
                  <a:pt x="51780" y="49740"/>
                </a:lnTo>
                <a:lnTo>
                  <a:pt x="51770" y="49730"/>
                </a:lnTo>
                <a:lnTo>
                  <a:pt x="51770" y="49720"/>
                </a:lnTo>
                <a:lnTo>
                  <a:pt x="51770" y="49710"/>
                </a:lnTo>
                <a:lnTo>
                  <a:pt x="51770" y="49650"/>
                </a:lnTo>
                <a:lnTo>
                  <a:pt x="51770" y="49630"/>
                </a:lnTo>
                <a:lnTo>
                  <a:pt x="51760" y="49610"/>
                </a:lnTo>
                <a:lnTo>
                  <a:pt x="51740" y="49590"/>
                </a:lnTo>
                <a:lnTo>
                  <a:pt x="51730" y="49580"/>
                </a:lnTo>
                <a:lnTo>
                  <a:pt x="51710" y="49570"/>
                </a:lnTo>
                <a:lnTo>
                  <a:pt x="51700" y="49560"/>
                </a:lnTo>
                <a:lnTo>
                  <a:pt x="51690" y="49550"/>
                </a:lnTo>
                <a:lnTo>
                  <a:pt x="51680" y="49540"/>
                </a:lnTo>
                <a:lnTo>
                  <a:pt x="51680" y="49530"/>
                </a:lnTo>
                <a:lnTo>
                  <a:pt x="51680" y="49500"/>
                </a:lnTo>
                <a:lnTo>
                  <a:pt x="51670" y="49480"/>
                </a:lnTo>
                <a:lnTo>
                  <a:pt x="51670" y="49450"/>
                </a:lnTo>
                <a:lnTo>
                  <a:pt x="51660" y="49410"/>
                </a:lnTo>
                <a:lnTo>
                  <a:pt x="51660" y="49390"/>
                </a:lnTo>
                <a:lnTo>
                  <a:pt x="51660" y="49370"/>
                </a:lnTo>
                <a:lnTo>
                  <a:pt x="51640" y="49310"/>
                </a:lnTo>
                <a:lnTo>
                  <a:pt x="51640" y="49300"/>
                </a:lnTo>
                <a:lnTo>
                  <a:pt x="51640" y="49250"/>
                </a:lnTo>
                <a:lnTo>
                  <a:pt x="51640" y="49240"/>
                </a:lnTo>
                <a:lnTo>
                  <a:pt x="51630" y="49180"/>
                </a:lnTo>
                <a:lnTo>
                  <a:pt x="51630" y="49140"/>
                </a:lnTo>
                <a:lnTo>
                  <a:pt x="51620" y="49100"/>
                </a:lnTo>
                <a:lnTo>
                  <a:pt x="51620" y="49090"/>
                </a:lnTo>
                <a:lnTo>
                  <a:pt x="51600" y="49040"/>
                </a:lnTo>
                <a:lnTo>
                  <a:pt x="51590" y="49010"/>
                </a:lnTo>
                <a:lnTo>
                  <a:pt x="51580" y="48970"/>
                </a:lnTo>
                <a:lnTo>
                  <a:pt x="51560" y="48940"/>
                </a:lnTo>
                <a:lnTo>
                  <a:pt x="51560" y="48930"/>
                </a:lnTo>
                <a:lnTo>
                  <a:pt x="51560" y="48920"/>
                </a:lnTo>
                <a:lnTo>
                  <a:pt x="51550" y="48910"/>
                </a:lnTo>
                <a:lnTo>
                  <a:pt x="51550" y="48900"/>
                </a:lnTo>
                <a:lnTo>
                  <a:pt x="51550" y="48850"/>
                </a:lnTo>
                <a:lnTo>
                  <a:pt x="51550" y="48830"/>
                </a:lnTo>
                <a:lnTo>
                  <a:pt x="51540" y="48830"/>
                </a:lnTo>
                <a:lnTo>
                  <a:pt x="51540" y="48800"/>
                </a:lnTo>
                <a:lnTo>
                  <a:pt x="51530" y="48790"/>
                </a:lnTo>
                <a:lnTo>
                  <a:pt x="51520" y="48780"/>
                </a:lnTo>
                <a:lnTo>
                  <a:pt x="51510" y="48780"/>
                </a:lnTo>
                <a:lnTo>
                  <a:pt x="51490" y="48770"/>
                </a:lnTo>
                <a:lnTo>
                  <a:pt x="51450" y="48760"/>
                </a:lnTo>
                <a:lnTo>
                  <a:pt x="51420" y="48750"/>
                </a:lnTo>
                <a:lnTo>
                  <a:pt x="51410" y="48750"/>
                </a:lnTo>
                <a:lnTo>
                  <a:pt x="51400" y="48750"/>
                </a:lnTo>
                <a:lnTo>
                  <a:pt x="51390" y="48740"/>
                </a:lnTo>
                <a:lnTo>
                  <a:pt x="51390" y="48730"/>
                </a:lnTo>
                <a:lnTo>
                  <a:pt x="51370" y="48720"/>
                </a:lnTo>
                <a:lnTo>
                  <a:pt x="51340" y="48700"/>
                </a:lnTo>
                <a:lnTo>
                  <a:pt x="51320" y="48680"/>
                </a:lnTo>
                <a:lnTo>
                  <a:pt x="51300" y="48660"/>
                </a:lnTo>
                <a:lnTo>
                  <a:pt x="51280" y="48630"/>
                </a:lnTo>
                <a:lnTo>
                  <a:pt x="51280" y="48610"/>
                </a:lnTo>
                <a:lnTo>
                  <a:pt x="51270" y="48590"/>
                </a:lnTo>
                <a:lnTo>
                  <a:pt x="51270" y="48560"/>
                </a:lnTo>
                <a:lnTo>
                  <a:pt x="51260" y="48540"/>
                </a:lnTo>
                <a:lnTo>
                  <a:pt x="51260" y="48530"/>
                </a:lnTo>
                <a:lnTo>
                  <a:pt x="51260" y="48510"/>
                </a:lnTo>
                <a:lnTo>
                  <a:pt x="51260" y="48500"/>
                </a:lnTo>
                <a:lnTo>
                  <a:pt x="51260" y="48480"/>
                </a:lnTo>
                <a:lnTo>
                  <a:pt x="51250" y="48470"/>
                </a:lnTo>
                <a:lnTo>
                  <a:pt x="51240" y="48440"/>
                </a:lnTo>
                <a:lnTo>
                  <a:pt x="51230" y="48420"/>
                </a:lnTo>
                <a:lnTo>
                  <a:pt x="51230" y="48400"/>
                </a:lnTo>
                <a:lnTo>
                  <a:pt x="51230" y="48380"/>
                </a:lnTo>
                <a:lnTo>
                  <a:pt x="51230" y="48370"/>
                </a:lnTo>
                <a:lnTo>
                  <a:pt x="51230" y="48330"/>
                </a:lnTo>
                <a:lnTo>
                  <a:pt x="51230" y="48320"/>
                </a:lnTo>
                <a:lnTo>
                  <a:pt x="51230" y="48290"/>
                </a:lnTo>
                <a:lnTo>
                  <a:pt x="51240" y="48250"/>
                </a:lnTo>
                <a:lnTo>
                  <a:pt x="51240" y="48210"/>
                </a:lnTo>
                <a:lnTo>
                  <a:pt x="51250" y="48190"/>
                </a:lnTo>
                <a:lnTo>
                  <a:pt x="51260" y="48190"/>
                </a:lnTo>
                <a:lnTo>
                  <a:pt x="51260" y="48180"/>
                </a:lnTo>
                <a:lnTo>
                  <a:pt x="51270" y="48160"/>
                </a:lnTo>
                <a:lnTo>
                  <a:pt x="51300" y="48110"/>
                </a:lnTo>
                <a:lnTo>
                  <a:pt x="51320" y="48090"/>
                </a:lnTo>
                <a:lnTo>
                  <a:pt x="51370" y="47980"/>
                </a:lnTo>
                <a:lnTo>
                  <a:pt x="51400" y="47950"/>
                </a:lnTo>
                <a:lnTo>
                  <a:pt x="51410" y="47920"/>
                </a:lnTo>
                <a:lnTo>
                  <a:pt x="51420" y="47920"/>
                </a:lnTo>
                <a:lnTo>
                  <a:pt x="51420" y="47910"/>
                </a:lnTo>
                <a:lnTo>
                  <a:pt x="51430" y="47890"/>
                </a:lnTo>
                <a:lnTo>
                  <a:pt x="51470" y="47820"/>
                </a:lnTo>
                <a:lnTo>
                  <a:pt x="51480" y="47800"/>
                </a:lnTo>
                <a:lnTo>
                  <a:pt x="51530" y="47680"/>
                </a:lnTo>
                <a:lnTo>
                  <a:pt x="51550" y="47630"/>
                </a:lnTo>
                <a:lnTo>
                  <a:pt x="51570" y="47550"/>
                </a:lnTo>
                <a:lnTo>
                  <a:pt x="51580" y="47500"/>
                </a:lnTo>
                <a:lnTo>
                  <a:pt x="51590" y="47430"/>
                </a:lnTo>
                <a:lnTo>
                  <a:pt x="51590" y="47230"/>
                </a:lnTo>
                <a:lnTo>
                  <a:pt x="51600" y="47040"/>
                </a:lnTo>
                <a:lnTo>
                  <a:pt x="51600" y="46860"/>
                </a:lnTo>
                <a:lnTo>
                  <a:pt x="51610" y="46800"/>
                </a:lnTo>
                <a:lnTo>
                  <a:pt x="51610" y="46790"/>
                </a:lnTo>
                <a:lnTo>
                  <a:pt x="51610" y="46720"/>
                </a:lnTo>
                <a:lnTo>
                  <a:pt x="51610" y="46650"/>
                </a:lnTo>
                <a:lnTo>
                  <a:pt x="51620" y="46620"/>
                </a:lnTo>
                <a:lnTo>
                  <a:pt x="51620" y="46600"/>
                </a:lnTo>
                <a:lnTo>
                  <a:pt x="51610" y="46580"/>
                </a:lnTo>
                <a:lnTo>
                  <a:pt x="51610" y="46570"/>
                </a:lnTo>
                <a:lnTo>
                  <a:pt x="51610" y="46550"/>
                </a:lnTo>
                <a:lnTo>
                  <a:pt x="51610" y="46540"/>
                </a:lnTo>
                <a:lnTo>
                  <a:pt x="51620" y="46520"/>
                </a:lnTo>
                <a:lnTo>
                  <a:pt x="51620" y="46500"/>
                </a:lnTo>
                <a:lnTo>
                  <a:pt x="51620" y="46460"/>
                </a:lnTo>
                <a:lnTo>
                  <a:pt x="51620" y="46440"/>
                </a:lnTo>
                <a:lnTo>
                  <a:pt x="51620" y="46380"/>
                </a:lnTo>
                <a:lnTo>
                  <a:pt x="51620" y="46330"/>
                </a:lnTo>
                <a:lnTo>
                  <a:pt x="51620" y="46310"/>
                </a:lnTo>
                <a:lnTo>
                  <a:pt x="51630" y="46290"/>
                </a:lnTo>
                <a:lnTo>
                  <a:pt x="51630" y="46270"/>
                </a:lnTo>
                <a:lnTo>
                  <a:pt x="51640" y="46260"/>
                </a:lnTo>
                <a:lnTo>
                  <a:pt x="51650" y="46260"/>
                </a:lnTo>
                <a:lnTo>
                  <a:pt x="51660" y="46250"/>
                </a:lnTo>
                <a:lnTo>
                  <a:pt x="51660" y="46240"/>
                </a:lnTo>
                <a:lnTo>
                  <a:pt x="51670" y="46230"/>
                </a:lnTo>
                <a:lnTo>
                  <a:pt x="51680" y="46220"/>
                </a:lnTo>
                <a:lnTo>
                  <a:pt x="51690" y="46210"/>
                </a:lnTo>
                <a:lnTo>
                  <a:pt x="51700" y="46200"/>
                </a:lnTo>
                <a:lnTo>
                  <a:pt x="51700" y="46180"/>
                </a:lnTo>
                <a:lnTo>
                  <a:pt x="51710" y="46160"/>
                </a:lnTo>
                <a:lnTo>
                  <a:pt x="51720" y="46150"/>
                </a:lnTo>
                <a:lnTo>
                  <a:pt x="51730" y="46140"/>
                </a:lnTo>
                <a:lnTo>
                  <a:pt x="51740" y="46130"/>
                </a:lnTo>
                <a:lnTo>
                  <a:pt x="51740" y="46090"/>
                </a:lnTo>
                <a:lnTo>
                  <a:pt x="51740" y="46060"/>
                </a:lnTo>
                <a:lnTo>
                  <a:pt x="51750" y="45990"/>
                </a:lnTo>
                <a:lnTo>
                  <a:pt x="51770" y="45920"/>
                </a:lnTo>
                <a:lnTo>
                  <a:pt x="51780" y="45880"/>
                </a:lnTo>
                <a:lnTo>
                  <a:pt x="51780" y="45860"/>
                </a:lnTo>
                <a:lnTo>
                  <a:pt x="51790" y="45840"/>
                </a:lnTo>
                <a:lnTo>
                  <a:pt x="51790" y="45830"/>
                </a:lnTo>
                <a:lnTo>
                  <a:pt x="51800" y="45810"/>
                </a:lnTo>
                <a:lnTo>
                  <a:pt x="51810" y="45800"/>
                </a:lnTo>
                <a:lnTo>
                  <a:pt x="51830" y="45770"/>
                </a:lnTo>
                <a:lnTo>
                  <a:pt x="51840" y="45740"/>
                </a:lnTo>
                <a:lnTo>
                  <a:pt x="51850" y="45710"/>
                </a:lnTo>
                <a:lnTo>
                  <a:pt x="51850" y="45700"/>
                </a:lnTo>
                <a:lnTo>
                  <a:pt x="51850" y="45680"/>
                </a:lnTo>
                <a:lnTo>
                  <a:pt x="51860" y="45620"/>
                </a:lnTo>
                <a:lnTo>
                  <a:pt x="51860" y="45570"/>
                </a:lnTo>
                <a:lnTo>
                  <a:pt x="51870" y="45520"/>
                </a:lnTo>
                <a:lnTo>
                  <a:pt x="51870" y="45500"/>
                </a:lnTo>
                <a:lnTo>
                  <a:pt x="51880" y="45490"/>
                </a:lnTo>
                <a:lnTo>
                  <a:pt x="51880" y="45480"/>
                </a:lnTo>
                <a:lnTo>
                  <a:pt x="51890" y="45470"/>
                </a:lnTo>
                <a:lnTo>
                  <a:pt x="51910" y="45450"/>
                </a:lnTo>
                <a:lnTo>
                  <a:pt x="51920" y="45430"/>
                </a:lnTo>
                <a:lnTo>
                  <a:pt x="51940" y="45400"/>
                </a:lnTo>
                <a:lnTo>
                  <a:pt x="51950" y="45380"/>
                </a:lnTo>
                <a:lnTo>
                  <a:pt x="51960" y="45370"/>
                </a:lnTo>
                <a:lnTo>
                  <a:pt x="51970" y="45360"/>
                </a:lnTo>
                <a:lnTo>
                  <a:pt x="51980" y="45360"/>
                </a:lnTo>
                <a:lnTo>
                  <a:pt x="51990" y="45340"/>
                </a:lnTo>
                <a:lnTo>
                  <a:pt x="52010" y="45310"/>
                </a:lnTo>
                <a:lnTo>
                  <a:pt x="52020" y="45290"/>
                </a:lnTo>
                <a:lnTo>
                  <a:pt x="52030" y="45260"/>
                </a:lnTo>
                <a:lnTo>
                  <a:pt x="52030" y="45250"/>
                </a:lnTo>
                <a:lnTo>
                  <a:pt x="52030" y="45220"/>
                </a:lnTo>
                <a:lnTo>
                  <a:pt x="52030" y="45170"/>
                </a:lnTo>
                <a:lnTo>
                  <a:pt x="52030" y="45160"/>
                </a:lnTo>
                <a:lnTo>
                  <a:pt x="52030" y="45110"/>
                </a:lnTo>
                <a:lnTo>
                  <a:pt x="52040" y="45090"/>
                </a:lnTo>
                <a:lnTo>
                  <a:pt x="52040" y="45070"/>
                </a:lnTo>
                <a:lnTo>
                  <a:pt x="52050" y="45020"/>
                </a:lnTo>
                <a:lnTo>
                  <a:pt x="52060" y="44990"/>
                </a:lnTo>
                <a:lnTo>
                  <a:pt x="52060" y="44980"/>
                </a:lnTo>
                <a:lnTo>
                  <a:pt x="52060" y="44970"/>
                </a:lnTo>
                <a:lnTo>
                  <a:pt x="52070" y="44940"/>
                </a:lnTo>
                <a:lnTo>
                  <a:pt x="52080" y="44920"/>
                </a:lnTo>
                <a:lnTo>
                  <a:pt x="52090" y="44900"/>
                </a:lnTo>
                <a:lnTo>
                  <a:pt x="52090" y="44880"/>
                </a:lnTo>
                <a:lnTo>
                  <a:pt x="52090" y="44870"/>
                </a:lnTo>
                <a:lnTo>
                  <a:pt x="52110" y="44800"/>
                </a:lnTo>
                <a:lnTo>
                  <a:pt x="52120" y="44780"/>
                </a:lnTo>
                <a:lnTo>
                  <a:pt x="52120" y="44770"/>
                </a:lnTo>
                <a:lnTo>
                  <a:pt x="52130" y="44750"/>
                </a:lnTo>
                <a:lnTo>
                  <a:pt x="52150" y="44730"/>
                </a:lnTo>
                <a:lnTo>
                  <a:pt x="52160" y="44720"/>
                </a:lnTo>
                <a:lnTo>
                  <a:pt x="52170" y="44720"/>
                </a:lnTo>
                <a:lnTo>
                  <a:pt x="52180" y="44720"/>
                </a:lnTo>
                <a:lnTo>
                  <a:pt x="52190" y="44720"/>
                </a:lnTo>
                <a:lnTo>
                  <a:pt x="52190" y="44710"/>
                </a:lnTo>
                <a:lnTo>
                  <a:pt x="52190" y="44700"/>
                </a:lnTo>
                <a:lnTo>
                  <a:pt x="52190" y="44690"/>
                </a:lnTo>
                <a:lnTo>
                  <a:pt x="52190" y="44680"/>
                </a:lnTo>
                <a:lnTo>
                  <a:pt x="52190" y="44660"/>
                </a:lnTo>
                <a:lnTo>
                  <a:pt x="52190" y="44650"/>
                </a:lnTo>
                <a:lnTo>
                  <a:pt x="52190" y="44640"/>
                </a:lnTo>
                <a:lnTo>
                  <a:pt x="52190" y="44630"/>
                </a:lnTo>
                <a:lnTo>
                  <a:pt x="52190" y="44620"/>
                </a:lnTo>
                <a:lnTo>
                  <a:pt x="52190" y="44610"/>
                </a:lnTo>
                <a:lnTo>
                  <a:pt x="52200" y="44600"/>
                </a:lnTo>
                <a:lnTo>
                  <a:pt x="52210" y="44600"/>
                </a:lnTo>
                <a:lnTo>
                  <a:pt x="52230" y="44580"/>
                </a:lnTo>
                <a:lnTo>
                  <a:pt x="52240" y="44580"/>
                </a:lnTo>
                <a:lnTo>
                  <a:pt x="52250" y="44570"/>
                </a:lnTo>
                <a:lnTo>
                  <a:pt x="52260" y="44570"/>
                </a:lnTo>
                <a:lnTo>
                  <a:pt x="52270" y="44560"/>
                </a:lnTo>
                <a:lnTo>
                  <a:pt x="52280" y="44550"/>
                </a:lnTo>
                <a:lnTo>
                  <a:pt x="52290" y="44550"/>
                </a:lnTo>
                <a:lnTo>
                  <a:pt x="52300" y="44540"/>
                </a:lnTo>
                <a:lnTo>
                  <a:pt x="52300" y="44530"/>
                </a:lnTo>
                <a:lnTo>
                  <a:pt x="52310" y="44520"/>
                </a:lnTo>
                <a:lnTo>
                  <a:pt x="52310" y="44510"/>
                </a:lnTo>
                <a:lnTo>
                  <a:pt x="52310" y="44500"/>
                </a:lnTo>
                <a:lnTo>
                  <a:pt x="52310" y="44490"/>
                </a:lnTo>
                <a:lnTo>
                  <a:pt x="52310" y="44480"/>
                </a:lnTo>
                <a:lnTo>
                  <a:pt x="52300" y="44470"/>
                </a:lnTo>
                <a:lnTo>
                  <a:pt x="52300" y="44460"/>
                </a:lnTo>
                <a:lnTo>
                  <a:pt x="52310" y="44460"/>
                </a:lnTo>
                <a:lnTo>
                  <a:pt x="52310" y="44450"/>
                </a:lnTo>
                <a:lnTo>
                  <a:pt x="52300" y="44450"/>
                </a:lnTo>
                <a:lnTo>
                  <a:pt x="52310" y="44450"/>
                </a:lnTo>
                <a:lnTo>
                  <a:pt x="52310" y="44440"/>
                </a:lnTo>
                <a:lnTo>
                  <a:pt x="52320" y="44440"/>
                </a:lnTo>
                <a:lnTo>
                  <a:pt x="52330" y="44440"/>
                </a:lnTo>
                <a:lnTo>
                  <a:pt x="52340" y="44440"/>
                </a:lnTo>
                <a:lnTo>
                  <a:pt x="52340" y="44430"/>
                </a:lnTo>
                <a:lnTo>
                  <a:pt x="52350" y="44430"/>
                </a:lnTo>
                <a:lnTo>
                  <a:pt x="52360" y="44440"/>
                </a:lnTo>
                <a:lnTo>
                  <a:pt x="52370" y="44430"/>
                </a:lnTo>
                <a:lnTo>
                  <a:pt x="52380" y="44410"/>
                </a:lnTo>
                <a:lnTo>
                  <a:pt x="52380" y="44400"/>
                </a:lnTo>
                <a:lnTo>
                  <a:pt x="52390" y="44400"/>
                </a:lnTo>
                <a:lnTo>
                  <a:pt x="52390" y="44410"/>
                </a:lnTo>
                <a:lnTo>
                  <a:pt x="52390" y="44420"/>
                </a:lnTo>
                <a:lnTo>
                  <a:pt x="52400" y="44420"/>
                </a:lnTo>
                <a:lnTo>
                  <a:pt x="52410" y="44410"/>
                </a:lnTo>
                <a:lnTo>
                  <a:pt x="52420" y="44410"/>
                </a:lnTo>
                <a:lnTo>
                  <a:pt x="52430" y="44420"/>
                </a:lnTo>
                <a:lnTo>
                  <a:pt x="52440" y="44420"/>
                </a:lnTo>
                <a:lnTo>
                  <a:pt x="52450" y="44420"/>
                </a:lnTo>
                <a:lnTo>
                  <a:pt x="52460" y="44430"/>
                </a:lnTo>
                <a:lnTo>
                  <a:pt x="52470" y="44430"/>
                </a:lnTo>
                <a:lnTo>
                  <a:pt x="52480" y="44420"/>
                </a:lnTo>
                <a:lnTo>
                  <a:pt x="52480" y="44410"/>
                </a:lnTo>
                <a:lnTo>
                  <a:pt x="52470" y="44410"/>
                </a:lnTo>
                <a:lnTo>
                  <a:pt x="52470" y="44400"/>
                </a:lnTo>
                <a:lnTo>
                  <a:pt x="52470" y="44390"/>
                </a:lnTo>
                <a:lnTo>
                  <a:pt x="52480" y="44380"/>
                </a:lnTo>
                <a:lnTo>
                  <a:pt x="52490" y="44370"/>
                </a:lnTo>
                <a:lnTo>
                  <a:pt x="52500" y="44360"/>
                </a:lnTo>
                <a:lnTo>
                  <a:pt x="52500" y="44350"/>
                </a:lnTo>
                <a:lnTo>
                  <a:pt x="52510" y="44340"/>
                </a:lnTo>
                <a:lnTo>
                  <a:pt x="52530" y="44330"/>
                </a:lnTo>
                <a:lnTo>
                  <a:pt x="52540" y="44340"/>
                </a:lnTo>
                <a:lnTo>
                  <a:pt x="52540" y="44330"/>
                </a:lnTo>
                <a:lnTo>
                  <a:pt x="52540" y="44320"/>
                </a:lnTo>
                <a:lnTo>
                  <a:pt x="52550" y="44320"/>
                </a:lnTo>
                <a:lnTo>
                  <a:pt x="52560" y="44320"/>
                </a:lnTo>
                <a:lnTo>
                  <a:pt x="52560" y="44310"/>
                </a:lnTo>
                <a:lnTo>
                  <a:pt x="52560" y="44300"/>
                </a:lnTo>
                <a:lnTo>
                  <a:pt x="52570" y="44300"/>
                </a:lnTo>
                <a:lnTo>
                  <a:pt x="52570" y="44290"/>
                </a:lnTo>
                <a:lnTo>
                  <a:pt x="52570" y="44280"/>
                </a:lnTo>
                <a:lnTo>
                  <a:pt x="52580" y="44270"/>
                </a:lnTo>
                <a:lnTo>
                  <a:pt x="52590" y="44270"/>
                </a:lnTo>
                <a:lnTo>
                  <a:pt x="52600" y="44270"/>
                </a:lnTo>
                <a:lnTo>
                  <a:pt x="52600" y="44260"/>
                </a:lnTo>
                <a:lnTo>
                  <a:pt x="52610" y="44260"/>
                </a:lnTo>
                <a:lnTo>
                  <a:pt x="52610" y="44250"/>
                </a:lnTo>
                <a:lnTo>
                  <a:pt x="52620" y="44240"/>
                </a:lnTo>
                <a:lnTo>
                  <a:pt x="52630" y="44240"/>
                </a:lnTo>
                <a:lnTo>
                  <a:pt x="52640" y="44240"/>
                </a:lnTo>
                <a:lnTo>
                  <a:pt x="52650" y="44240"/>
                </a:lnTo>
                <a:lnTo>
                  <a:pt x="52650" y="44250"/>
                </a:lnTo>
                <a:lnTo>
                  <a:pt x="52660" y="44240"/>
                </a:lnTo>
                <a:lnTo>
                  <a:pt x="52660" y="44230"/>
                </a:lnTo>
                <a:lnTo>
                  <a:pt x="52670" y="44220"/>
                </a:lnTo>
                <a:lnTo>
                  <a:pt x="52670" y="44210"/>
                </a:lnTo>
                <a:lnTo>
                  <a:pt x="52670" y="44200"/>
                </a:lnTo>
                <a:lnTo>
                  <a:pt x="52680" y="44200"/>
                </a:lnTo>
                <a:lnTo>
                  <a:pt x="52670" y="44190"/>
                </a:lnTo>
                <a:lnTo>
                  <a:pt x="52670" y="44180"/>
                </a:lnTo>
                <a:lnTo>
                  <a:pt x="52680" y="44160"/>
                </a:lnTo>
                <a:lnTo>
                  <a:pt x="52680" y="44140"/>
                </a:lnTo>
                <a:lnTo>
                  <a:pt x="52690" y="44120"/>
                </a:lnTo>
                <a:lnTo>
                  <a:pt x="52710" y="44110"/>
                </a:lnTo>
                <a:lnTo>
                  <a:pt x="52710" y="44100"/>
                </a:lnTo>
                <a:lnTo>
                  <a:pt x="52720" y="44090"/>
                </a:lnTo>
                <a:lnTo>
                  <a:pt x="52710" y="44080"/>
                </a:lnTo>
                <a:lnTo>
                  <a:pt x="52710" y="44070"/>
                </a:lnTo>
                <a:lnTo>
                  <a:pt x="52710" y="44060"/>
                </a:lnTo>
                <a:lnTo>
                  <a:pt x="52710" y="44050"/>
                </a:lnTo>
                <a:lnTo>
                  <a:pt x="52720" y="44040"/>
                </a:lnTo>
                <a:lnTo>
                  <a:pt x="52720" y="44030"/>
                </a:lnTo>
                <a:lnTo>
                  <a:pt x="52730" y="44030"/>
                </a:lnTo>
                <a:lnTo>
                  <a:pt x="52750" y="44030"/>
                </a:lnTo>
                <a:lnTo>
                  <a:pt x="52750" y="44020"/>
                </a:lnTo>
                <a:lnTo>
                  <a:pt x="52750" y="44010"/>
                </a:lnTo>
                <a:lnTo>
                  <a:pt x="52750" y="44000"/>
                </a:lnTo>
                <a:lnTo>
                  <a:pt x="52750" y="43990"/>
                </a:lnTo>
                <a:lnTo>
                  <a:pt x="52750" y="43980"/>
                </a:lnTo>
                <a:lnTo>
                  <a:pt x="52740" y="43970"/>
                </a:lnTo>
                <a:lnTo>
                  <a:pt x="52730" y="43960"/>
                </a:lnTo>
                <a:lnTo>
                  <a:pt x="52730" y="43950"/>
                </a:lnTo>
                <a:lnTo>
                  <a:pt x="52730" y="43940"/>
                </a:lnTo>
                <a:lnTo>
                  <a:pt x="52740" y="43940"/>
                </a:lnTo>
                <a:lnTo>
                  <a:pt x="52740" y="43930"/>
                </a:lnTo>
                <a:lnTo>
                  <a:pt x="52750" y="43930"/>
                </a:lnTo>
                <a:lnTo>
                  <a:pt x="52760" y="43920"/>
                </a:lnTo>
                <a:lnTo>
                  <a:pt x="52770" y="43920"/>
                </a:lnTo>
                <a:lnTo>
                  <a:pt x="52780" y="43910"/>
                </a:lnTo>
                <a:lnTo>
                  <a:pt x="52790" y="43900"/>
                </a:lnTo>
                <a:lnTo>
                  <a:pt x="52790" y="43880"/>
                </a:lnTo>
                <a:lnTo>
                  <a:pt x="52780" y="43870"/>
                </a:lnTo>
                <a:lnTo>
                  <a:pt x="52780" y="43860"/>
                </a:lnTo>
                <a:lnTo>
                  <a:pt x="52790" y="43860"/>
                </a:lnTo>
                <a:lnTo>
                  <a:pt x="52800" y="43860"/>
                </a:lnTo>
                <a:lnTo>
                  <a:pt x="52810" y="43860"/>
                </a:lnTo>
                <a:lnTo>
                  <a:pt x="52820" y="43870"/>
                </a:lnTo>
                <a:lnTo>
                  <a:pt x="52830" y="43870"/>
                </a:lnTo>
                <a:lnTo>
                  <a:pt x="52840" y="43870"/>
                </a:lnTo>
                <a:lnTo>
                  <a:pt x="52840" y="43860"/>
                </a:lnTo>
                <a:lnTo>
                  <a:pt x="52810" y="43840"/>
                </a:lnTo>
                <a:lnTo>
                  <a:pt x="52780" y="43830"/>
                </a:lnTo>
                <a:lnTo>
                  <a:pt x="52760" y="43810"/>
                </a:lnTo>
                <a:lnTo>
                  <a:pt x="52750" y="43790"/>
                </a:lnTo>
                <a:lnTo>
                  <a:pt x="52730" y="43780"/>
                </a:lnTo>
                <a:lnTo>
                  <a:pt x="52680" y="43750"/>
                </a:lnTo>
                <a:lnTo>
                  <a:pt x="52620" y="43690"/>
                </a:lnTo>
                <a:lnTo>
                  <a:pt x="52610" y="43680"/>
                </a:lnTo>
                <a:lnTo>
                  <a:pt x="52600" y="43670"/>
                </a:lnTo>
                <a:lnTo>
                  <a:pt x="52600" y="43660"/>
                </a:lnTo>
                <a:lnTo>
                  <a:pt x="52590" y="43650"/>
                </a:lnTo>
                <a:lnTo>
                  <a:pt x="52560" y="43590"/>
                </a:lnTo>
                <a:lnTo>
                  <a:pt x="52510" y="43520"/>
                </a:lnTo>
                <a:lnTo>
                  <a:pt x="52480" y="43500"/>
                </a:lnTo>
                <a:lnTo>
                  <a:pt x="52470" y="43500"/>
                </a:lnTo>
                <a:lnTo>
                  <a:pt x="52470" y="43490"/>
                </a:lnTo>
                <a:lnTo>
                  <a:pt x="52460" y="43490"/>
                </a:lnTo>
                <a:lnTo>
                  <a:pt x="52460" y="43480"/>
                </a:lnTo>
                <a:lnTo>
                  <a:pt x="52450" y="43480"/>
                </a:lnTo>
                <a:lnTo>
                  <a:pt x="52420" y="43460"/>
                </a:lnTo>
                <a:lnTo>
                  <a:pt x="52390" y="43450"/>
                </a:lnTo>
                <a:lnTo>
                  <a:pt x="52380" y="43440"/>
                </a:lnTo>
                <a:lnTo>
                  <a:pt x="52370" y="43440"/>
                </a:lnTo>
                <a:lnTo>
                  <a:pt x="52320" y="43370"/>
                </a:lnTo>
                <a:lnTo>
                  <a:pt x="52300" y="43340"/>
                </a:lnTo>
                <a:lnTo>
                  <a:pt x="52290" y="43340"/>
                </a:lnTo>
                <a:lnTo>
                  <a:pt x="52230" y="43320"/>
                </a:lnTo>
                <a:lnTo>
                  <a:pt x="52210" y="43320"/>
                </a:lnTo>
                <a:lnTo>
                  <a:pt x="52190" y="43310"/>
                </a:lnTo>
                <a:lnTo>
                  <a:pt x="52160" y="43310"/>
                </a:lnTo>
                <a:lnTo>
                  <a:pt x="52140" y="43300"/>
                </a:lnTo>
                <a:lnTo>
                  <a:pt x="52120" y="43300"/>
                </a:lnTo>
                <a:lnTo>
                  <a:pt x="52110" y="43300"/>
                </a:lnTo>
                <a:lnTo>
                  <a:pt x="52070" y="43240"/>
                </a:lnTo>
                <a:lnTo>
                  <a:pt x="52020" y="43190"/>
                </a:lnTo>
                <a:lnTo>
                  <a:pt x="51970" y="43140"/>
                </a:lnTo>
                <a:lnTo>
                  <a:pt x="51960" y="43120"/>
                </a:lnTo>
                <a:lnTo>
                  <a:pt x="51950" y="43110"/>
                </a:lnTo>
                <a:lnTo>
                  <a:pt x="51940" y="43100"/>
                </a:lnTo>
                <a:lnTo>
                  <a:pt x="51940" y="43090"/>
                </a:lnTo>
                <a:lnTo>
                  <a:pt x="51940" y="43080"/>
                </a:lnTo>
                <a:lnTo>
                  <a:pt x="51940" y="43060"/>
                </a:lnTo>
                <a:lnTo>
                  <a:pt x="51940" y="43050"/>
                </a:lnTo>
                <a:lnTo>
                  <a:pt x="51940" y="43030"/>
                </a:lnTo>
                <a:lnTo>
                  <a:pt x="51940" y="43020"/>
                </a:lnTo>
                <a:lnTo>
                  <a:pt x="51940" y="43010"/>
                </a:lnTo>
                <a:lnTo>
                  <a:pt x="51940" y="43000"/>
                </a:lnTo>
                <a:lnTo>
                  <a:pt x="51950" y="42990"/>
                </a:lnTo>
                <a:lnTo>
                  <a:pt x="51950" y="42980"/>
                </a:lnTo>
                <a:lnTo>
                  <a:pt x="51940" y="42970"/>
                </a:lnTo>
                <a:lnTo>
                  <a:pt x="51940" y="42960"/>
                </a:lnTo>
                <a:lnTo>
                  <a:pt x="51950" y="42950"/>
                </a:lnTo>
                <a:lnTo>
                  <a:pt x="51950" y="42940"/>
                </a:lnTo>
                <a:lnTo>
                  <a:pt x="51960" y="42940"/>
                </a:lnTo>
                <a:lnTo>
                  <a:pt x="51960" y="42930"/>
                </a:lnTo>
                <a:lnTo>
                  <a:pt x="51960" y="42920"/>
                </a:lnTo>
                <a:lnTo>
                  <a:pt x="51960" y="42910"/>
                </a:lnTo>
                <a:lnTo>
                  <a:pt x="51950" y="42910"/>
                </a:lnTo>
                <a:lnTo>
                  <a:pt x="51940" y="42900"/>
                </a:lnTo>
                <a:lnTo>
                  <a:pt x="51930" y="42900"/>
                </a:lnTo>
                <a:lnTo>
                  <a:pt x="51930" y="42890"/>
                </a:lnTo>
                <a:lnTo>
                  <a:pt x="51920" y="42880"/>
                </a:lnTo>
                <a:lnTo>
                  <a:pt x="51910" y="42880"/>
                </a:lnTo>
                <a:lnTo>
                  <a:pt x="51910" y="42870"/>
                </a:lnTo>
                <a:lnTo>
                  <a:pt x="51910" y="42860"/>
                </a:lnTo>
                <a:lnTo>
                  <a:pt x="51910" y="42850"/>
                </a:lnTo>
                <a:lnTo>
                  <a:pt x="51900" y="42840"/>
                </a:lnTo>
                <a:lnTo>
                  <a:pt x="51900" y="42830"/>
                </a:lnTo>
                <a:lnTo>
                  <a:pt x="51900" y="42810"/>
                </a:lnTo>
                <a:lnTo>
                  <a:pt x="51900" y="42800"/>
                </a:lnTo>
                <a:lnTo>
                  <a:pt x="51880" y="42790"/>
                </a:lnTo>
                <a:lnTo>
                  <a:pt x="51870" y="42780"/>
                </a:lnTo>
                <a:lnTo>
                  <a:pt x="51880" y="42780"/>
                </a:lnTo>
                <a:lnTo>
                  <a:pt x="51880" y="42770"/>
                </a:lnTo>
                <a:lnTo>
                  <a:pt x="51880" y="42760"/>
                </a:lnTo>
                <a:lnTo>
                  <a:pt x="51870" y="42760"/>
                </a:lnTo>
                <a:lnTo>
                  <a:pt x="51860" y="42750"/>
                </a:lnTo>
                <a:lnTo>
                  <a:pt x="51850" y="42750"/>
                </a:lnTo>
                <a:lnTo>
                  <a:pt x="51840" y="42750"/>
                </a:lnTo>
                <a:lnTo>
                  <a:pt x="51830" y="42760"/>
                </a:lnTo>
                <a:lnTo>
                  <a:pt x="51830" y="42750"/>
                </a:lnTo>
                <a:lnTo>
                  <a:pt x="51830" y="42740"/>
                </a:lnTo>
                <a:lnTo>
                  <a:pt x="51830" y="42730"/>
                </a:lnTo>
                <a:lnTo>
                  <a:pt x="51820" y="42730"/>
                </a:lnTo>
                <a:lnTo>
                  <a:pt x="51810" y="42730"/>
                </a:lnTo>
                <a:lnTo>
                  <a:pt x="51800" y="42740"/>
                </a:lnTo>
                <a:lnTo>
                  <a:pt x="51790" y="42730"/>
                </a:lnTo>
                <a:lnTo>
                  <a:pt x="51780" y="42730"/>
                </a:lnTo>
                <a:lnTo>
                  <a:pt x="51770" y="42720"/>
                </a:lnTo>
                <a:lnTo>
                  <a:pt x="51770" y="42710"/>
                </a:lnTo>
                <a:lnTo>
                  <a:pt x="51760" y="42710"/>
                </a:lnTo>
                <a:lnTo>
                  <a:pt x="51760" y="42700"/>
                </a:lnTo>
                <a:lnTo>
                  <a:pt x="51750" y="42700"/>
                </a:lnTo>
                <a:lnTo>
                  <a:pt x="51740" y="42700"/>
                </a:lnTo>
                <a:lnTo>
                  <a:pt x="51730" y="42690"/>
                </a:lnTo>
                <a:lnTo>
                  <a:pt x="51720" y="42680"/>
                </a:lnTo>
                <a:lnTo>
                  <a:pt x="51710" y="42680"/>
                </a:lnTo>
                <a:lnTo>
                  <a:pt x="51700" y="42680"/>
                </a:lnTo>
                <a:lnTo>
                  <a:pt x="51700" y="42670"/>
                </a:lnTo>
                <a:lnTo>
                  <a:pt x="51700" y="42660"/>
                </a:lnTo>
                <a:lnTo>
                  <a:pt x="51690" y="42650"/>
                </a:lnTo>
                <a:lnTo>
                  <a:pt x="51690" y="42660"/>
                </a:lnTo>
                <a:lnTo>
                  <a:pt x="51680" y="42670"/>
                </a:lnTo>
                <a:lnTo>
                  <a:pt x="51680" y="42660"/>
                </a:lnTo>
                <a:lnTo>
                  <a:pt x="51680" y="42650"/>
                </a:lnTo>
                <a:lnTo>
                  <a:pt x="51680" y="42640"/>
                </a:lnTo>
                <a:lnTo>
                  <a:pt x="51670" y="42640"/>
                </a:lnTo>
                <a:lnTo>
                  <a:pt x="51660" y="42640"/>
                </a:lnTo>
                <a:lnTo>
                  <a:pt x="51650" y="42630"/>
                </a:lnTo>
                <a:lnTo>
                  <a:pt x="51640" y="42640"/>
                </a:lnTo>
                <a:lnTo>
                  <a:pt x="51630" y="42640"/>
                </a:lnTo>
                <a:lnTo>
                  <a:pt x="51630" y="42630"/>
                </a:lnTo>
                <a:lnTo>
                  <a:pt x="51620" y="42630"/>
                </a:lnTo>
                <a:lnTo>
                  <a:pt x="51610" y="42610"/>
                </a:lnTo>
                <a:lnTo>
                  <a:pt x="51610" y="42600"/>
                </a:lnTo>
                <a:lnTo>
                  <a:pt x="51600" y="42600"/>
                </a:lnTo>
                <a:lnTo>
                  <a:pt x="51590" y="42600"/>
                </a:lnTo>
                <a:lnTo>
                  <a:pt x="51590" y="42590"/>
                </a:lnTo>
                <a:lnTo>
                  <a:pt x="51570" y="42570"/>
                </a:lnTo>
                <a:lnTo>
                  <a:pt x="51570" y="42560"/>
                </a:lnTo>
                <a:lnTo>
                  <a:pt x="51570" y="42550"/>
                </a:lnTo>
                <a:lnTo>
                  <a:pt x="51570" y="42540"/>
                </a:lnTo>
                <a:lnTo>
                  <a:pt x="51560" y="42530"/>
                </a:lnTo>
                <a:lnTo>
                  <a:pt x="51560" y="42520"/>
                </a:lnTo>
                <a:lnTo>
                  <a:pt x="51550" y="42520"/>
                </a:lnTo>
                <a:lnTo>
                  <a:pt x="51540" y="42520"/>
                </a:lnTo>
                <a:lnTo>
                  <a:pt x="51540" y="42510"/>
                </a:lnTo>
                <a:lnTo>
                  <a:pt x="51530" y="42510"/>
                </a:lnTo>
                <a:lnTo>
                  <a:pt x="51530" y="42500"/>
                </a:lnTo>
                <a:lnTo>
                  <a:pt x="51520" y="42490"/>
                </a:lnTo>
                <a:lnTo>
                  <a:pt x="51520" y="42480"/>
                </a:lnTo>
                <a:lnTo>
                  <a:pt x="51520" y="42470"/>
                </a:lnTo>
                <a:lnTo>
                  <a:pt x="51510" y="42440"/>
                </a:lnTo>
                <a:lnTo>
                  <a:pt x="51510" y="42430"/>
                </a:lnTo>
                <a:lnTo>
                  <a:pt x="51510" y="42420"/>
                </a:lnTo>
                <a:lnTo>
                  <a:pt x="51510" y="42410"/>
                </a:lnTo>
                <a:lnTo>
                  <a:pt x="51510" y="42400"/>
                </a:lnTo>
                <a:lnTo>
                  <a:pt x="51500" y="42400"/>
                </a:lnTo>
                <a:lnTo>
                  <a:pt x="51510" y="42390"/>
                </a:lnTo>
                <a:lnTo>
                  <a:pt x="51520" y="42390"/>
                </a:lnTo>
                <a:lnTo>
                  <a:pt x="51530" y="42380"/>
                </a:lnTo>
                <a:lnTo>
                  <a:pt x="51520" y="42380"/>
                </a:lnTo>
                <a:lnTo>
                  <a:pt x="51520" y="42370"/>
                </a:lnTo>
                <a:lnTo>
                  <a:pt x="51520" y="42360"/>
                </a:lnTo>
                <a:lnTo>
                  <a:pt x="51520" y="42350"/>
                </a:lnTo>
                <a:lnTo>
                  <a:pt x="51510" y="42350"/>
                </a:lnTo>
                <a:lnTo>
                  <a:pt x="51510" y="42340"/>
                </a:lnTo>
                <a:lnTo>
                  <a:pt x="51500" y="42340"/>
                </a:lnTo>
                <a:lnTo>
                  <a:pt x="51500" y="42330"/>
                </a:lnTo>
                <a:lnTo>
                  <a:pt x="51490" y="42330"/>
                </a:lnTo>
                <a:lnTo>
                  <a:pt x="51490" y="42320"/>
                </a:lnTo>
                <a:lnTo>
                  <a:pt x="51500" y="42310"/>
                </a:lnTo>
                <a:lnTo>
                  <a:pt x="51510" y="42300"/>
                </a:lnTo>
                <a:lnTo>
                  <a:pt x="51510" y="42280"/>
                </a:lnTo>
                <a:lnTo>
                  <a:pt x="51510" y="42270"/>
                </a:lnTo>
                <a:lnTo>
                  <a:pt x="51510" y="42260"/>
                </a:lnTo>
                <a:lnTo>
                  <a:pt x="51510" y="42250"/>
                </a:lnTo>
                <a:lnTo>
                  <a:pt x="51500" y="42250"/>
                </a:lnTo>
                <a:lnTo>
                  <a:pt x="51490" y="42240"/>
                </a:lnTo>
                <a:lnTo>
                  <a:pt x="51490" y="42230"/>
                </a:lnTo>
                <a:lnTo>
                  <a:pt x="51490" y="42220"/>
                </a:lnTo>
                <a:lnTo>
                  <a:pt x="51490" y="42210"/>
                </a:lnTo>
                <a:lnTo>
                  <a:pt x="51490" y="42200"/>
                </a:lnTo>
                <a:lnTo>
                  <a:pt x="51480" y="42200"/>
                </a:lnTo>
                <a:lnTo>
                  <a:pt x="51470" y="42200"/>
                </a:lnTo>
                <a:lnTo>
                  <a:pt x="51470" y="42190"/>
                </a:lnTo>
                <a:lnTo>
                  <a:pt x="51460" y="42180"/>
                </a:lnTo>
                <a:lnTo>
                  <a:pt x="51450" y="42170"/>
                </a:lnTo>
                <a:lnTo>
                  <a:pt x="51440" y="42160"/>
                </a:lnTo>
                <a:lnTo>
                  <a:pt x="51430" y="42160"/>
                </a:lnTo>
                <a:lnTo>
                  <a:pt x="51440" y="42150"/>
                </a:lnTo>
                <a:lnTo>
                  <a:pt x="51450" y="42140"/>
                </a:lnTo>
                <a:lnTo>
                  <a:pt x="51450" y="42130"/>
                </a:lnTo>
                <a:lnTo>
                  <a:pt x="51440" y="42130"/>
                </a:lnTo>
                <a:lnTo>
                  <a:pt x="51430" y="42130"/>
                </a:lnTo>
                <a:lnTo>
                  <a:pt x="51430" y="42120"/>
                </a:lnTo>
                <a:lnTo>
                  <a:pt x="51420" y="42110"/>
                </a:lnTo>
                <a:lnTo>
                  <a:pt x="51410" y="42110"/>
                </a:lnTo>
                <a:lnTo>
                  <a:pt x="51410" y="42100"/>
                </a:lnTo>
                <a:lnTo>
                  <a:pt x="51410" y="42090"/>
                </a:lnTo>
                <a:lnTo>
                  <a:pt x="51420" y="42090"/>
                </a:lnTo>
                <a:lnTo>
                  <a:pt x="51420" y="42080"/>
                </a:lnTo>
                <a:lnTo>
                  <a:pt x="51420" y="42070"/>
                </a:lnTo>
                <a:lnTo>
                  <a:pt x="51410" y="42070"/>
                </a:lnTo>
                <a:lnTo>
                  <a:pt x="51400" y="42070"/>
                </a:lnTo>
                <a:lnTo>
                  <a:pt x="51390" y="42070"/>
                </a:lnTo>
                <a:lnTo>
                  <a:pt x="51380" y="42080"/>
                </a:lnTo>
                <a:lnTo>
                  <a:pt x="51380" y="42070"/>
                </a:lnTo>
                <a:lnTo>
                  <a:pt x="51370" y="42060"/>
                </a:lnTo>
                <a:lnTo>
                  <a:pt x="51370" y="42050"/>
                </a:lnTo>
                <a:lnTo>
                  <a:pt x="51360" y="42040"/>
                </a:lnTo>
                <a:lnTo>
                  <a:pt x="51350" y="42040"/>
                </a:lnTo>
                <a:lnTo>
                  <a:pt x="51340" y="42030"/>
                </a:lnTo>
                <a:lnTo>
                  <a:pt x="51330" y="42030"/>
                </a:lnTo>
                <a:lnTo>
                  <a:pt x="51320" y="42030"/>
                </a:lnTo>
                <a:lnTo>
                  <a:pt x="51320" y="42020"/>
                </a:lnTo>
                <a:lnTo>
                  <a:pt x="51320" y="42010"/>
                </a:lnTo>
                <a:lnTo>
                  <a:pt x="51310" y="42000"/>
                </a:lnTo>
                <a:lnTo>
                  <a:pt x="51310" y="41990"/>
                </a:lnTo>
                <a:lnTo>
                  <a:pt x="51300" y="41990"/>
                </a:lnTo>
                <a:lnTo>
                  <a:pt x="51290" y="42000"/>
                </a:lnTo>
                <a:lnTo>
                  <a:pt x="51290" y="41990"/>
                </a:lnTo>
                <a:lnTo>
                  <a:pt x="51280" y="41990"/>
                </a:lnTo>
                <a:lnTo>
                  <a:pt x="51280" y="41980"/>
                </a:lnTo>
                <a:lnTo>
                  <a:pt x="51290" y="41980"/>
                </a:lnTo>
                <a:lnTo>
                  <a:pt x="51290" y="41970"/>
                </a:lnTo>
                <a:lnTo>
                  <a:pt x="51280" y="41960"/>
                </a:lnTo>
                <a:lnTo>
                  <a:pt x="51270" y="41960"/>
                </a:lnTo>
                <a:lnTo>
                  <a:pt x="51260" y="41960"/>
                </a:lnTo>
                <a:lnTo>
                  <a:pt x="51260" y="41950"/>
                </a:lnTo>
                <a:lnTo>
                  <a:pt x="51260" y="41940"/>
                </a:lnTo>
                <a:lnTo>
                  <a:pt x="51250" y="41930"/>
                </a:lnTo>
                <a:lnTo>
                  <a:pt x="51240" y="41920"/>
                </a:lnTo>
                <a:lnTo>
                  <a:pt x="51230" y="41920"/>
                </a:lnTo>
                <a:lnTo>
                  <a:pt x="51220" y="41920"/>
                </a:lnTo>
                <a:lnTo>
                  <a:pt x="51210" y="41920"/>
                </a:lnTo>
                <a:lnTo>
                  <a:pt x="51210" y="41930"/>
                </a:lnTo>
                <a:lnTo>
                  <a:pt x="51200" y="41930"/>
                </a:lnTo>
                <a:lnTo>
                  <a:pt x="51190" y="41920"/>
                </a:lnTo>
                <a:lnTo>
                  <a:pt x="51180" y="41910"/>
                </a:lnTo>
                <a:lnTo>
                  <a:pt x="51170" y="41890"/>
                </a:lnTo>
                <a:lnTo>
                  <a:pt x="51160" y="41890"/>
                </a:lnTo>
                <a:lnTo>
                  <a:pt x="51160" y="41880"/>
                </a:lnTo>
                <a:lnTo>
                  <a:pt x="51150" y="41880"/>
                </a:lnTo>
                <a:lnTo>
                  <a:pt x="51130" y="41870"/>
                </a:lnTo>
                <a:lnTo>
                  <a:pt x="51130" y="41860"/>
                </a:lnTo>
                <a:lnTo>
                  <a:pt x="51130" y="41850"/>
                </a:lnTo>
                <a:lnTo>
                  <a:pt x="51140" y="41850"/>
                </a:lnTo>
                <a:lnTo>
                  <a:pt x="51140" y="41840"/>
                </a:lnTo>
                <a:lnTo>
                  <a:pt x="51150" y="41840"/>
                </a:lnTo>
                <a:lnTo>
                  <a:pt x="51160" y="41840"/>
                </a:lnTo>
                <a:lnTo>
                  <a:pt x="51160" y="41830"/>
                </a:lnTo>
                <a:lnTo>
                  <a:pt x="51150" y="41820"/>
                </a:lnTo>
                <a:lnTo>
                  <a:pt x="51140" y="41820"/>
                </a:lnTo>
                <a:lnTo>
                  <a:pt x="51130" y="41810"/>
                </a:lnTo>
                <a:lnTo>
                  <a:pt x="51120" y="41810"/>
                </a:lnTo>
                <a:lnTo>
                  <a:pt x="51120" y="41800"/>
                </a:lnTo>
                <a:lnTo>
                  <a:pt x="51130" y="41800"/>
                </a:lnTo>
                <a:lnTo>
                  <a:pt x="51140" y="41800"/>
                </a:lnTo>
                <a:lnTo>
                  <a:pt x="51150" y="41800"/>
                </a:lnTo>
                <a:lnTo>
                  <a:pt x="51150" y="41790"/>
                </a:lnTo>
                <a:lnTo>
                  <a:pt x="51140" y="41790"/>
                </a:lnTo>
                <a:lnTo>
                  <a:pt x="51130" y="41790"/>
                </a:lnTo>
                <a:lnTo>
                  <a:pt x="51120" y="41790"/>
                </a:lnTo>
                <a:lnTo>
                  <a:pt x="51110" y="41790"/>
                </a:lnTo>
                <a:lnTo>
                  <a:pt x="51110" y="41780"/>
                </a:lnTo>
                <a:lnTo>
                  <a:pt x="51120" y="41780"/>
                </a:lnTo>
                <a:lnTo>
                  <a:pt x="51120" y="41770"/>
                </a:lnTo>
                <a:lnTo>
                  <a:pt x="51110" y="41760"/>
                </a:lnTo>
                <a:lnTo>
                  <a:pt x="51110" y="41750"/>
                </a:lnTo>
                <a:lnTo>
                  <a:pt x="51110" y="41740"/>
                </a:lnTo>
                <a:lnTo>
                  <a:pt x="51110" y="41730"/>
                </a:lnTo>
                <a:lnTo>
                  <a:pt x="51100" y="41730"/>
                </a:lnTo>
                <a:lnTo>
                  <a:pt x="51100" y="41720"/>
                </a:lnTo>
                <a:lnTo>
                  <a:pt x="51100" y="41710"/>
                </a:lnTo>
                <a:lnTo>
                  <a:pt x="51090" y="41710"/>
                </a:lnTo>
                <a:lnTo>
                  <a:pt x="51090" y="41700"/>
                </a:lnTo>
                <a:lnTo>
                  <a:pt x="51080" y="41700"/>
                </a:lnTo>
                <a:lnTo>
                  <a:pt x="51070" y="41700"/>
                </a:lnTo>
                <a:lnTo>
                  <a:pt x="51060" y="41690"/>
                </a:lnTo>
                <a:lnTo>
                  <a:pt x="51060" y="41680"/>
                </a:lnTo>
                <a:lnTo>
                  <a:pt x="51050" y="41680"/>
                </a:lnTo>
                <a:lnTo>
                  <a:pt x="51040" y="41680"/>
                </a:lnTo>
                <a:lnTo>
                  <a:pt x="51030" y="41680"/>
                </a:lnTo>
                <a:lnTo>
                  <a:pt x="51030" y="41690"/>
                </a:lnTo>
                <a:lnTo>
                  <a:pt x="51020" y="41690"/>
                </a:lnTo>
                <a:lnTo>
                  <a:pt x="51010" y="41680"/>
                </a:lnTo>
                <a:lnTo>
                  <a:pt x="51010" y="41670"/>
                </a:lnTo>
                <a:lnTo>
                  <a:pt x="51010" y="41660"/>
                </a:lnTo>
                <a:lnTo>
                  <a:pt x="51010" y="41650"/>
                </a:lnTo>
                <a:lnTo>
                  <a:pt x="51020" y="41640"/>
                </a:lnTo>
                <a:lnTo>
                  <a:pt x="51010" y="41630"/>
                </a:lnTo>
                <a:lnTo>
                  <a:pt x="51000" y="41620"/>
                </a:lnTo>
                <a:lnTo>
                  <a:pt x="50990" y="41620"/>
                </a:lnTo>
                <a:lnTo>
                  <a:pt x="50990" y="41610"/>
                </a:lnTo>
                <a:lnTo>
                  <a:pt x="50990" y="41600"/>
                </a:lnTo>
                <a:lnTo>
                  <a:pt x="50990" y="41590"/>
                </a:lnTo>
                <a:lnTo>
                  <a:pt x="51000" y="41580"/>
                </a:lnTo>
                <a:lnTo>
                  <a:pt x="51000" y="41570"/>
                </a:lnTo>
                <a:lnTo>
                  <a:pt x="51000" y="41560"/>
                </a:lnTo>
                <a:lnTo>
                  <a:pt x="50990" y="41560"/>
                </a:lnTo>
                <a:lnTo>
                  <a:pt x="50990" y="41550"/>
                </a:lnTo>
                <a:lnTo>
                  <a:pt x="50990" y="41540"/>
                </a:lnTo>
                <a:lnTo>
                  <a:pt x="50990" y="41530"/>
                </a:lnTo>
                <a:lnTo>
                  <a:pt x="50980" y="41520"/>
                </a:lnTo>
                <a:lnTo>
                  <a:pt x="50970" y="41520"/>
                </a:lnTo>
                <a:lnTo>
                  <a:pt x="50970" y="41510"/>
                </a:lnTo>
                <a:lnTo>
                  <a:pt x="50970" y="41500"/>
                </a:lnTo>
                <a:lnTo>
                  <a:pt x="50970" y="41490"/>
                </a:lnTo>
                <a:lnTo>
                  <a:pt x="50960" y="41490"/>
                </a:lnTo>
                <a:lnTo>
                  <a:pt x="50960" y="41480"/>
                </a:lnTo>
                <a:lnTo>
                  <a:pt x="50960" y="41470"/>
                </a:lnTo>
                <a:lnTo>
                  <a:pt x="50950" y="41460"/>
                </a:lnTo>
                <a:lnTo>
                  <a:pt x="50950" y="41450"/>
                </a:lnTo>
                <a:lnTo>
                  <a:pt x="50950" y="41440"/>
                </a:lnTo>
                <a:lnTo>
                  <a:pt x="50940" y="41440"/>
                </a:lnTo>
                <a:lnTo>
                  <a:pt x="50940" y="41430"/>
                </a:lnTo>
                <a:lnTo>
                  <a:pt x="50930" y="41430"/>
                </a:lnTo>
                <a:lnTo>
                  <a:pt x="50940" y="41420"/>
                </a:lnTo>
                <a:lnTo>
                  <a:pt x="50930" y="41420"/>
                </a:lnTo>
                <a:lnTo>
                  <a:pt x="50920" y="41420"/>
                </a:lnTo>
                <a:lnTo>
                  <a:pt x="50920" y="41410"/>
                </a:lnTo>
                <a:lnTo>
                  <a:pt x="50910" y="41400"/>
                </a:lnTo>
                <a:lnTo>
                  <a:pt x="50920" y="41400"/>
                </a:lnTo>
                <a:lnTo>
                  <a:pt x="50920" y="41390"/>
                </a:lnTo>
                <a:lnTo>
                  <a:pt x="50920" y="41380"/>
                </a:lnTo>
                <a:lnTo>
                  <a:pt x="50920" y="41370"/>
                </a:lnTo>
                <a:lnTo>
                  <a:pt x="50910" y="41370"/>
                </a:lnTo>
                <a:lnTo>
                  <a:pt x="50900" y="41370"/>
                </a:lnTo>
                <a:lnTo>
                  <a:pt x="50900" y="41360"/>
                </a:lnTo>
                <a:lnTo>
                  <a:pt x="50900" y="41350"/>
                </a:lnTo>
                <a:lnTo>
                  <a:pt x="50910" y="41350"/>
                </a:lnTo>
                <a:lnTo>
                  <a:pt x="50910" y="41340"/>
                </a:lnTo>
                <a:lnTo>
                  <a:pt x="50900" y="41340"/>
                </a:lnTo>
                <a:lnTo>
                  <a:pt x="50900" y="41330"/>
                </a:lnTo>
                <a:lnTo>
                  <a:pt x="50910" y="41320"/>
                </a:lnTo>
                <a:lnTo>
                  <a:pt x="50910" y="41310"/>
                </a:lnTo>
                <a:lnTo>
                  <a:pt x="50910" y="41300"/>
                </a:lnTo>
                <a:lnTo>
                  <a:pt x="50920" y="41300"/>
                </a:lnTo>
                <a:lnTo>
                  <a:pt x="50920" y="41290"/>
                </a:lnTo>
                <a:lnTo>
                  <a:pt x="50920" y="41280"/>
                </a:lnTo>
                <a:lnTo>
                  <a:pt x="50910" y="41270"/>
                </a:lnTo>
                <a:lnTo>
                  <a:pt x="50900" y="41270"/>
                </a:lnTo>
                <a:lnTo>
                  <a:pt x="50890" y="41260"/>
                </a:lnTo>
                <a:lnTo>
                  <a:pt x="50900" y="41250"/>
                </a:lnTo>
                <a:lnTo>
                  <a:pt x="50890" y="41250"/>
                </a:lnTo>
                <a:lnTo>
                  <a:pt x="50890" y="41240"/>
                </a:lnTo>
                <a:lnTo>
                  <a:pt x="50890" y="41230"/>
                </a:lnTo>
                <a:lnTo>
                  <a:pt x="50890" y="41220"/>
                </a:lnTo>
                <a:lnTo>
                  <a:pt x="50880" y="41220"/>
                </a:lnTo>
                <a:lnTo>
                  <a:pt x="50880" y="41210"/>
                </a:lnTo>
                <a:lnTo>
                  <a:pt x="50890" y="41210"/>
                </a:lnTo>
                <a:lnTo>
                  <a:pt x="50890" y="41200"/>
                </a:lnTo>
                <a:lnTo>
                  <a:pt x="50890" y="41190"/>
                </a:lnTo>
                <a:lnTo>
                  <a:pt x="50890" y="41180"/>
                </a:lnTo>
                <a:lnTo>
                  <a:pt x="50900" y="41180"/>
                </a:lnTo>
                <a:lnTo>
                  <a:pt x="50910" y="41180"/>
                </a:lnTo>
                <a:lnTo>
                  <a:pt x="50910" y="41170"/>
                </a:lnTo>
                <a:lnTo>
                  <a:pt x="50910" y="41160"/>
                </a:lnTo>
                <a:lnTo>
                  <a:pt x="50910" y="41150"/>
                </a:lnTo>
                <a:lnTo>
                  <a:pt x="50910" y="41140"/>
                </a:lnTo>
                <a:lnTo>
                  <a:pt x="50900" y="41140"/>
                </a:lnTo>
                <a:lnTo>
                  <a:pt x="50900" y="41130"/>
                </a:lnTo>
                <a:lnTo>
                  <a:pt x="50910" y="41130"/>
                </a:lnTo>
                <a:lnTo>
                  <a:pt x="50910" y="41120"/>
                </a:lnTo>
                <a:lnTo>
                  <a:pt x="50920" y="41120"/>
                </a:lnTo>
                <a:lnTo>
                  <a:pt x="50920" y="41110"/>
                </a:lnTo>
                <a:lnTo>
                  <a:pt x="50920" y="41100"/>
                </a:lnTo>
                <a:lnTo>
                  <a:pt x="50920" y="41090"/>
                </a:lnTo>
                <a:lnTo>
                  <a:pt x="50910" y="41090"/>
                </a:lnTo>
                <a:lnTo>
                  <a:pt x="50910" y="41080"/>
                </a:lnTo>
                <a:lnTo>
                  <a:pt x="50910" y="41070"/>
                </a:lnTo>
                <a:lnTo>
                  <a:pt x="50900" y="41070"/>
                </a:lnTo>
                <a:lnTo>
                  <a:pt x="50900" y="41060"/>
                </a:lnTo>
                <a:lnTo>
                  <a:pt x="50890" y="41050"/>
                </a:lnTo>
                <a:lnTo>
                  <a:pt x="50880" y="41050"/>
                </a:lnTo>
                <a:lnTo>
                  <a:pt x="50870" y="41040"/>
                </a:lnTo>
                <a:lnTo>
                  <a:pt x="50870" y="41030"/>
                </a:lnTo>
                <a:lnTo>
                  <a:pt x="50860" y="41030"/>
                </a:lnTo>
                <a:lnTo>
                  <a:pt x="50850" y="41030"/>
                </a:lnTo>
                <a:lnTo>
                  <a:pt x="50850" y="41020"/>
                </a:lnTo>
                <a:lnTo>
                  <a:pt x="50850" y="41010"/>
                </a:lnTo>
                <a:lnTo>
                  <a:pt x="50840" y="41010"/>
                </a:lnTo>
                <a:lnTo>
                  <a:pt x="50830" y="41010"/>
                </a:lnTo>
                <a:lnTo>
                  <a:pt x="50830" y="41000"/>
                </a:lnTo>
                <a:lnTo>
                  <a:pt x="50830" y="40990"/>
                </a:lnTo>
                <a:lnTo>
                  <a:pt x="50820" y="40990"/>
                </a:lnTo>
                <a:lnTo>
                  <a:pt x="50820" y="40980"/>
                </a:lnTo>
                <a:lnTo>
                  <a:pt x="50810" y="40980"/>
                </a:lnTo>
                <a:lnTo>
                  <a:pt x="50820" y="40980"/>
                </a:lnTo>
                <a:lnTo>
                  <a:pt x="50820" y="40970"/>
                </a:lnTo>
                <a:lnTo>
                  <a:pt x="50810" y="40960"/>
                </a:lnTo>
                <a:lnTo>
                  <a:pt x="50810" y="40950"/>
                </a:lnTo>
                <a:lnTo>
                  <a:pt x="50810" y="40940"/>
                </a:lnTo>
                <a:lnTo>
                  <a:pt x="50810" y="40930"/>
                </a:lnTo>
                <a:lnTo>
                  <a:pt x="50810" y="40920"/>
                </a:lnTo>
                <a:lnTo>
                  <a:pt x="50800" y="40910"/>
                </a:lnTo>
                <a:lnTo>
                  <a:pt x="50800" y="40900"/>
                </a:lnTo>
                <a:lnTo>
                  <a:pt x="50790" y="40900"/>
                </a:lnTo>
                <a:lnTo>
                  <a:pt x="50790" y="40890"/>
                </a:lnTo>
                <a:lnTo>
                  <a:pt x="50790" y="40880"/>
                </a:lnTo>
                <a:lnTo>
                  <a:pt x="50790" y="40870"/>
                </a:lnTo>
                <a:lnTo>
                  <a:pt x="50790" y="40860"/>
                </a:lnTo>
                <a:lnTo>
                  <a:pt x="50780" y="40860"/>
                </a:lnTo>
                <a:lnTo>
                  <a:pt x="50780" y="40850"/>
                </a:lnTo>
                <a:lnTo>
                  <a:pt x="50770" y="40850"/>
                </a:lnTo>
                <a:lnTo>
                  <a:pt x="50770" y="40840"/>
                </a:lnTo>
                <a:lnTo>
                  <a:pt x="50770" y="40830"/>
                </a:lnTo>
                <a:lnTo>
                  <a:pt x="50780" y="40820"/>
                </a:lnTo>
                <a:lnTo>
                  <a:pt x="50780" y="40810"/>
                </a:lnTo>
                <a:lnTo>
                  <a:pt x="50770" y="40810"/>
                </a:lnTo>
                <a:lnTo>
                  <a:pt x="50760" y="40810"/>
                </a:lnTo>
                <a:lnTo>
                  <a:pt x="50760" y="40800"/>
                </a:lnTo>
                <a:lnTo>
                  <a:pt x="50770" y="40800"/>
                </a:lnTo>
                <a:lnTo>
                  <a:pt x="50770" y="40810"/>
                </a:lnTo>
                <a:lnTo>
                  <a:pt x="50780" y="40800"/>
                </a:lnTo>
                <a:lnTo>
                  <a:pt x="50770" y="40800"/>
                </a:lnTo>
                <a:lnTo>
                  <a:pt x="50770" y="40790"/>
                </a:lnTo>
                <a:lnTo>
                  <a:pt x="50770" y="40780"/>
                </a:lnTo>
                <a:lnTo>
                  <a:pt x="50780" y="40780"/>
                </a:lnTo>
                <a:lnTo>
                  <a:pt x="50780" y="40770"/>
                </a:lnTo>
                <a:lnTo>
                  <a:pt x="50780" y="40760"/>
                </a:lnTo>
                <a:lnTo>
                  <a:pt x="50780" y="40750"/>
                </a:lnTo>
                <a:lnTo>
                  <a:pt x="50770" y="40740"/>
                </a:lnTo>
                <a:lnTo>
                  <a:pt x="50760" y="40730"/>
                </a:lnTo>
                <a:lnTo>
                  <a:pt x="50750" y="40730"/>
                </a:lnTo>
                <a:lnTo>
                  <a:pt x="50740" y="40710"/>
                </a:lnTo>
                <a:lnTo>
                  <a:pt x="50740" y="40700"/>
                </a:lnTo>
                <a:lnTo>
                  <a:pt x="50730" y="40690"/>
                </a:lnTo>
                <a:lnTo>
                  <a:pt x="50730" y="40680"/>
                </a:lnTo>
                <a:lnTo>
                  <a:pt x="50720" y="40670"/>
                </a:lnTo>
                <a:lnTo>
                  <a:pt x="50720" y="40660"/>
                </a:lnTo>
                <a:lnTo>
                  <a:pt x="50710" y="40660"/>
                </a:lnTo>
                <a:lnTo>
                  <a:pt x="50710" y="40640"/>
                </a:lnTo>
                <a:lnTo>
                  <a:pt x="50700" y="40640"/>
                </a:lnTo>
                <a:lnTo>
                  <a:pt x="50690" y="40630"/>
                </a:lnTo>
                <a:lnTo>
                  <a:pt x="50690" y="40620"/>
                </a:lnTo>
                <a:lnTo>
                  <a:pt x="50690" y="40610"/>
                </a:lnTo>
                <a:lnTo>
                  <a:pt x="50680" y="40600"/>
                </a:lnTo>
                <a:lnTo>
                  <a:pt x="50670" y="40590"/>
                </a:lnTo>
                <a:lnTo>
                  <a:pt x="50670" y="40600"/>
                </a:lnTo>
                <a:lnTo>
                  <a:pt x="50660" y="40590"/>
                </a:lnTo>
                <a:lnTo>
                  <a:pt x="50650" y="40580"/>
                </a:lnTo>
                <a:lnTo>
                  <a:pt x="50640" y="40580"/>
                </a:lnTo>
                <a:lnTo>
                  <a:pt x="50640" y="40560"/>
                </a:lnTo>
                <a:lnTo>
                  <a:pt x="50630" y="40560"/>
                </a:lnTo>
                <a:lnTo>
                  <a:pt x="50620" y="40530"/>
                </a:lnTo>
                <a:lnTo>
                  <a:pt x="50620" y="40520"/>
                </a:lnTo>
                <a:lnTo>
                  <a:pt x="50620" y="40500"/>
                </a:lnTo>
                <a:lnTo>
                  <a:pt x="50620" y="40490"/>
                </a:lnTo>
                <a:lnTo>
                  <a:pt x="50610" y="40480"/>
                </a:lnTo>
                <a:lnTo>
                  <a:pt x="50610" y="40470"/>
                </a:lnTo>
                <a:lnTo>
                  <a:pt x="50610" y="40460"/>
                </a:lnTo>
                <a:lnTo>
                  <a:pt x="50610" y="40440"/>
                </a:lnTo>
                <a:lnTo>
                  <a:pt x="50600" y="40430"/>
                </a:lnTo>
                <a:lnTo>
                  <a:pt x="50600" y="40410"/>
                </a:lnTo>
                <a:lnTo>
                  <a:pt x="50600" y="40400"/>
                </a:lnTo>
                <a:lnTo>
                  <a:pt x="50600" y="40380"/>
                </a:lnTo>
                <a:lnTo>
                  <a:pt x="50600" y="40360"/>
                </a:lnTo>
                <a:lnTo>
                  <a:pt x="50600" y="40330"/>
                </a:lnTo>
                <a:lnTo>
                  <a:pt x="50600" y="40300"/>
                </a:lnTo>
                <a:lnTo>
                  <a:pt x="50610" y="40300"/>
                </a:lnTo>
                <a:lnTo>
                  <a:pt x="50610" y="40290"/>
                </a:lnTo>
                <a:lnTo>
                  <a:pt x="50620" y="40270"/>
                </a:lnTo>
                <a:lnTo>
                  <a:pt x="50620" y="40260"/>
                </a:lnTo>
                <a:lnTo>
                  <a:pt x="50620" y="40240"/>
                </a:lnTo>
                <a:lnTo>
                  <a:pt x="50630" y="40220"/>
                </a:lnTo>
                <a:lnTo>
                  <a:pt x="50640" y="40210"/>
                </a:lnTo>
                <a:lnTo>
                  <a:pt x="50650" y="40200"/>
                </a:lnTo>
                <a:lnTo>
                  <a:pt x="50660" y="40190"/>
                </a:lnTo>
                <a:lnTo>
                  <a:pt x="50650" y="40180"/>
                </a:lnTo>
                <a:lnTo>
                  <a:pt x="50650" y="40170"/>
                </a:lnTo>
                <a:lnTo>
                  <a:pt x="50650" y="40160"/>
                </a:lnTo>
                <a:lnTo>
                  <a:pt x="50650" y="40140"/>
                </a:lnTo>
                <a:lnTo>
                  <a:pt x="50640" y="40140"/>
                </a:lnTo>
                <a:lnTo>
                  <a:pt x="50640" y="40130"/>
                </a:lnTo>
                <a:lnTo>
                  <a:pt x="50630" y="40120"/>
                </a:lnTo>
                <a:lnTo>
                  <a:pt x="50630" y="40110"/>
                </a:lnTo>
                <a:lnTo>
                  <a:pt x="50640" y="40090"/>
                </a:lnTo>
                <a:lnTo>
                  <a:pt x="50640" y="40070"/>
                </a:lnTo>
                <a:lnTo>
                  <a:pt x="50650" y="40060"/>
                </a:lnTo>
                <a:lnTo>
                  <a:pt x="50650" y="40050"/>
                </a:lnTo>
                <a:lnTo>
                  <a:pt x="50640" y="40030"/>
                </a:lnTo>
                <a:lnTo>
                  <a:pt x="50640" y="40010"/>
                </a:lnTo>
                <a:lnTo>
                  <a:pt x="50630" y="39990"/>
                </a:lnTo>
                <a:lnTo>
                  <a:pt x="50630" y="39980"/>
                </a:lnTo>
                <a:lnTo>
                  <a:pt x="50620" y="39960"/>
                </a:lnTo>
                <a:lnTo>
                  <a:pt x="50620" y="39940"/>
                </a:lnTo>
                <a:lnTo>
                  <a:pt x="50620" y="39930"/>
                </a:lnTo>
                <a:lnTo>
                  <a:pt x="50610" y="39910"/>
                </a:lnTo>
                <a:lnTo>
                  <a:pt x="50610" y="39890"/>
                </a:lnTo>
                <a:lnTo>
                  <a:pt x="50610" y="39870"/>
                </a:lnTo>
                <a:lnTo>
                  <a:pt x="50610" y="39840"/>
                </a:lnTo>
                <a:lnTo>
                  <a:pt x="50610" y="39820"/>
                </a:lnTo>
                <a:lnTo>
                  <a:pt x="50610" y="39810"/>
                </a:lnTo>
                <a:lnTo>
                  <a:pt x="50620" y="39800"/>
                </a:lnTo>
                <a:lnTo>
                  <a:pt x="50620" y="39780"/>
                </a:lnTo>
                <a:lnTo>
                  <a:pt x="50630" y="39770"/>
                </a:lnTo>
                <a:lnTo>
                  <a:pt x="50630" y="39760"/>
                </a:lnTo>
                <a:lnTo>
                  <a:pt x="50620" y="39750"/>
                </a:lnTo>
                <a:lnTo>
                  <a:pt x="50610" y="39740"/>
                </a:lnTo>
                <a:lnTo>
                  <a:pt x="50630" y="39730"/>
                </a:lnTo>
                <a:lnTo>
                  <a:pt x="50630" y="39720"/>
                </a:lnTo>
                <a:lnTo>
                  <a:pt x="50630" y="39700"/>
                </a:lnTo>
                <a:lnTo>
                  <a:pt x="50630" y="39690"/>
                </a:lnTo>
                <a:lnTo>
                  <a:pt x="50620" y="39690"/>
                </a:lnTo>
                <a:lnTo>
                  <a:pt x="50610" y="39690"/>
                </a:lnTo>
                <a:lnTo>
                  <a:pt x="50600" y="39680"/>
                </a:lnTo>
                <a:lnTo>
                  <a:pt x="50600" y="39670"/>
                </a:lnTo>
                <a:lnTo>
                  <a:pt x="50600" y="39660"/>
                </a:lnTo>
                <a:lnTo>
                  <a:pt x="50580" y="39660"/>
                </a:lnTo>
                <a:lnTo>
                  <a:pt x="50570" y="39650"/>
                </a:lnTo>
                <a:lnTo>
                  <a:pt x="50560" y="39640"/>
                </a:lnTo>
                <a:lnTo>
                  <a:pt x="50530" y="39640"/>
                </a:lnTo>
                <a:lnTo>
                  <a:pt x="50520" y="39640"/>
                </a:lnTo>
                <a:lnTo>
                  <a:pt x="50510" y="39620"/>
                </a:lnTo>
                <a:lnTo>
                  <a:pt x="50490" y="39600"/>
                </a:lnTo>
                <a:lnTo>
                  <a:pt x="50490" y="39590"/>
                </a:lnTo>
                <a:lnTo>
                  <a:pt x="50480" y="39580"/>
                </a:lnTo>
                <a:lnTo>
                  <a:pt x="50470" y="39570"/>
                </a:lnTo>
                <a:lnTo>
                  <a:pt x="50460" y="39560"/>
                </a:lnTo>
                <a:lnTo>
                  <a:pt x="50460" y="39540"/>
                </a:lnTo>
                <a:lnTo>
                  <a:pt x="50440" y="39530"/>
                </a:lnTo>
                <a:lnTo>
                  <a:pt x="50430" y="39520"/>
                </a:lnTo>
                <a:lnTo>
                  <a:pt x="50420" y="39510"/>
                </a:lnTo>
                <a:lnTo>
                  <a:pt x="50410" y="39500"/>
                </a:lnTo>
                <a:lnTo>
                  <a:pt x="50410" y="39480"/>
                </a:lnTo>
                <a:lnTo>
                  <a:pt x="50410" y="39460"/>
                </a:lnTo>
                <a:lnTo>
                  <a:pt x="50420" y="39440"/>
                </a:lnTo>
                <a:lnTo>
                  <a:pt x="50420" y="39430"/>
                </a:lnTo>
                <a:lnTo>
                  <a:pt x="50410" y="39420"/>
                </a:lnTo>
                <a:lnTo>
                  <a:pt x="50410" y="39410"/>
                </a:lnTo>
                <a:lnTo>
                  <a:pt x="50420" y="39390"/>
                </a:lnTo>
                <a:lnTo>
                  <a:pt x="50420" y="39380"/>
                </a:lnTo>
                <a:lnTo>
                  <a:pt x="50420" y="39360"/>
                </a:lnTo>
                <a:lnTo>
                  <a:pt x="50410" y="39350"/>
                </a:lnTo>
                <a:lnTo>
                  <a:pt x="50410" y="39340"/>
                </a:lnTo>
                <a:lnTo>
                  <a:pt x="50400" y="39330"/>
                </a:lnTo>
                <a:lnTo>
                  <a:pt x="50420" y="39320"/>
                </a:lnTo>
                <a:lnTo>
                  <a:pt x="50430" y="39320"/>
                </a:lnTo>
                <a:lnTo>
                  <a:pt x="50460" y="39300"/>
                </a:lnTo>
                <a:lnTo>
                  <a:pt x="50480" y="39290"/>
                </a:lnTo>
                <a:lnTo>
                  <a:pt x="50480" y="39280"/>
                </a:lnTo>
                <a:lnTo>
                  <a:pt x="50500" y="39280"/>
                </a:lnTo>
                <a:lnTo>
                  <a:pt x="50520" y="39270"/>
                </a:lnTo>
                <a:lnTo>
                  <a:pt x="50540" y="39260"/>
                </a:lnTo>
                <a:lnTo>
                  <a:pt x="50560" y="39250"/>
                </a:lnTo>
                <a:lnTo>
                  <a:pt x="50590" y="39240"/>
                </a:lnTo>
                <a:lnTo>
                  <a:pt x="50620" y="39230"/>
                </a:lnTo>
                <a:lnTo>
                  <a:pt x="50650" y="39220"/>
                </a:lnTo>
                <a:lnTo>
                  <a:pt x="50680" y="39210"/>
                </a:lnTo>
                <a:lnTo>
                  <a:pt x="50700" y="39190"/>
                </a:lnTo>
                <a:lnTo>
                  <a:pt x="50730" y="39180"/>
                </a:lnTo>
                <a:lnTo>
                  <a:pt x="50760" y="39160"/>
                </a:lnTo>
                <a:lnTo>
                  <a:pt x="50790" y="39150"/>
                </a:lnTo>
                <a:lnTo>
                  <a:pt x="50820" y="39130"/>
                </a:lnTo>
                <a:lnTo>
                  <a:pt x="50830" y="39110"/>
                </a:lnTo>
                <a:lnTo>
                  <a:pt x="50850" y="39100"/>
                </a:lnTo>
                <a:lnTo>
                  <a:pt x="50860" y="39070"/>
                </a:lnTo>
                <a:lnTo>
                  <a:pt x="50870" y="39050"/>
                </a:lnTo>
                <a:lnTo>
                  <a:pt x="50880" y="39030"/>
                </a:lnTo>
                <a:lnTo>
                  <a:pt x="50890" y="39010"/>
                </a:lnTo>
                <a:lnTo>
                  <a:pt x="50910" y="38990"/>
                </a:lnTo>
                <a:lnTo>
                  <a:pt x="50920" y="38970"/>
                </a:lnTo>
                <a:lnTo>
                  <a:pt x="50960" y="38930"/>
                </a:lnTo>
                <a:lnTo>
                  <a:pt x="50980" y="38880"/>
                </a:lnTo>
                <a:lnTo>
                  <a:pt x="51000" y="38850"/>
                </a:lnTo>
                <a:lnTo>
                  <a:pt x="51010" y="38840"/>
                </a:lnTo>
                <a:lnTo>
                  <a:pt x="51030" y="38810"/>
                </a:lnTo>
                <a:lnTo>
                  <a:pt x="51050" y="38770"/>
                </a:lnTo>
                <a:lnTo>
                  <a:pt x="51060" y="38750"/>
                </a:lnTo>
                <a:lnTo>
                  <a:pt x="51090" y="38720"/>
                </a:lnTo>
                <a:lnTo>
                  <a:pt x="51100" y="38700"/>
                </a:lnTo>
                <a:lnTo>
                  <a:pt x="51120" y="38680"/>
                </a:lnTo>
                <a:lnTo>
                  <a:pt x="51150" y="38640"/>
                </a:lnTo>
                <a:lnTo>
                  <a:pt x="51160" y="38630"/>
                </a:lnTo>
                <a:lnTo>
                  <a:pt x="51190" y="38600"/>
                </a:lnTo>
                <a:lnTo>
                  <a:pt x="51210" y="38580"/>
                </a:lnTo>
                <a:lnTo>
                  <a:pt x="51220" y="38570"/>
                </a:lnTo>
                <a:lnTo>
                  <a:pt x="51230" y="38560"/>
                </a:lnTo>
                <a:lnTo>
                  <a:pt x="51240" y="38550"/>
                </a:lnTo>
                <a:lnTo>
                  <a:pt x="51250" y="38540"/>
                </a:lnTo>
                <a:lnTo>
                  <a:pt x="51260" y="38530"/>
                </a:lnTo>
                <a:lnTo>
                  <a:pt x="51270" y="38530"/>
                </a:lnTo>
                <a:lnTo>
                  <a:pt x="51280" y="38530"/>
                </a:lnTo>
                <a:lnTo>
                  <a:pt x="51310" y="38540"/>
                </a:lnTo>
                <a:lnTo>
                  <a:pt x="51340" y="38550"/>
                </a:lnTo>
                <a:lnTo>
                  <a:pt x="51360" y="38550"/>
                </a:lnTo>
                <a:lnTo>
                  <a:pt x="51370" y="38550"/>
                </a:lnTo>
                <a:lnTo>
                  <a:pt x="51380" y="38550"/>
                </a:lnTo>
                <a:lnTo>
                  <a:pt x="51390" y="38560"/>
                </a:lnTo>
                <a:lnTo>
                  <a:pt x="51400" y="38560"/>
                </a:lnTo>
                <a:lnTo>
                  <a:pt x="51410" y="38560"/>
                </a:lnTo>
                <a:lnTo>
                  <a:pt x="51420" y="38560"/>
                </a:lnTo>
                <a:lnTo>
                  <a:pt x="51440" y="38560"/>
                </a:lnTo>
                <a:lnTo>
                  <a:pt x="51470" y="38520"/>
                </a:lnTo>
                <a:lnTo>
                  <a:pt x="51520" y="38450"/>
                </a:lnTo>
                <a:lnTo>
                  <a:pt x="51600" y="38380"/>
                </a:lnTo>
                <a:lnTo>
                  <a:pt x="51660" y="38330"/>
                </a:lnTo>
                <a:lnTo>
                  <a:pt x="51690" y="38290"/>
                </a:lnTo>
                <a:lnTo>
                  <a:pt x="51740" y="38260"/>
                </a:lnTo>
                <a:lnTo>
                  <a:pt x="51760" y="38250"/>
                </a:lnTo>
                <a:lnTo>
                  <a:pt x="51780" y="38230"/>
                </a:lnTo>
                <a:lnTo>
                  <a:pt x="51820" y="38230"/>
                </a:lnTo>
                <a:lnTo>
                  <a:pt x="51850" y="38220"/>
                </a:lnTo>
                <a:lnTo>
                  <a:pt x="51870" y="38210"/>
                </a:lnTo>
                <a:lnTo>
                  <a:pt x="51880" y="38200"/>
                </a:lnTo>
                <a:lnTo>
                  <a:pt x="51920" y="38160"/>
                </a:lnTo>
                <a:lnTo>
                  <a:pt x="51960" y="38120"/>
                </a:lnTo>
                <a:lnTo>
                  <a:pt x="51990" y="38100"/>
                </a:lnTo>
                <a:lnTo>
                  <a:pt x="52070" y="38070"/>
                </a:lnTo>
                <a:lnTo>
                  <a:pt x="52130" y="38050"/>
                </a:lnTo>
                <a:lnTo>
                  <a:pt x="52180" y="38040"/>
                </a:lnTo>
                <a:lnTo>
                  <a:pt x="52200" y="38040"/>
                </a:lnTo>
                <a:lnTo>
                  <a:pt x="52210" y="38040"/>
                </a:lnTo>
                <a:lnTo>
                  <a:pt x="52210" y="38030"/>
                </a:lnTo>
                <a:lnTo>
                  <a:pt x="52230" y="38010"/>
                </a:lnTo>
                <a:lnTo>
                  <a:pt x="52270" y="37970"/>
                </a:lnTo>
                <a:lnTo>
                  <a:pt x="52310" y="37920"/>
                </a:lnTo>
                <a:lnTo>
                  <a:pt x="52320" y="37910"/>
                </a:lnTo>
                <a:lnTo>
                  <a:pt x="52410" y="37800"/>
                </a:lnTo>
                <a:lnTo>
                  <a:pt x="52470" y="37690"/>
                </a:lnTo>
                <a:lnTo>
                  <a:pt x="52520" y="37620"/>
                </a:lnTo>
                <a:lnTo>
                  <a:pt x="52540" y="37590"/>
                </a:lnTo>
                <a:lnTo>
                  <a:pt x="52560" y="37550"/>
                </a:lnTo>
                <a:lnTo>
                  <a:pt x="52600" y="37450"/>
                </a:lnTo>
                <a:lnTo>
                  <a:pt x="52630" y="37380"/>
                </a:lnTo>
                <a:lnTo>
                  <a:pt x="52660" y="37310"/>
                </a:lnTo>
                <a:lnTo>
                  <a:pt x="52690" y="37250"/>
                </a:lnTo>
                <a:lnTo>
                  <a:pt x="52700" y="37210"/>
                </a:lnTo>
                <a:lnTo>
                  <a:pt x="52710" y="37190"/>
                </a:lnTo>
                <a:lnTo>
                  <a:pt x="52710" y="37180"/>
                </a:lnTo>
                <a:lnTo>
                  <a:pt x="52730" y="37150"/>
                </a:lnTo>
                <a:lnTo>
                  <a:pt x="52730" y="37140"/>
                </a:lnTo>
                <a:lnTo>
                  <a:pt x="52740" y="37120"/>
                </a:lnTo>
                <a:lnTo>
                  <a:pt x="52750" y="37110"/>
                </a:lnTo>
                <a:lnTo>
                  <a:pt x="52760" y="37090"/>
                </a:lnTo>
                <a:lnTo>
                  <a:pt x="52760" y="37070"/>
                </a:lnTo>
                <a:lnTo>
                  <a:pt x="52770" y="37050"/>
                </a:lnTo>
                <a:lnTo>
                  <a:pt x="52780" y="37030"/>
                </a:lnTo>
                <a:lnTo>
                  <a:pt x="52790" y="37020"/>
                </a:lnTo>
                <a:lnTo>
                  <a:pt x="52810" y="37020"/>
                </a:lnTo>
                <a:lnTo>
                  <a:pt x="52830" y="37020"/>
                </a:lnTo>
                <a:lnTo>
                  <a:pt x="52840" y="37020"/>
                </a:lnTo>
                <a:lnTo>
                  <a:pt x="52860" y="37020"/>
                </a:lnTo>
                <a:lnTo>
                  <a:pt x="52870" y="37030"/>
                </a:lnTo>
                <a:lnTo>
                  <a:pt x="52900" y="37040"/>
                </a:lnTo>
                <a:lnTo>
                  <a:pt x="52920" y="37050"/>
                </a:lnTo>
                <a:lnTo>
                  <a:pt x="52950" y="37060"/>
                </a:lnTo>
                <a:lnTo>
                  <a:pt x="52970" y="37070"/>
                </a:lnTo>
                <a:lnTo>
                  <a:pt x="52980" y="37090"/>
                </a:lnTo>
                <a:lnTo>
                  <a:pt x="53010" y="37090"/>
                </a:lnTo>
                <a:lnTo>
                  <a:pt x="53020" y="37080"/>
                </a:lnTo>
                <a:lnTo>
                  <a:pt x="53050" y="37070"/>
                </a:lnTo>
                <a:lnTo>
                  <a:pt x="53060" y="37080"/>
                </a:lnTo>
                <a:lnTo>
                  <a:pt x="53070" y="37080"/>
                </a:lnTo>
                <a:lnTo>
                  <a:pt x="53080" y="37080"/>
                </a:lnTo>
                <a:lnTo>
                  <a:pt x="53100" y="37080"/>
                </a:lnTo>
                <a:lnTo>
                  <a:pt x="53120" y="37070"/>
                </a:lnTo>
                <a:lnTo>
                  <a:pt x="53140" y="37060"/>
                </a:lnTo>
                <a:lnTo>
                  <a:pt x="53150" y="37060"/>
                </a:lnTo>
                <a:lnTo>
                  <a:pt x="53180" y="37060"/>
                </a:lnTo>
                <a:lnTo>
                  <a:pt x="53200" y="37050"/>
                </a:lnTo>
                <a:lnTo>
                  <a:pt x="53220" y="37050"/>
                </a:lnTo>
                <a:lnTo>
                  <a:pt x="53230" y="37050"/>
                </a:lnTo>
                <a:lnTo>
                  <a:pt x="53240" y="37060"/>
                </a:lnTo>
                <a:lnTo>
                  <a:pt x="53250" y="37080"/>
                </a:lnTo>
                <a:lnTo>
                  <a:pt x="53280" y="37100"/>
                </a:lnTo>
                <a:lnTo>
                  <a:pt x="53300" y="37110"/>
                </a:lnTo>
                <a:lnTo>
                  <a:pt x="53310" y="37110"/>
                </a:lnTo>
                <a:lnTo>
                  <a:pt x="53320" y="37110"/>
                </a:lnTo>
                <a:lnTo>
                  <a:pt x="53340" y="37110"/>
                </a:lnTo>
                <a:lnTo>
                  <a:pt x="53360" y="37100"/>
                </a:lnTo>
                <a:lnTo>
                  <a:pt x="53380" y="37100"/>
                </a:lnTo>
                <a:lnTo>
                  <a:pt x="53400" y="37090"/>
                </a:lnTo>
                <a:lnTo>
                  <a:pt x="53420" y="37070"/>
                </a:lnTo>
                <a:lnTo>
                  <a:pt x="53450" y="37060"/>
                </a:lnTo>
                <a:lnTo>
                  <a:pt x="53460" y="37060"/>
                </a:lnTo>
                <a:lnTo>
                  <a:pt x="53480" y="37050"/>
                </a:lnTo>
                <a:lnTo>
                  <a:pt x="53510" y="37040"/>
                </a:lnTo>
                <a:lnTo>
                  <a:pt x="53560" y="37010"/>
                </a:lnTo>
                <a:lnTo>
                  <a:pt x="53600" y="36990"/>
                </a:lnTo>
                <a:lnTo>
                  <a:pt x="53630" y="36980"/>
                </a:lnTo>
                <a:lnTo>
                  <a:pt x="53670" y="36960"/>
                </a:lnTo>
                <a:lnTo>
                  <a:pt x="53710" y="36940"/>
                </a:lnTo>
                <a:lnTo>
                  <a:pt x="53740" y="36930"/>
                </a:lnTo>
                <a:lnTo>
                  <a:pt x="53770" y="36920"/>
                </a:lnTo>
                <a:lnTo>
                  <a:pt x="53800" y="36920"/>
                </a:lnTo>
                <a:lnTo>
                  <a:pt x="53830" y="36920"/>
                </a:lnTo>
                <a:lnTo>
                  <a:pt x="53870" y="36920"/>
                </a:lnTo>
                <a:lnTo>
                  <a:pt x="53910" y="36900"/>
                </a:lnTo>
                <a:lnTo>
                  <a:pt x="53940" y="36880"/>
                </a:lnTo>
                <a:lnTo>
                  <a:pt x="53970" y="36830"/>
                </a:lnTo>
                <a:lnTo>
                  <a:pt x="54020" y="36770"/>
                </a:lnTo>
                <a:lnTo>
                  <a:pt x="54030" y="36760"/>
                </a:lnTo>
                <a:lnTo>
                  <a:pt x="54040" y="36740"/>
                </a:lnTo>
                <a:lnTo>
                  <a:pt x="54060" y="36720"/>
                </a:lnTo>
                <a:lnTo>
                  <a:pt x="54070" y="36720"/>
                </a:lnTo>
                <a:lnTo>
                  <a:pt x="54090" y="36690"/>
                </a:lnTo>
                <a:lnTo>
                  <a:pt x="54110" y="36640"/>
                </a:lnTo>
                <a:lnTo>
                  <a:pt x="54120" y="36600"/>
                </a:lnTo>
                <a:lnTo>
                  <a:pt x="54130" y="36540"/>
                </a:lnTo>
                <a:lnTo>
                  <a:pt x="54140" y="36480"/>
                </a:lnTo>
                <a:lnTo>
                  <a:pt x="54160" y="36430"/>
                </a:lnTo>
                <a:lnTo>
                  <a:pt x="54190" y="36370"/>
                </a:lnTo>
                <a:lnTo>
                  <a:pt x="54230" y="36290"/>
                </a:lnTo>
                <a:lnTo>
                  <a:pt x="54270" y="36230"/>
                </a:lnTo>
                <a:lnTo>
                  <a:pt x="54300" y="36150"/>
                </a:lnTo>
                <a:lnTo>
                  <a:pt x="54310" y="36130"/>
                </a:lnTo>
                <a:lnTo>
                  <a:pt x="54330" y="36110"/>
                </a:lnTo>
                <a:lnTo>
                  <a:pt x="54340" y="36060"/>
                </a:lnTo>
                <a:lnTo>
                  <a:pt x="54360" y="36030"/>
                </a:lnTo>
                <a:lnTo>
                  <a:pt x="54380" y="36020"/>
                </a:lnTo>
                <a:lnTo>
                  <a:pt x="54410" y="35990"/>
                </a:lnTo>
                <a:lnTo>
                  <a:pt x="54450" y="35960"/>
                </a:lnTo>
                <a:lnTo>
                  <a:pt x="54460" y="35950"/>
                </a:lnTo>
                <a:lnTo>
                  <a:pt x="54490" y="35930"/>
                </a:lnTo>
                <a:lnTo>
                  <a:pt x="54530" y="35900"/>
                </a:lnTo>
                <a:lnTo>
                  <a:pt x="54560" y="35890"/>
                </a:lnTo>
                <a:lnTo>
                  <a:pt x="54590" y="35870"/>
                </a:lnTo>
                <a:lnTo>
                  <a:pt x="54620" y="35850"/>
                </a:lnTo>
                <a:lnTo>
                  <a:pt x="54650" y="35840"/>
                </a:lnTo>
                <a:lnTo>
                  <a:pt x="54680" y="35820"/>
                </a:lnTo>
                <a:lnTo>
                  <a:pt x="54700" y="35810"/>
                </a:lnTo>
                <a:lnTo>
                  <a:pt x="54720" y="35790"/>
                </a:lnTo>
                <a:lnTo>
                  <a:pt x="54740" y="35780"/>
                </a:lnTo>
                <a:lnTo>
                  <a:pt x="54750" y="35770"/>
                </a:lnTo>
                <a:lnTo>
                  <a:pt x="54760" y="35760"/>
                </a:lnTo>
                <a:lnTo>
                  <a:pt x="54800" y="35730"/>
                </a:lnTo>
                <a:lnTo>
                  <a:pt x="54830" y="35710"/>
                </a:lnTo>
                <a:lnTo>
                  <a:pt x="54870" y="35690"/>
                </a:lnTo>
                <a:lnTo>
                  <a:pt x="54900" y="35660"/>
                </a:lnTo>
                <a:lnTo>
                  <a:pt x="54920" y="35640"/>
                </a:lnTo>
                <a:lnTo>
                  <a:pt x="54930" y="35630"/>
                </a:lnTo>
                <a:lnTo>
                  <a:pt x="54940" y="35620"/>
                </a:lnTo>
                <a:lnTo>
                  <a:pt x="54950" y="35610"/>
                </a:lnTo>
                <a:lnTo>
                  <a:pt x="54950" y="35600"/>
                </a:lnTo>
                <a:lnTo>
                  <a:pt x="54950" y="35590"/>
                </a:lnTo>
                <a:lnTo>
                  <a:pt x="54950" y="35580"/>
                </a:lnTo>
                <a:lnTo>
                  <a:pt x="54950" y="35570"/>
                </a:lnTo>
                <a:lnTo>
                  <a:pt x="54950" y="35550"/>
                </a:lnTo>
                <a:lnTo>
                  <a:pt x="54940" y="35530"/>
                </a:lnTo>
                <a:lnTo>
                  <a:pt x="54940" y="35520"/>
                </a:lnTo>
                <a:lnTo>
                  <a:pt x="54940" y="35510"/>
                </a:lnTo>
                <a:lnTo>
                  <a:pt x="54940" y="35500"/>
                </a:lnTo>
                <a:lnTo>
                  <a:pt x="54940" y="35490"/>
                </a:lnTo>
                <a:lnTo>
                  <a:pt x="54940" y="35480"/>
                </a:lnTo>
                <a:lnTo>
                  <a:pt x="54940" y="35470"/>
                </a:lnTo>
                <a:lnTo>
                  <a:pt x="54950" y="35440"/>
                </a:lnTo>
                <a:lnTo>
                  <a:pt x="54960" y="35410"/>
                </a:lnTo>
                <a:lnTo>
                  <a:pt x="54980" y="35370"/>
                </a:lnTo>
                <a:lnTo>
                  <a:pt x="54990" y="35340"/>
                </a:lnTo>
                <a:lnTo>
                  <a:pt x="55010" y="35320"/>
                </a:lnTo>
                <a:lnTo>
                  <a:pt x="55020" y="35300"/>
                </a:lnTo>
                <a:lnTo>
                  <a:pt x="55030" y="35290"/>
                </a:lnTo>
                <a:lnTo>
                  <a:pt x="55040" y="35270"/>
                </a:lnTo>
                <a:lnTo>
                  <a:pt x="55060" y="35240"/>
                </a:lnTo>
                <a:lnTo>
                  <a:pt x="55080" y="35220"/>
                </a:lnTo>
                <a:lnTo>
                  <a:pt x="55100" y="35200"/>
                </a:lnTo>
                <a:lnTo>
                  <a:pt x="55120" y="35180"/>
                </a:lnTo>
                <a:lnTo>
                  <a:pt x="55150" y="35160"/>
                </a:lnTo>
                <a:lnTo>
                  <a:pt x="55160" y="35150"/>
                </a:lnTo>
                <a:lnTo>
                  <a:pt x="55170" y="35140"/>
                </a:lnTo>
                <a:lnTo>
                  <a:pt x="55210" y="35090"/>
                </a:lnTo>
                <a:lnTo>
                  <a:pt x="55220" y="35090"/>
                </a:lnTo>
                <a:lnTo>
                  <a:pt x="55240" y="35070"/>
                </a:lnTo>
                <a:lnTo>
                  <a:pt x="55250" y="35050"/>
                </a:lnTo>
                <a:lnTo>
                  <a:pt x="55260" y="35030"/>
                </a:lnTo>
                <a:lnTo>
                  <a:pt x="55270" y="35010"/>
                </a:lnTo>
                <a:lnTo>
                  <a:pt x="55270" y="35000"/>
                </a:lnTo>
                <a:lnTo>
                  <a:pt x="55280" y="34980"/>
                </a:lnTo>
                <a:lnTo>
                  <a:pt x="55290" y="34970"/>
                </a:lnTo>
                <a:lnTo>
                  <a:pt x="55300" y="34950"/>
                </a:lnTo>
                <a:lnTo>
                  <a:pt x="55310" y="34940"/>
                </a:lnTo>
                <a:lnTo>
                  <a:pt x="55310" y="34920"/>
                </a:lnTo>
                <a:lnTo>
                  <a:pt x="55320" y="34900"/>
                </a:lnTo>
                <a:lnTo>
                  <a:pt x="55320" y="34880"/>
                </a:lnTo>
                <a:lnTo>
                  <a:pt x="55330" y="34860"/>
                </a:lnTo>
                <a:lnTo>
                  <a:pt x="55320" y="34840"/>
                </a:lnTo>
                <a:lnTo>
                  <a:pt x="55320" y="34830"/>
                </a:lnTo>
                <a:lnTo>
                  <a:pt x="55330" y="34810"/>
                </a:lnTo>
                <a:lnTo>
                  <a:pt x="55340" y="34810"/>
                </a:lnTo>
                <a:lnTo>
                  <a:pt x="55370" y="34790"/>
                </a:lnTo>
                <a:lnTo>
                  <a:pt x="55390" y="34770"/>
                </a:lnTo>
                <a:lnTo>
                  <a:pt x="55410" y="34740"/>
                </a:lnTo>
                <a:lnTo>
                  <a:pt x="55410" y="34730"/>
                </a:lnTo>
                <a:lnTo>
                  <a:pt x="55420" y="34710"/>
                </a:lnTo>
                <a:lnTo>
                  <a:pt x="55420" y="34690"/>
                </a:lnTo>
                <a:lnTo>
                  <a:pt x="55420" y="34670"/>
                </a:lnTo>
                <a:lnTo>
                  <a:pt x="55420" y="34660"/>
                </a:lnTo>
                <a:lnTo>
                  <a:pt x="55410" y="34640"/>
                </a:lnTo>
                <a:lnTo>
                  <a:pt x="55400" y="34630"/>
                </a:lnTo>
                <a:lnTo>
                  <a:pt x="55390" y="34620"/>
                </a:lnTo>
                <a:lnTo>
                  <a:pt x="55380" y="34610"/>
                </a:lnTo>
                <a:lnTo>
                  <a:pt x="55370" y="34590"/>
                </a:lnTo>
                <a:lnTo>
                  <a:pt x="55360" y="34570"/>
                </a:lnTo>
                <a:lnTo>
                  <a:pt x="55350" y="34550"/>
                </a:lnTo>
                <a:lnTo>
                  <a:pt x="55340" y="34530"/>
                </a:lnTo>
                <a:lnTo>
                  <a:pt x="55330" y="34500"/>
                </a:lnTo>
                <a:lnTo>
                  <a:pt x="55330" y="34490"/>
                </a:lnTo>
                <a:lnTo>
                  <a:pt x="55330" y="34480"/>
                </a:lnTo>
                <a:lnTo>
                  <a:pt x="55320" y="34480"/>
                </a:lnTo>
                <a:lnTo>
                  <a:pt x="55320" y="34470"/>
                </a:lnTo>
                <a:lnTo>
                  <a:pt x="55330" y="34450"/>
                </a:lnTo>
                <a:lnTo>
                  <a:pt x="55350" y="34430"/>
                </a:lnTo>
                <a:lnTo>
                  <a:pt x="55350" y="34410"/>
                </a:lnTo>
                <a:lnTo>
                  <a:pt x="55360" y="34400"/>
                </a:lnTo>
                <a:lnTo>
                  <a:pt x="55360" y="34380"/>
                </a:lnTo>
                <a:lnTo>
                  <a:pt x="55370" y="34360"/>
                </a:lnTo>
                <a:lnTo>
                  <a:pt x="55370" y="34350"/>
                </a:lnTo>
                <a:lnTo>
                  <a:pt x="55360" y="34340"/>
                </a:lnTo>
                <a:lnTo>
                  <a:pt x="55380" y="34330"/>
                </a:lnTo>
                <a:lnTo>
                  <a:pt x="55370" y="34320"/>
                </a:lnTo>
                <a:lnTo>
                  <a:pt x="55360" y="34310"/>
                </a:lnTo>
                <a:lnTo>
                  <a:pt x="55360" y="34300"/>
                </a:lnTo>
                <a:lnTo>
                  <a:pt x="55360" y="34290"/>
                </a:lnTo>
                <a:lnTo>
                  <a:pt x="55360" y="34280"/>
                </a:lnTo>
                <a:lnTo>
                  <a:pt x="55360" y="34260"/>
                </a:lnTo>
                <a:lnTo>
                  <a:pt x="55350" y="34250"/>
                </a:lnTo>
                <a:lnTo>
                  <a:pt x="55350" y="34240"/>
                </a:lnTo>
                <a:lnTo>
                  <a:pt x="55340" y="34250"/>
                </a:lnTo>
                <a:lnTo>
                  <a:pt x="55330" y="34240"/>
                </a:lnTo>
                <a:lnTo>
                  <a:pt x="55330" y="34230"/>
                </a:lnTo>
                <a:lnTo>
                  <a:pt x="55340" y="34220"/>
                </a:lnTo>
                <a:lnTo>
                  <a:pt x="55340" y="34210"/>
                </a:lnTo>
                <a:lnTo>
                  <a:pt x="55340" y="34200"/>
                </a:lnTo>
                <a:lnTo>
                  <a:pt x="55330" y="34200"/>
                </a:lnTo>
                <a:lnTo>
                  <a:pt x="55330" y="34190"/>
                </a:lnTo>
                <a:lnTo>
                  <a:pt x="55320" y="34170"/>
                </a:lnTo>
                <a:lnTo>
                  <a:pt x="55320" y="34160"/>
                </a:lnTo>
                <a:lnTo>
                  <a:pt x="55320" y="34140"/>
                </a:lnTo>
                <a:lnTo>
                  <a:pt x="55320" y="34120"/>
                </a:lnTo>
                <a:lnTo>
                  <a:pt x="55310" y="34110"/>
                </a:lnTo>
                <a:lnTo>
                  <a:pt x="55310" y="34100"/>
                </a:lnTo>
                <a:lnTo>
                  <a:pt x="55320" y="34090"/>
                </a:lnTo>
                <a:lnTo>
                  <a:pt x="55340" y="34090"/>
                </a:lnTo>
                <a:lnTo>
                  <a:pt x="55350" y="34080"/>
                </a:lnTo>
                <a:lnTo>
                  <a:pt x="55350" y="34070"/>
                </a:lnTo>
                <a:lnTo>
                  <a:pt x="55350" y="34060"/>
                </a:lnTo>
                <a:lnTo>
                  <a:pt x="55360" y="34050"/>
                </a:lnTo>
                <a:lnTo>
                  <a:pt x="55360" y="34030"/>
                </a:lnTo>
                <a:lnTo>
                  <a:pt x="55360" y="34020"/>
                </a:lnTo>
                <a:lnTo>
                  <a:pt x="55360" y="34010"/>
                </a:lnTo>
                <a:lnTo>
                  <a:pt x="55360" y="33990"/>
                </a:lnTo>
                <a:lnTo>
                  <a:pt x="55370" y="33980"/>
                </a:lnTo>
                <a:lnTo>
                  <a:pt x="55370" y="33970"/>
                </a:lnTo>
                <a:lnTo>
                  <a:pt x="55370" y="33960"/>
                </a:lnTo>
                <a:lnTo>
                  <a:pt x="55380" y="33950"/>
                </a:lnTo>
                <a:lnTo>
                  <a:pt x="55380" y="33940"/>
                </a:lnTo>
                <a:lnTo>
                  <a:pt x="55390" y="33930"/>
                </a:lnTo>
                <a:lnTo>
                  <a:pt x="55390" y="33920"/>
                </a:lnTo>
                <a:lnTo>
                  <a:pt x="55400" y="33920"/>
                </a:lnTo>
                <a:lnTo>
                  <a:pt x="55410" y="33910"/>
                </a:lnTo>
                <a:lnTo>
                  <a:pt x="55430" y="33900"/>
                </a:lnTo>
                <a:lnTo>
                  <a:pt x="55440" y="33900"/>
                </a:lnTo>
                <a:lnTo>
                  <a:pt x="55450" y="33900"/>
                </a:lnTo>
                <a:lnTo>
                  <a:pt x="55470" y="33890"/>
                </a:lnTo>
                <a:lnTo>
                  <a:pt x="55500" y="33880"/>
                </a:lnTo>
                <a:lnTo>
                  <a:pt x="55520" y="33880"/>
                </a:lnTo>
                <a:lnTo>
                  <a:pt x="55540" y="33880"/>
                </a:lnTo>
                <a:lnTo>
                  <a:pt x="55570" y="33870"/>
                </a:lnTo>
                <a:lnTo>
                  <a:pt x="55580" y="33870"/>
                </a:lnTo>
                <a:lnTo>
                  <a:pt x="55580" y="33820"/>
                </a:lnTo>
                <a:lnTo>
                  <a:pt x="55590" y="33810"/>
                </a:lnTo>
                <a:lnTo>
                  <a:pt x="55600" y="33790"/>
                </a:lnTo>
                <a:lnTo>
                  <a:pt x="55610" y="33790"/>
                </a:lnTo>
                <a:lnTo>
                  <a:pt x="55630" y="33790"/>
                </a:lnTo>
                <a:lnTo>
                  <a:pt x="55650" y="33790"/>
                </a:lnTo>
                <a:lnTo>
                  <a:pt x="55660" y="33780"/>
                </a:lnTo>
                <a:lnTo>
                  <a:pt x="55670" y="33780"/>
                </a:lnTo>
                <a:lnTo>
                  <a:pt x="55670" y="33770"/>
                </a:lnTo>
                <a:lnTo>
                  <a:pt x="55680" y="33760"/>
                </a:lnTo>
                <a:lnTo>
                  <a:pt x="55690" y="33750"/>
                </a:lnTo>
                <a:lnTo>
                  <a:pt x="55710" y="33730"/>
                </a:lnTo>
                <a:lnTo>
                  <a:pt x="55720" y="33720"/>
                </a:lnTo>
                <a:lnTo>
                  <a:pt x="55730" y="33710"/>
                </a:lnTo>
                <a:lnTo>
                  <a:pt x="55750" y="33700"/>
                </a:lnTo>
                <a:lnTo>
                  <a:pt x="55760" y="33690"/>
                </a:lnTo>
                <a:lnTo>
                  <a:pt x="55770" y="33680"/>
                </a:lnTo>
                <a:lnTo>
                  <a:pt x="55790" y="33680"/>
                </a:lnTo>
                <a:lnTo>
                  <a:pt x="55800" y="33670"/>
                </a:lnTo>
                <a:lnTo>
                  <a:pt x="55810" y="33650"/>
                </a:lnTo>
                <a:lnTo>
                  <a:pt x="55820" y="33640"/>
                </a:lnTo>
                <a:lnTo>
                  <a:pt x="55830" y="33630"/>
                </a:lnTo>
                <a:lnTo>
                  <a:pt x="55840" y="33620"/>
                </a:lnTo>
                <a:lnTo>
                  <a:pt x="55850" y="33620"/>
                </a:lnTo>
                <a:lnTo>
                  <a:pt x="55850" y="33610"/>
                </a:lnTo>
                <a:lnTo>
                  <a:pt x="55860" y="33610"/>
                </a:lnTo>
                <a:lnTo>
                  <a:pt x="55870" y="33610"/>
                </a:lnTo>
                <a:lnTo>
                  <a:pt x="55890" y="33600"/>
                </a:lnTo>
                <a:lnTo>
                  <a:pt x="55910" y="33600"/>
                </a:lnTo>
                <a:lnTo>
                  <a:pt x="55920" y="33590"/>
                </a:lnTo>
                <a:lnTo>
                  <a:pt x="55930" y="33590"/>
                </a:lnTo>
                <a:lnTo>
                  <a:pt x="55950" y="33580"/>
                </a:lnTo>
                <a:lnTo>
                  <a:pt x="55950" y="33570"/>
                </a:lnTo>
                <a:lnTo>
                  <a:pt x="55970" y="33550"/>
                </a:lnTo>
                <a:lnTo>
                  <a:pt x="55980" y="33550"/>
                </a:lnTo>
                <a:lnTo>
                  <a:pt x="56000" y="33540"/>
                </a:lnTo>
                <a:lnTo>
                  <a:pt x="56010" y="33530"/>
                </a:lnTo>
                <a:lnTo>
                  <a:pt x="56030" y="33520"/>
                </a:lnTo>
                <a:lnTo>
                  <a:pt x="56030" y="33510"/>
                </a:lnTo>
                <a:lnTo>
                  <a:pt x="56040" y="33500"/>
                </a:lnTo>
                <a:lnTo>
                  <a:pt x="56060" y="33490"/>
                </a:lnTo>
                <a:lnTo>
                  <a:pt x="56070" y="33480"/>
                </a:lnTo>
                <a:lnTo>
                  <a:pt x="56080" y="33470"/>
                </a:lnTo>
                <a:lnTo>
                  <a:pt x="56100" y="33460"/>
                </a:lnTo>
                <a:lnTo>
                  <a:pt x="56100" y="33440"/>
                </a:lnTo>
                <a:lnTo>
                  <a:pt x="56120" y="33410"/>
                </a:lnTo>
                <a:lnTo>
                  <a:pt x="56100" y="33390"/>
                </a:lnTo>
                <a:lnTo>
                  <a:pt x="56100" y="33370"/>
                </a:lnTo>
                <a:lnTo>
                  <a:pt x="56100" y="33350"/>
                </a:lnTo>
                <a:lnTo>
                  <a:pt x="56120" y="33350"/>
                </a:lnTo>
                <a:lnTo>
                  <a:pt x="56120" y="33340"/>
                </a:lnTo>
                <a:lnTo>
                  <a:pt x="56130" y="33340"/>
                </a:lnTo>
                <a:lnTo>
                  <a:pt x="56130" y="33330"/>
                </a:lnTo>
                <a:lnTo>
                  <a:pt x="56140" y="33330"/>
                </a:lnTo>
                <a:lnTo>
                  <a:pt x="56150" y="33310"/>
                </a:lnTo>
                <a:lnTo>
                  <a:pt x="56160" y="33310"/>
                </a:lnTo>
                <a:lnTo>
                  <a:pt x="56170" y="33290"/>
                </a:lnTo>
                <a:lnTo>
                  <a:pt x="56180" y="33280"/>
                </a:lnTo>
                <a:lnTo>
                  <a:pt x="56190" y="33280"/>
                </a:lnTo>
                <a:lnTo>
                  <a:pt x="56210" y="33270"/>
                </a:lnTo>
                <a:lnTo>
                  <a:pt x="56230" y="33250"/>
                </a:lnTo>
                <a:lnTo>
                  <a:pt x="56240" y="33240"/>
                </a:lnTo>
                <a:lnTo>
                  <a:pt x="56250" y="33220"/>
                </a:lnTo>
                <a:lnTo>
                  <a:pt x="56270" y="33220"/>
                </a:lnTo>
                <a:lnTo>
                  <a:pt x="56290" y="33220"/>
                </a:lnTo>
                <a:lnTo>
                  <a:pt x="56300" y="33210"/>
                </a:lnTo>
                <a:lnTo>
                  <a:pt x="56310" y="33200"/>
                </a:lnTo>
                <a:lnTo>
                  <a:pt x="56320" y="33180"/>
                </a:lnTo>
                <a:lnTo>
                  <a:pt x="56330" y="33170"/>
                </a:lnTo>
                <a:lnTo>
                  <a:pt x="56340" y="33170"/>
                </a:lnTo>
                <a:lnTo>
                  <a:pt x="56360" y="33170"/>
                </a:lnTo>
                <a:lnTo>
                  <a:pt x="56370" y="33180"/>
                </a:lnTo>
                <a:lnTo>
                  <a:pt x="56380" y="33180"/>
                </a:lnTo>
                <a:lnTo>
                  <a:pt x="56410" y="33170"/>
                </a:lnTo>
                <a:lnTo>
                  <a:pt x="56430" y="33170"/>
                </a:lnTo>
                <a:lnTo>
                  <a:pt x="56460" y="33160"/>
                </a:lnTo>
                <a:lnTo>
                  <a:pt x="56480" y="33160"/>
                </a:lnTo>
                <a:lnTo>
                  <a:pt x="56490" y="33150"/>
                </a:lnTo>
                <a:lnTo>
                  <a:pt x="56510" y="33140"/>
                </a:lnTo>
                <a:lnTo>
                  <a:pt x="56520" y="33130"/>
                </a:lnTo>
                <a:lnTo>
                  <a:pt x="56540" y="33120"/>
                </a:lnTo>
                <a:lnTo>
                  <a:pt x="56550" y="33120"/>
                </a:lnTo>
                <a:lnTo>
                  <a:pt x="56570" y="33120"/>
                </a:lnTo>
                <a:lnTo>
                  <a:pt x="56620" y="33110"/>
                </a:lnTo>
                <a:lnTo>
                  <a:pt x="56640" y="33110"/>
                </a:lnTo>
                <a:lnTo>
                  <a:pt x="56670" y="33110"/>
                </a:lnTo>
                <a:lnTo>
                  <a:pt x="56690" y="33090"/>
                </a:lnTo>
                <a:lnTo>
                  <a:pt x="56700" y="33090"/>
                </a:lnTo>
                <a:lnTo>
                  <a:pt x="56700" y="33060"/>
                </a:lnTo>
                <a:lnTo>
                  <a:pt x="56700" y="33050"/>
                </a:lnTo>
                <a:lnTo>
                  <a:pt x="56700" y="33040"/>
                </a:lnTo>
                <a:lnTo>
                  <a:pt x="56700" y="33020"/>
                </a:lnTo>
                <a:lnTo>
                  <a:pt x="56700" y="33000"/>
                </a:lnTo>
                <a:lnTo>
                  <a:pt x="56700" y="32990"/>
                </a:lnTo>
                <a:lnTo>
                  <a:pt x="56700" y="32980"/>
                </a:lnTo>
                <a:lnTo>
                  <a:pt x="56700" y="32960"/>
                </a:lnTo>
                <a:lnTo>
                  <a:pt x="56690" y="32950"/>
                </a:lnTo>
                <a:lnTo>
                  <a:pt x="56680" y="32940"/>
                </a:lnTo>
                <a:lnTo>
                  <a:pt x="56670" y="32920"/>
                </a:lnTo>
                <a:lnTo>
                  <a:pt x="56670" y="32910"/>
                </a:lnTo>
                <a:lnTo>
                  <a:pt x="56670" y="32900"/>
                </a:lnTo>
                <a:lnTo>
                  <a:pt x="56660" y="32880"/>
                </a:lnTo>
                <a:lnTo>
                  <a:pt x="56650" y="32870"/>
                </a:lnTo>
                <a:lnTo>
                  <a:pt x="56650" y="32860"/>
                </a:lnTo>
                <a:lnTo>
                  <a:pt x="56650" y="32840"/>
                </a:lnTo>
                <a:lnTo>
                  <a:pt x="56650" y="32810"/>
                </a:lnTo>
                <a:lnTo>
                  <a:pt x="56660" y="32820"/>
                </a:lnTo>
                <a:lnTo>
                  <a:pt x="56660" y="32800"/>
                </a:lnTo>
                <a:lnTo>
                  <a:pt x="56660" y="32790"/>
                </a:lnTo>
                <a:lnTo>
                  <a:pt x="56670" y="32780"/>
                </a:lnTo>
                <a:lnTo>
                  <a:pt x="56670" y="32770"/>
                </a:lnTo>
                <a:lnTo>
                  <a:pt x="56670" y="32760"/>
                </a:lnTo>
                <a:lnTo>
                  <a:pt x="56690" y="32740"/>
                </a:lnTo>
                <a:lnTo>
                  <a:pt x="56700" y="32730"/>
                </a:lnTo>
                <a:lnTo>
                  <a:pt x="56700" y="32720"/>
                </a:lnTo>
                <a:lnTo>
                  <a:pt x="56700" y="32700"/>
                </a:lnTo>
                <a:lnTo>
                  <a:pt x="56700" y="32680"/>
                </a:lnTo>
                <a:lnTo>
                  <a:pt x="56700" y="32650"/>
                </a:lnTo>
                <a:lnTo>
                  <a:pt x="56700" y="32630"/>
                </a:lnTo>
                <a:lnTo>
                  <a:pt x="56700" y="32610"/>
                </a:lnTo>
                <a:lnTo>
                  <a:pt x="56700" y="32580"/>
                </a:lnTo>
                <a:lnTo>
                  <a:pt x="56700" y="32540"/>
                </a:lnTo>
                <a:lnTo>
                  <a:pt x="56700" y="32490"/>
                </a:lnTo>
                <a:lnTo>
                  <a:pt x="56700" y="32460"/>
                </a:lnTo>
                <a:lnTo>
                  <a:pt x="56700" y="32450"/>
                </a:lnTo>
                <a:lnTo>
                  <a:pt x="56710" y="32450"/>
                </a:lnTo>
                <a:lnTo>
                  <a:pt x="56720" y="32470"/>
                </a:lnTo>
                <a:lnTo>
                  <a:pt x="56730" y="32470"/>
                </a:lnTo>
                <a:lnTo>
                  <a:pt x="56740" y="32480"/>
                </a:lnTo>
                <a:lnTo>
                  <a:pt x="56760" y="32490"/>
                </a:lnTo>
                <a:lnTo>
                  <a:pt x="56770" y="32490"/>
                </a:lnTo>
                <a:lnTo>
                  <a:pt x="56790" y="32500"/>
                </a:lnTo>
                <a:lnTo>
                  <a:pt x="56800" y="32510"/>
                </a:lnTo>
                <a:lnTo>
                  <a:pt x="56810" y="32510"/>
                </a:lnTo>
                <a:lnTo>
                  <a:pt x="56830" y="32520"/>
                </a:lnTo>
                <a:lnTo>
                  <a:pt x="56840" y="32530"/>
                </a:lnTo>
                <a:lnTo>
                  <a:pt x="56860" y="32540"/>
                </a:lnTo>
                <a:lnTo>
                  <a:pt x="56870" y="32550"/>
                </a:lnTo>
                <a:lnTo>
                  <a:pt x="56870" y="32570"/>
                </a:lnTo>
                <a:lnTo>
                  <a:pt x="56880" y="32570"/>
                </a:lnTo>
                <a:lnTo>
                  <a:pt x="56880" y="32580"/>
                </a:lnTo>
                <a:lnTo>
                  <a:pt x="56880" y="32590"/>
                </a:lnTo>
                <a:lnTo>
                  <a:pt x="56890" y="32600"/>
                </a:lnTo>
                <a:lnTo>
                  <a:pt x="56900" y="32620"/>
                </a:lnTo>
                <a:lnTo>
                  <a:pt x="56920" y="32620"/>
                </a:lnTo>
                <a:lnTo>
                  <a:pt x="56930" y="32630"/>
                </a:lnTo>
                <a:lnTo>
                  <a:pt x="56960" y="32640"/>
                </a:lnTo>
                <a:lnTo>
                  <a:pt x="57020" y="32660"/>
                </a:lnTo>
                <a:lnTo>
                  <a:pt x="57040" y="32660"/>
                </a:lnTo>
                <a:lnTo>
                  <a:pt x="57050" y="32670"/>
                </a:lnTo>
                <a:lnTo>
                  <a:pt x="57070" y="32690"/>
                </a:lnTo>
                <a:lnTo>
                  <a:pt x="57090" y="32700"/>
                </a:lnTo>
                <a:lnTo>
                  <a:pt x="57100" y="32700"/>
                </a:lnTo>
                <a:lnTo>
                  <a:pt x="57110" y="32700"/>
                </a:lnTo>
                <a:lnTo>
                  <a:pt x="57120" y="32710"/>
                </a:lnTo>
                <a:lnTo>
                  <a:pt x="57150" y="32710"/>
                </a:lnTo>
                <a:lnTo>
                  <a:pt x="57160" y="32710"/>
                </a:lnTo>
                <a:lnTo>
                  <a:pt x="57170" y="32710"/>
                </a:lnTo>
                <a:lnTo>
                  <a:pt x="57180" y="32710"/>
                </a:lnTo>
                <a:lnTo>
                  <a:pt x="57190" y="32710"/>
                </a:lnTo>
                <a:lnTo>
                  <a:pt x="57200" y="32710"/>
                </a:lnTo>
                <a:lnTo>
                  <a:pt x="57210" y="32710"/>
                </a:lnTo>
                <a:lnTo>
                  <a:pt x="57240" y="32710"/>
                </a:lnTo>
                <a:lnTo>
                  <a:pt x="57260" y="32710"/>
                </a:lnTo>
                <a:lnTo>
                  <a:pt x="57290" y="32710"/>
                </a:lnTo>
                <a:lnTo>
                  <a:pt x="57320" y="32720"/>
                </a:lnTo>
                <a:lnTo>
                  <a:pt x="57350" y="32730"/>
                </a:lnTo>
                <a:lnTo>
                  <a:pt x="57360" y="32730"/>
                </a:lnTo>
                <a:lnTo>
                  <a:pt x="57370" y="32740"/>
                </a:lnTo>
                <a:lnTo>
                  <a:pt x="57410" y="32750"/>
                </a:lnTo>
                <a:lnTo>
                  <a:pt x="57450" y="32760"/>
                </a:lnTo>
                <a:lnTo>
                  <a:pt x="57480" y="32770"/>
                </a:lnTo>
                <a:lnTo>
                  <a:pt x="57510" y="32790"/>
                </a:lnTo>
                <a:lnTo>
                  <a:pt x="57530" y="32800"/>
                </a:lnTo>
                <a:lnTo>
                  <a:pt x="57560" y="32810"/>
                </a:lnTo>
                <a:lnTo>
                  <a:pt x="57580" y="32830"/>
                </a:lnTo>
                <a:lnTo>
                  <a:pt x="57590" y="32830"/>
                </a:lnTo>
                <a:lnTo>
                  <a:pt x="57600" y="32840"/>
                </a:lnTo>
                <a:lnTo>
                  <a:pt x="57610" y="32840"/>
                </a:lnTo>
                <a:lnTo>
                  <a:pt x="57630" y="32850"/>
                </a:lnTo>
                <a:lnTo>
                  <a:pt x="57640" y="32860"/>
                </a:lnTo>
                <a:lnTo>
                  <a:pt x="57680" y="32870"/>
                </a:lnTo>
                <a:lnTo>
                  <a:pt x="57730" y="32890"/>
                </a:lnTo>
                <a:lnTo>
                  <a:pt x="57740" y="32900"/>
                </a:lnTo>
                <a:lnTo>
                  <a:pt x="57770" y="32910"/>
                </a:lnTo>
                <a:lnTo>
                  <a:pt x="57790" y="32910"/>
                </a:lnTo>
                <a:lnTo>
                  <a:pt x="57800" y="32910"/>
                </a:lnTo>
                <a:lnTo>
                  <a:pt x="57810" y="32920"/>
                </a:lnTo>
                <a:lnTo>
                  <a:pt x="57840" y="32920"/>
                </a:lnTo>
                <a:lnTo>
                  <a:pt x="57860" y="32930"/>
                </a:lnTo>
                <a:lnTo>
                  <a:pt x="57870" y="32930"/>
                </a:lnTo>
                <a:lnTo>
                  <a:pt x="57890" y="32940"/>
                </a:lnTo>
                <a:lnTo>
                  <a:pt x="57910" y="32950"/>
                </a:lnTo>
                <a:lnTo>
                  <a:pt x="57920" y="32950"/>
                </a:lnTo>
                <a:lnTo>
                  <a:pt x="57960" y="32970"/>
                </a:lnTo>
                <a:lnTo>
                  <a:pt x="57960" y="32980"/>
                </a:lnTo>
                <a:lnTo>
                  <a:pt x="57970" y="32980"/>
                </a:lnTo>
                <a:lnTo>
                  <a:pt x="57980" y="32980"/>
                </a:lnTo>
                <a:lnTo>
                  <a:pt x="57990" y="32990"/>
                </a:lnTo>
                <a:lnTo>
                  <a:pt x="58010" y="33000"/>
                </a:lnTo>
                <a:lnTo>
                  <a:pt x="58030" y="33010"/>
                </a:lnTo>
                <a:lnTo>
                  <a:pt x="58050" y="33020"/>
                </a:lnTo>
                <a:lnTo>
                  <a:pt x="58060" y="33020"/>
                </a:lnTo>
                <a:lnTo>
                  <a:pt x="58080" y="33030"/>
                </a:lnTo>
                <a:lnTo>
                  <a:pt x="58090" y="33040"/>
                </a:lnTo>
                <a:lnTo>
                  <a:pt x="58100" y="33050"/>
                </a:lnTo>
                <a:lnTo>
                  <a:pt x="58120" y="33060"/>
                </a:lnTo>
                <a:lnTo>
                  <a:pt x="58140" y="33070"/>
                </a:lnTo>
                <a:lnTo>
                  <a:pt x="58150" y="33080"/>
                </a:lnTo>
                <a:lnTo>
                  <a:pt x="58160" y="33090"/>
                </a:lnTo>
                <a:lnTo>
                  <a:pt x="58180" y="33100"/>
                </a:lnTo>
                <a:lnTo>
                  <a:pt x="58190" y="33110"/>
                </a:lnTo>
                <a:lnTo>
                  <a:pt x="58200" y="33110"/>
                </a:lnTo>
                <a:lnTo>
                  <a:pt x="58220" y="33130"/>
                </a:lnTo>
                <a:lnTo>
                  <a:pt x="58230" y="33130"/>
                </a:lnTo>
                <a:lnTo>
                  <a:pt x="58230" y="33140"/>
                </a:lnTo>
                <a:lnTo>
                  <a:pt x="58280" y="33150"/>
                </a:lnTo>
                <a:lnTo>
                  <a:pt x="58290" y="33150"/>
                </a:lnTo>
                <a:lnTo>
                  <a:pt x="58310" y="33150"/>
                </a:lnTo>
                <a:lnTo>
                  <a:pt x="58320" y="33150"/>
                </a:lnTo>
                <a:lnTo>
                  <a:pt x="58360" y="33150"/>
                </a:lnTo>
                <a:lnTo>
                  <a:pt x="58430" y="33150"/>
                </a:lnTo>
                <a:lnTo>
                  <a:pt x="58480" y="33150"/>
                </a:lnTo>
                <a:lnTo>
                  <a:pt x="58560" y="33150"/>
                </a:lnTo>
                <a:lnTo>
                  <a:pt x="58600" y="33150"/>
                </a:lnTo>
                <a:lnTo>
                  <a:pt x="58640" y="33150"/>
                </a:lnTo>
                <a:lnTo>
                  <a:pt x="58660" y="33150"/>
                </a:lnTo>
                <a:lnTo>
                  <a:pt x="58740" y="33160"/>
                </a:lnTo>
                <a:lnTo>
                  <a:pt x="58810" y="33170"/>
                </a:lnTo>
                <a:lnTo>
                  <a:pt x="58830" y="33170"/>
                </a:lnTo>
                <a:lnTo>
                  <a:pt x="58860" y="33170"/>
                </a:lnTo>
                <a:lnTo>
                  <a:pt x="58960" y="33180"/>
                </a:lnTo>
                <a:lnTo>
                  <a:pt x="59080" y="33200"/>
                </a:lnTo>
                <a:lnTo>
                  <a:pt x="59160" y="33200"/>
                </a:lnTo>
                <a:lnTo>
                  <a:pt x="59220" y="33190"/>
                </a:lnTo>
                <a:lnTo>
                  <a:pt x="59230" y="33190"/>
                </a:lnTo>
                <a:lnTo>
                  <a:pt x="59240" y="33190"/>
                </a:lnTo>
                <a:lnTo>
                  <a:pt x="59250" y="33190"/>
                </a:lnTo>
                <a:lnTo>
                  <a:pt x="59350" y="33190"/>
                </a:lnTo>
                <a:lnTo>
                  <a:pt x="59410" y="33180"/>
                </a:lnTo>
                <a:lnTo>
                  <a:pt x="59520" y="33190"/>
                </a:lnTo>
                <a:lnTo>
                  <a:pt x="59600" y="33200"/>
                </a:lnTo>
                <a:lnTo>
                  <a:pt x="59710" y="33230"/>
                </a:lnTo>
                <a:lnTo>
                  <a:pt x="59810" y="33230"/>
                </a:lnTo>
                <a:lnTo>
                  <a:pt x="59900" y="33240"/>
                </a:lnTo>
                <a:lnTo>
                  <a:pt x="59950" y="33250"/>
                </a:lnTo>
                <a:lnTo>
                  <a:pt x="59970" y="33250"/>
                </a:lnTo>
                <a:lnTo>
                  <a:pt x="59990" y="33260"/>
                </a:lnTo>
                <a:lnTo>
                  <a:pt x="60030" y="33260"/>
                </a:lnTo>
                <a:lnTo>
                  <a:pt x="60040" y="33260"/>
                </a:lnTo>
                <a:lnTo>
                  <a:pt x="60080" y="33270"/>
                </a:lnTo>
                <a:lnTo>
                  <a:pt x="60100" y="33270"/>
                </a:lnTo>
                <a:lnTo>
                  <a:pt x="60270" y="33290"/>
                </a:lnTo>
                <a:lnTo>
                  <a:pt x="60320" y="33290"/>
                </a:lnTo>
                <a:lnTo>
                  <a:pt x="60710" y="33380"/>
                </a:lnTo>
                <a:lnTo>
                  <a:pt x="60790" y="33400"/>
                </a:lnTo>
                <a:lnTo>
                  <a:pt x="60960" y="33440"/>
                </a:lnTo>
                <a:lnTo>
                  <a:pt x="61120" y="33480"/>
                </a:lnTo>
                <a:lnTo>
                  <a:pt x="61090" y="33520"/>
                </a:lnTo>
                <a:lnTo>
                  <a:pt x="61080" y="33540"/>
                </a:lnTo>
                <a:lnTo>
                  <a:pt x="61080" y="33550"/>
                </a:lnTo>
                <a:lnTo>
                  <a:pt x="61060" y="33580"/>
                </a:lnTo>
                <a:lnTo>
                  <a:pt x="61040" y="33640"/>
                </a:lnTo>
                <a:lnTo>
                  <a:pt x="61040" y="33650"/>
                </a:lnTo>
                <a:lnTo>
                  <a:pt x="61000" y="33730"/>
                </a:lnTo>
                <a:lnTo>
                  <a:pt x="60980" y="33750"/>
                </a:lnTo>
                <a:lnTo>
                  <a:pt x="60970" y="33760"/>
                </a:lnTo>
                <a:lnTo>
                  <a:pt x="60960" y="33770"/>
                </a:lnTo>
                <a:lnTo>
                  <a:pt x="60950" y="33780"/>
                </a:lnTo>
                <a:lnTo>
                  <a:pt x="60940" y="33800"/>
                </a:lnTo>
                <a:lnTo>
                  <a:pt x="60920" y="33830"/>
                </a:lnTo>
                <a:lnTo>
                  <a:pt x="60910" y="33840"/>
                </a:lnTo>
                <a:lnTo>
                  <a:pt x="60940" y="33850"/>
                </a:lnTo>
                <a:lnTo>
                  <a:pt x="60950" y="33870"/>
                </a:lnTo>
                <a:lnTo>
                  <a:pt x="60960" y="33890"/>
                </a:lnTo>
                <a:lnTo>
                  <a:pt x="60970" y="33940"/>
                </a:lnTo>
                <a:lnTo>
                  <a:pt x="60970" y="33980"/>
                </a:lnTo>
                <a:lnTo>
                  <a:pt x="60970" y="34030"/>
                </a:lnTo>
                <a:lnTo>
                  <a:pt x="60920" y="34070"/>
                </a:lnTo>
                <a:lnTo>
                  <a:pt x="60880" y="34120"/>
                </a:lnTo>
                <a:lnTo>
                  <a:pt x="60810" y="34200"/>
                </a:lnTo>
                <a:lnTo>
                  <a:pt x="60790" y="34240"/>
                </a:lnTo>
                <a:lnTo>
                  <a:pt x="60790" y="34250"/>
                </a:lnTo>
                <a:lnTo>
                  <a:pt x="60770" y="34320"/>
                </a:lnTo>
                <a:lnTo>
                  <a:pt x="60750" y="34400"/>
                </a:lnTo>
                <a:lnTo>
                  <a:pt x="60740" y="34480"/>
                </a:lnTo>
                <a:lnTo>
                  <a:pt x="60740" y="34490"/>
                </a:lnTo>
                <a:lnTo>
                  <a:pt x="60730" y="34520"/>
                </a:lnTo>
                <a:lnTo>
                  <a:pt x="60730" y="34550"/>
                </a:lnTo>
                <a:lnTo>
                  <a:pt x="60730" y="34560"/>
                </a:lnTo>
                <a:lnTo>
                  <a:pt x="60710" y="34620"/>
                </a:lnTo>
                <a:lnTo>
                  <a:pt x="60680" y="34670"/>
                </a:lnTo>
                <a:lnTo>
                  <a:pt x="60650" y="34710"/>
                </a:lnTo>
                <a:lnTo>
                  <a:pt x="60640" y="34740"/>
                </a:lnTo>
                <a:lnTo>
                  <a:pt x="60640" y="34760"/>
                </a:lnTo>
                <a:lnTo>
                  <a:pt x="60640" y="34810"/>
                </a:lnTo>
                <a:lnTo>
                  <a:pt x="60640" y="34850"/>
                </a:lnTo>
                <a:lnTo>
                  <a:pt x="60640" y="34860"/>
                </a:lnTo>
                <a:lnTo>
                  <a:pt x="60650" y="34900"/>
                </a:lnTo>
                <a:lnTo>
                  <a:pt x="60650" y="34950"/>
                </a:lnTo>
                <a:lnTo>
                  <a:pt x="60650" y="34960"/>
                </a:lnTo>
                <a:lnTo>
                  <a:pt x="60650" y="34990"/>
                </a:lnTo>
                <a:lnTo>
                  <a:pt x="60640" y="35010"/>
                </a:lnTo>
                <a:lnTo>
                  <a:pt x="60640" y="35050"/>
                </a:lnTo>
                <a:lnTo>
                  <a:pt x="60680" y="35270"/>
                </a:lnTo>
                <a:lnTo>
                  <a:pt x="60700" y="35360"/>
                </a:lnTo>
                <a:lnTo>
                  <a:pt x="60710" y="35440"/>
                </a:lnTo>
                <a:lnTo>
                  <a:pt x="60710" y="35460"/>
                </a:lnTo>
                <a:lnTo>
                  <a:pt x="60710" y="35480"/>
                </a:lnTo>
                <a:lnTo>
                  <a:pt x="60700" y="35540"/>
                </a:lnTo>
                <a:lnTo>
                  <a:pt x="60700" y="35560"/>
                </a:lnTo>
                <a:lnTo>
                  <a:pt x="60700" y="35590"/>
                </a:lnTo>
                <a:lnTo>
                  <a:pt x="60690" y="35650"/>
                </a:lnTo>
                <a:lnTo>
                  <a:pt x="60680" y="35680"/>
                </a:lnTo>
                <a:lnTo>
                  <a:pt x="60680" y="35690"/>
                </a:lnTo>
                <a:lnTo>
                  <a:pt x="60700" y="35760"/>
                </a:lnTo>
                <a:lnTo>
                  <a:pt x="60720" y="35830"/>
                </a:lnTo>
                <a:lnTo>
                  <a:pt x="60720" y="35840"/>
                </a:lnTo>
                <a:lnTo>
                  <a:pt x="60720" y="35850"/>
                </a:lnTo>
                <a:lnTo>
                  <a:pt x="60740" y="35890"/>
                </a:lnTo>
                <a:lnTo>
                  <a:pt x="60750" y="35930"/>
                </a:lnTo>
                <a:lnTo>
                  <a:pt x="60750" y="35960"/>
                </a:lnTo>
                <a:lnTo>
                  <a:pt x="60750" y="35970"/>
                </a:lnTo>
                <a:lnTo>
                  <a:pt x="60760" y="36000"/>
                </a:lnTo>
                <a:lnTo>
                  <a:pt x="60760" y="36010"/>
                </a:lnTo>
                <a:lnTo>
                  <a:pt x="60770" y="36040"/>
                </a:lnTo>
                <a:lnTo>
                  <a:pt x="60770" y="36070"/>
                </a:lnTo>
                <a:lnTo>
                  <a:pt x="60770" y="36090"/>
                </a:lnTo>
                <a:lnTo>
                  <a:pt x="60770" y="36100"/>
                </a:lnTo>
                <a:lnTo>
                  <a:pt x="60760" y="36130"/>
                </a:lnTo>
                <a:lnTo>
                  <a:pt x="60770" y="36180"/>
                </a:lnTo>
                <a:lnTo>
                  <a:pt x="60770" y="36230"/>
                </a:lnTo>
                <a:lnTo>
                  <a:pt x="60770" y="36260"/>
                </a:lnTo>
                <a:lnTo>
                  <a:pt x="60770" y="36270"/>
                </a:lnTo>
                <a:lnTo>
                  <a:pt x="60770" y="36290"/>
                </a:lnTo>
                <a:lnTo>
                  <a:pt x="60770" y="36350"/>
                </a:lnTo>
                <a:lnTo>
                  <a:pt x="60780" y="36390"/>
                </a:lnTo>
                <a:lnTo>
                  <a:pt x="60780" y="36420"/>
                </a:lnTo>
                <a:lnTo>
                  <a:pt x="60780" y="36440"/>
                </a:lnTo>
                <a:lnTo>
                  <a:pt x="60780" y="36460"/>
                </a:lnTo>
                <a:lnTo>
                  <a:pt x="60790" y="36490"/>
                </a:lnTo>
                <a:lnTo>
                  <a:pt x="60790" y="36520"/>
                </a:lnTo>
                <a:lnTo>
                  <a:pt x="60800" y="36540"/>
                </a:lnTo>
                <a:lnTo>
                  <a:pt x="60800" y="36560"/>
                </a:lnTo>
                <a:lnTo>
                  <a:pt x="60800" y="36570"/>
                </a:lnTo>
                <a:lnTo>
                  <a:pt x="60800" y="36590"/>
                </a:lnTo>
                <a:lnTo>
                  <a:pt x="60800" y="36610"/>
                </a:lnTo>
                <a:lnTo>
                  <a:pt x="60810" y="36630"/>
                </a:lnTo>
                <a:lnTo>
                  <a:pt x="60810" y="36650"/>
                </a:lnTo>
                <a:lnTo>
                  <a:pt x="60810" y="36660"/>
                </a:lnTo>
                <a:lnTo>
                  <a:pt x="60820" y="36670"/>
                </a:lnTo>
                <a:lnTo>
                  <a:pt x="60820" y="36680"/>
                </a:lnTo>
                <a:lnTo>
                  <a:pt x="60820" y="36690"/>
                </a:lnTo>
                <a:lnTo>
                  <a:pt x="60830" y="36700"/>
                </a:lnTo>
                <a:lnTo>
                  <a:pt x="60840" y="36710"/>
                </a:lnTo>
                <a:lnTo>
                  <a:pt x="60850" y="36720"/>
                </a:lnTo>
                <a:lnTo>
                  <a:pt x="60870" y="36730"/>
                </a:lnTo>
                <a:lnTo>
                  <a:pt x="60880" y="36750"/>
                </a:lnTo>
                <a:lnTo>
                  <a:pt x="60900" y="36780"/>
                </a:lnTo>
                <a:lnTo>
                  <a:pt x="60920" y="36800"/>
                </a:lnTo>
                <a:lnTo>
                  <a:pt x="60930" y="36820"/>
                </a:lnTo>
                <a:lnTo>
                  <a:pt x="60950" y="36840"/>
                </a:lnTo>
                <a:lnTo>
                  <a:pt x="60960" y="36850"/>
                </a:lnTo>
                <a:lnTo>
                  <a:pt x="61000" y="36880"/>
                </a:lnTo>
                <a:lnTo>
                  <a:pt x="61010" y="36890"/>
                </a:lnTo>
                <a:lnTo>
                  <a:pt x="61020" y="36900"/>
                </a:lnTo>
                <a:lnTo>
                  <a:pt x="61030" y="36920"/>
                </a:lnTo>
                <a:lnTo>
                  <a:pt x="61040" y="36920"/>
                </a:lnTo>
                <a:lnTo>
                  <a:pt x="61050" y="36930"/>
                </a:lnTo>
                <a:lnTo>
                  <a:pt x="61050" y="36950"/>
                </a:lnTo>
                <a:lnTo>
                  <a:pt x="61050" y="36970"/>
                </a:lnTo>
                <a:lnTo>
                  <a:pt x="61050" y="36990"/>
                </a:lnTo>
                <a:lnTo>
                  <a:pt x="61050" y="37020"/>
                </a:lnTo>
                <a:lnTo>
                  <a:pt x="61050" y="37060"/>
                </a:lnTo>
                <a:lnTo>
                  <a:pt x="61050" y="37080"/>
                </a:lnTo>
                <a:lnTo>
                  <a:pt x="61050" y="37110"/>
                </a:lnTo>
                <a:lnTo>
                  <a:pt x="61050" y="37130"/>
                </a:lnTo>
                <a:lnTo>
                  <a:pt x="61050" y="37150"/>
                </a:lnTo>
                <a:lnTo>
                  <a:pt x="61060" y="37180"/>
                </a:lnTo>
                <a:lnTo>
                  <a:pt x="61060" y="37200"/>
                </a:lnTo>
                <a:lnTo>
                  <a:pt x="61060" y="37210"/>
                </a:lnTo>
                <a:lnTo>
                  <a:pt x="61060" y="37240"/>
                </a:lnTo>
                <a:lnTo>
                  <a:pt x="61060" y="37260"/>
                </a:lnTo>
                <a:lnTo>
                  <a:pt x="61060" y="37280"/>
                </a:lnTo>
                <a:lnTo>
                  <a:pt x="61050" y="37300"/>
                </a:lnTo>
                <a:lnTo>
                  <a:pt x="61040" y="37320"/>
                </a:lnTo>
                <a:lnTo>
                  <a:pt x="61030" y="37350"/>
                </a:lnTo>
                <a:lnTo>
                  <a:pt x="61020" y="37370"/>
                </a:lnTo>
                <a:lnTo>
                  <a:pt x="61020" y="37400"/>
                </a:lnTo>
                <a:lnTo>
                  <a:pt x="61010" y="37420"/>
                </a:lnTo>
                <a:lnTo>
                  <a:pt x="60990" y="37450"/>
                </a:lnTo>
                <a:lnTo>
                  <a:pt x="60990" y="37460"/>
                </a:lnTo>
                <a:lnTo>
                  <a:pt x="60980" y="37490"/>
                </a:lnTo>
                <a:lnTo>
                  <a:pt x="60970" y="37540"/>
                </a:lnTo>
                <a:lnTo>
                  <a:pt x="60970" y="37550"/>
                </a:lnTo>
                <a:lnTo>
                  <a:pt x="60970" y="37570"/>
                </a:lnTo>
                <a:lnTo>
                  <a:pt x="60960" y="37590"/>
                </a:lnTo>
                <a:lnTo>
                  <a:pt x="60960" y="37600"/>
                </a:lnTo>
                <a:lnTo>
                  <a:pt x="60960" y="37610"/>
                </a:lnTo>
                <a:lnTo>
                  <a:pt x="60960" y="37670"/>
                </a:lnTo>
                <a:lnTo>
                  <a:pt x="60960" y="37700"/>
                </a:lnTo>
                <a:lnTo>
                  <a:pt x="60960" y="37710"/>
                </a:lnTo>
                <a:lnTo>
                  <a:pt x="60960" y="37720"/>
                </a:lnTo>
                <a:lnTo>
                  <a:pt x="60960" y="37750"/>
                </a:lnTo>
                <a:lnTo>
                  <a:pt x="60950" y="37760"/>
                </a:lnTo>
                <a:lnTo>
                  <a:pt x="60950" y="37770"/>
                </a:lnTo>
                <a:lnTo>
                  <a:pt x="60950" y="37780"/>
                </a:lnTo>
                <a:lnTo>
                  <a:pt x="60950" y="37790"/>
                </a:lnTo>
                <a:lnTo>
                  <a:pt x="60950" y="37800"/>
                </a:lnTo>
                <a:lnTo>
                  <a:pt x="60950" y="37810"/>
                </a:lnTo>
                <a:lnTo>
                  <a:pt x="60940" y="37830"/>
                </a:lnTo>
                <a:lnTo>
                  <a:pt x="60940" y="37840"/>
                </a:lnTo>
                <a:lnTo>
                  <a:pt x="60940" y="37850"/>
                </a:lnTo>
                <a:lnTo>
                  <a:pt x="60940" y="37890"/>
                </a:lnTo>
                <a:lnTo>
                  <a:pt x="60940" y="37930"/>
                </a:lnTo>
                <a:lnTo>
                  <a:pt x="60930" y="37950"/>
                </a:lnTo>
                <a:lnTo>
                  <a:pt x="60940" y="37980"/>
                </a:lnTo>
                <a:lnTo>
                  <a:pt x="60940" y="38020"/>
                </a:lnTo>
                <a:lnTo>
                  <a:pt x="60930" y="38050"/>
                </a:lnTo>
                <a:lnTo>
                  <a:pt x="60930" y="38080"/>
                </a:lnTo>
                <a:lnTo>
                  <a:pt x="60920" y="38120"/>
                </a:lnTo>
                <a:lnTo>
                  <a:pt x="60920" y="38140"/>
                </a:lnTo>
                <a:lnTo>
                  <a:pt x="60910" y="38160"/>
                </a:lnTo>
                <a:lnTo>
                  <a:pt x="60900" y="38180"/>
                </a:lnTo>
                <a:lnTo>
                  <a:pt x="60890" y="38190"/>
                </a:lnTo>
                <a:lnTo>
                  <a:pt x="60890" y="38200"/>
                </a:lnTo>
                <a:lnTo>
                  <a:pt x="60880" y="38220"/>
                </a:lnTo>
                <a:lnTo>
                  <a:pt x="60870" y="38240"/>
                </a:lnTo>
                <a:lnTo>
                  <a:pt x="60860" y="38260"/>
                </a:lnTo>
                <a:lnTo>
                  <a:pt x="60850" y="38300"/>
                </a:lnTo>
                <a:lnTo>
                  <a:pt x="60850" y="38320"/>
                </a:lnTo>
                <a:lnTo>
                  <a:pt x="60860" y="38350"/>
                </a:lnTo>
                <a:lnTo>
                  <a:pt x="60850" y="38380"/>
                </a:lnTo>
                <a:lnTo>
                  <a:pt x="60860" y="38440"/>
                </a:lnTo>
                <a:lnTo>
                  <a:pt x="60860" y="38500"/>
                </a:lnTo>
                <a:lnTo>
                  <a:pt x="60870" y="38560"/>
                </a:lnTo>
                <a:lnTo>
                  <a:pt x="60870" y="38570"/>
                </a:lnTo>
                <a:lnTo>
                  <a:pt x="60880" y="38640"/>
                </a:lnTo>
                <a:lnTo>
                  <a:pt x="60880" y="38680"/>
                </a:lnTo>
                <a:lnTo>
                  <a:pt x="60890" y="38710"/>
                </a:lnTo>
                <a:lnTo>
                  <a:pt x="60900" y="38750"/>
                </a:lnTo>
                <a:lnTo>
                  <a:pt x="60910" y="38770"/>
                </a:lnTo>
                <a:lnTo>
                  <a:pt x="60910" y="38780"/>
                </a:lnTo>
                <a:lnTo>
                  <a:pt x="60910" y="38790"/>
                </a:lnTo>
                <a:lnTo>
                  <a:pt x="60920" y="38830"/>
                </a:lnTo>
                <a:lnTo>
                  <a:pt x="60930" y="38870"/>
                </a:lnTo>
                <a:lnTo>
                  <a:pt x="60940" y="38890"/>
                </a:lnTo>
                <a:lnTo>
                  <a:pt x="60940" y="38970"/>
                </a:lnTo>
                <a:lnTo>
                  <a:pt x="60920" y="38960"/>
                </a:lnTo>
                <a:lnTo>
                  <a:pt x="60900" y="39020"/>
                </a:lnTo>
                <a:lnTo>
                  <a:pt x="60880" y="39100"/>
                </a:lnTo>
                <a:lnTo>
                  <a:pt x="60860" y="39150"/>
                </a:lnTo>
                <a:lnTo>
                  <a:pt x="60820" y="39260"/>
                </a:lnTo>
                <a:lnTo>
                  <a:pt x="60780" y="39380"/>
                </a:lnTo>
                <a:lnTo>
                  <a:pt x="60760" y="39440"/>
                </a:lnTo>
                <a:lnTo>
                  <a:pt x="60740" y="39490"/>
                </a:lnTo>
                <a:lnTo>
                  <a:pt x="60710" y="39550"/>
                </a:lnTo>
                <a:lnTo>
                  <a:pt x="60700" y="39590"/>
                </a:lnTo>
                <a:lnTo>
                  <a:pt x="60690" y="39600"/>
                </a:lnTo>
                <a:lnTo>
                  <a:pt x="60680" y="39610"/>
                </a:lnTo>
                <a:lnTo>
                  <a:pt x="60680" y="39620"/>
                </a:lnTo>
                <a:lnTo>
                  <a:pt x="60680" y="39630"/>
                </a:lnTo>
                <a:lnTo>
                  <a:pt x="60680" y="39650"/>
                </a:lnTo>
                <a:lnTo>
                  <a:pt x="60670" y="39660"/>
                </a:lnTo>
                <a:lnTo>
                  <a:pt x="60660" y="39670"/>
                </a:lnTo>
                <a:lnTo>
                  <a:pt x="60630" y="39680"/>
                </a:lnTo>
                <a:lnTo>
                  <a:pt x="60600" y="39690"/>
                </a:lnTo>
                <a:lnTo>
                  <a:pt x="60580" y="39710"/>
                </a:lnTo>
                <a:lnTo>
                  <a:pt x="60560" y="39740"/>
                </a:lnTo>
                <a:lnTo>
                  <a:pt x="60550" y="39760"/>
                </a:lnTo>
                <a:lnTo>
                  <a:pt x="60550" y="39770"/>
                </a:lnTo>
                <a:lnTo>
                  <a:pt x="60530" y="39800"/>
                </a:lnTo>
                <a:lnTo>
                  <a:pt x="60520" y="39820"/>
                </a:lnTo>
                <a:lnTo>
                  <a:pt x="60500" y="39860"/>
                </a:lnTo>
                <a:lnTo>
                  <a:pt x="60490" y="39880"/>
                </a:lnTo>
                <a:lnTo>
                  <a:pt x="60540" y="39890"/>
                </a:lnTo>
                <a:lnTo>
                  <a:pt x="60560" y="39900"/>
                </a:lnTo>
                <a:lnTo>
                  <a:pt x="60610" y="39920"/>
                </a:lnTo>
                <a:lnTo>
                  <a:pt x="60630" y="39920"/>
                </a:lnTo>
                <a:lnTo>
                  <a:pt x="60650" y="39930"/>
                </a:lnTo>
                <a:lnTo>
                  <a:pt x="60690" y="39940"/>
                </a:lnTo>
                <a:lnTo>
                  <a:pt x="60740" y="39950"/>
                </a:lnTo>
                <a:lnTo>
                  <a:pt x="60680" y="40000"/>
                </a:lnTo>
                <a:lnTo>
                  <a:pt x="60600" y="40050"/>
                </a:lnTo>
                <a:lnTo>
                  <a:pt x="60560" y="40090"/>
                </a:lnTo>
                <a:lnTo>
                  <a:pt x="60520" y="40170"/>
                </a:lnTo>
                <a:lnTo>
                  <a:pt x="60530" y="40260"/>
                </a:lnTo>
                <a:lnTo>
                  <a:pt x="60580" y="40400"/>
                </a:lnTo>
                <a:lnTo>
                  <a:pt x="60620" y="40550"/>
                </a:lnTo>
                <a:lnTo>
                  <a:pt x="60690" y="40750"/>
                </a:lnTo>
                <a:lnTo>
                  <a:pt x="60690" y="41010"/>
                </a:lnTo>
                <a:lnTo>
                  <a:pt x="60710" y="41280"/>
                </a:lnTo>
                <a:lnTo>
                  <a:pt x="60710" y="41370"/>
                </a:lnTo>
                <a:lnTo>
                  <a:pt x="60720" y="41460"/>
                </a:lnTo>
                <a:lnTo>
                  <a:pt x="60720" y="41480"/>
                </a:lnTo>
                <a:lnTo>
                  <a:pt x="60720" y="41560"/>
                </a:lnTo>
                <a:lnTo>
                  <a:pt x="60720" y="41680"/>
                </a:lnTo>
                <a:lnTo>
                  <a:pt x="60730" y="41720"/>
                </a:lnTo>
                <a:lnTo>
                  <a:pt x="60720" y="41720"/>
                </a:lnTo>
                <a:lnTo>
                  <a:pt x="60620" y="41690"/>
                </a:lnTo>
                <a:lnTo>
                  <a:pt x="60600" y="41690"/>
                </a:lnTo>
                <a:lnTo>
                  <a:pt x="60590" y="41690"/>
                </a:lnTo>
                <a:lnTo>
                  <a:pt x="60410" y="41670"/>
                </a:lnTo>
                <a:lnTo>
                  <a:pt x="60290" y="41660"/>
                </a:lnTo>
                <a:lnTo>
                  <a:pt x="60360" y="41980"/>
                </a:lnTo>
                <a:lnTo>
                  <a:pt x="60390" y="42110"/>
                </a:lnTo>
                <a:lnTo>
                  <a:pt x="60490" y="42290"/>
                </a:lnTo>
                <a:lnTo>
                  <a:pt x="60540" y="42320"/>
                </a:lnTo>
                <a:lnTo>
                  <a:pt x="60580" y="42350"/>
                </a:lnTo>
                <a:lnTo>
                  <a:pt x="60590" y="42360"/>
                </a:lnTo>
                <a:lnTo>
                  <a:pt x="60590" y="42370"/>
                </a:lnTo>
                <a:lnTo>
                  <a:pt x="60600" y="42370"/>
                </a:lnTo>
                <a:lnTo>
                  <a:pt x="60650" y="42410"/>
                </a:lnTo>
                <a:lnTo>
                  <a:pt x="60700" y="42480"/>
                </a:lnTo>
                <a:lnTo>
                  <a:pt x="60770" y="42570"/>
                </a:lnTo>
                <a:lnTo>
                  <a:pt x="60780" y="42570"/>
                </a:lnTo>
                <a:lnTo>
                  <a:pt x="60870" y="42650"/>
                </a:lnTo>
                <a:lnTo>
                  <a:pt x="60890" y="42660"/>
                </a:lnTo>
                <a:lnTo>
                  <a:pt x="60900" y="42670"/>
                </a:lnTo>
                <a:lnTo>
                  <a:pt x="60960" y="42700"/>
                </a:lnTo>
                <a:lnTo>
                  <a:pt x="61020" y="42760"/>
                </a:lnTo>
                <a:lnTo>
                  <a:pt x="61080" y="42790"/>
                </a:lnTo>
                <a:lnTo>
                  <a:pt x="61160" y="42850"/>
                </a:lnTo>
                <a:lnTo>
                  <a:pt x="61240" y="42910"/>
                </a:lnTo>
                <a:lnTo>
                  <a:pt x="61280" y="42950"/>
                </a:lnTo>
                <a:lnTo>
                  <a:pt x="61280" y="42960"/>
                </a:lnTo>
                <a:lnTo>
                  <a:pt x="61340" y="43000"/>
                </a:lnTo>
                <a:lnTo>
                  <a:pt x="61360" y="43020"/>
                </a:lnTo>
                <a:lnTo>
                  <a:pt x="61390" y="43050"/>
                </a:lnTo>
                <a:lnTo>
                  <a:pt x="61470" y="43110"/>
                </a:lnTo>
                <a:lnTo>
                  <a:pt x="61510" y="43130"/>
                </a:lnTo>
                <a:lnTo>
                  <a:pt x="61520" y="43130"/>
                </a:lnTo>
                <a:lnTo>
                  <a:pt x="61570" y="43180"/>
                </a:lnTo>
                <a:lnTo>
                  <a:pt x="61620" y="43230"/>
                </a:lnTo>
                <a:lnTo>
                  <a:pt x="61630" y="43240"/>
                </a:lnTo>
                <a:lnTo>
                  <a:pt x="61660" y="43270"/>
                </a:lnTo>
                <a:lnTo>
                  <a:pt x="61670" y="43270"/>
                </a:lnTo>
                <a:lnTo>
                  <a:pt x="61700" y="43280"/>
                </a:lnTo>
                <a:lnTo>
                  <a:pt x="61730" y="43290"/>
                </a:lnTo>
                <a:lnTo>
                  <a:pt x="61740" y="43310"/>
                </a:lnTo>
                <a:lnTo>
                  <a:pt x="61740" y="43340"/>
                </a:lnTo>
                <a:lnTo>
                  <a:pt x="61740" y="43350"/>
                </a:lnTo>
                <a:lnTo>
                  <a:pt x="61750" y="43380"/>
                </a:lnTo>
                <a:lnTo>
                  <a:pt x="61750" y="43410"/>
                </a:lnTo>
                <a:lnTo>
                  <a:pt x="61750" y="43440"/>
                </a:lnTo>
                <a:lnTo>
                  <a:pt x="61750" y="43460"/>
                </a:lnTo>
                <a:lnTo>
                  <a:pt x="61770" y="43460"/>
                </a:lnTo>
                <a:lnTo>
                  <a:pt x="61780" y="43470"/>
                </a:lnTo>
                <a:lnTo>
                  <a:pt x="61810" y="43490"/>
                </a:lnTo>
                <a:lnTo>
                  <a:pt x="61860" y="43510"/>
                </a:lnTo>
                <a:lnTo>
                  <a:pt x="61880" y="43520"/>
                </a:lnTo>
                <a:lnTo>
                  <a:pt x="61890" y="43540"/>
                </a:lnTo>
                <a:lnTo>
                  <a:pt x="61890" y="43550"/>
                </a:lnTo>
                <a:lnTo>
                  <a:pt x="61900" y="43560"/>
                </a:lnTo>
                <a:lnTo>
                  <a:pt x="61910" y="43570"/>
                </a:lnTo>
                <a:lnTo>
                  <a:pt x="61920" y="43570"/>
                </a:lnTo>
                <a:lnTo>
                  <a:pt x="61920" y="43580"/>
                </a:lnTo>
                <a:lnTo>
                  <a:pt x="61930" y="43600"/>
                </a:lnTo>
                <a:lnTo>
                  <a:pt x="61930" y="43620"/>
                </a:lnTo>
                <a:lnTo>
                  <a:pt x="61930" y="43650"/>
                </a:lnTo>
                <a:lnTo>
                  <a:pt x="61930" y="43680"/>
                </a:lnTo>
                <a:lnTo>
                  <a:pt x="61930" y="43700"/>
                </a:lnTo>
                <a:lnTo>
                  <a:pt x="61930" y="43730"/>
                </a:lnTo>
                <a:lnTo>
                  <a:pt x="61930" y="43740"/>
                </a:lnTo>
                <a:lnTo>
                  <a:pt x="61920" y="43760"/>
                </a:lnTo>
                <a:lnTo>
                  <a:pt x="61920" y="43770"/>
                </a:lnTo>
                <a:lnTo>
                  <a:pt x="61910" y="43780"/>
                </a:lnTo>
                <a:lnTo>
                  <a:pt x="61900" y="43790"/>
                </a:lnTo>
                <a:lnTo>
                  <a:pt x="61890" y="43800"/>
                </a:lnTo>
                <a:lnTo>
                  <a:pt x="61880" y="43810"/>
                </a:lnTo>
                <a:lnTo>
                  <a:pt x="61870" y="43820"/>
                </a:lnTo>
                <a:lnTo>
                  <a:pt x="61850" y="43840"/>
                </a:lnTo>
                <a:lnTo>
                  <a:pt x="61840" y="43850"/>
                </a:lnTo>
                <a:lnTo>
                  <a:pt x="61850" y="43850"/>
                </a:lnTo>
                <a:lnTo>
                  <a:pt x="61860" y="43850"/>
                </a:lnTo>
                <a:lnTo>
                  <a:pt x="61870" y="43860"/>
                </a:lnTo>
                <a:lnTo>
                  <a:pt x="61890" y="43860"/>
                </a:lnTo>
                <a:lnTo>
                  <a:pt x="61900" y="43860"/>
                </a:lnTo>
                <a:lnTo>
                  <a:pt x="61920" y="43860"/>
                </a:lnTo>
                <a:lnTo>
                  <a:pt x="61930" y="43860"/>
                </a:lnTo>
                <a:lnTo>
                  <a:pt x="61950" y="43860"/>
                </a:lnTo>
                <a:lnTo>
                  <a:pt x="61960" y="43870"/>
                </a:lnTo>
                <a:lnTo>
                  <a:pt x="61970" y="43880"/>
                </a:lnTo>
                <a:lnTo>
                  <a:pt x="61980" y="43880"/>
                </a:lnTo>
                <a:lnTo>
                  <a:pt x="61990" y="43880"/>
                </a:lnTo>
                <a:lnTo>
                  <a:pt x="62000" y="43880"/>
                </a:lnTo>
                <a:lnTo>
                  <a:pt x="62010" y="43870"/>
                </a:lnTo>
                <a:lnTo>
                  <a:pt x="62020" y="43870"/>
                </a:lnTo>
                <a:lnTo>
                  <a:pt x="62030" y="43870"/>
                </a:lnTo>
                <a:lnTo>
                  <a:pt x="62040" y="43870"/>
                </a:lnTo>
                <a:lnTo>
                  <a:pt x="62050" y="43870"/>
                </a:lnTo>
                <a:lnTo>
                  <a:pt x="62060" y="43870"/>
                </a:lnTo>
                <a:lnTo>
                  <a:pt x="62070" y="43870"/>
                </a:lnTo>
                <a:lnTo>
                  <a:pt x="62080" y="43880"/>
                </a:lnTo>
                <a:lnTo>
                  <a:pt x="62080" y="43870"/>
                </a:lnTo>
                <a:lnTo>
                  <a:pt x="62100" y="43870"/>
                </a:lnTo>
                <a:lnTo>
                  <a:pt x="62110" y="43880"/>
                </a:lnTo>
                <a:lnTo>
                  <a:pt x="62120" y="43880"/>
                </a:lnTo>
                <a:lnTo>
                  <a:pt x="62130" y="43890"/>
                </a:lnTo>
                <a:lnTo>
                  <a:pt x="62130" y="43900"/>
                </a:lnTo>
                <a:lnTo>
                  <a:pt x="62140" y="43910"/>
                </a:lnTo>
                <a:lnTo>
                  <a:pt x="62150" y="43910"/>
                </a:lnTo>
                <a:lnTo>
                  <a:pt x="62150" y="43920"/>
                </a:lnTo>
                <a:lnTo>
                  <a:pt x="62160" y="43930"/>
                </a:lnTo>
                <a:lnTo>
                  <a:pt x="62170" y="43940"/>
                </a:lnTo>
                <a:lnTo>
                  <a:pt x="62180" y="43940"/>
                </a:lnTo>
                <a:lnTo>
                  <a:pt x="62190" y="43930"/>
                </a:lnTo>
                <a:lnTo>
                  <a:pt x="62200" y="43930"/>
                </a:lnTo>
                <a:lnTo>
                  <a:pt x="62220" y="43930"/>
                </a:lnTo>
                <a:lnTo>
                  <a:pt x="62220" y="43920"/>
                </a:lnTo>
                <a:lnTo>
                  <a:pt x="62230" y="43920"/>
                </a:lnTo>
                <a:lnTo>
                  <a:pt x="62240" y="43920"/>
                </a:lnTo>
                <a:lnTo>
                  <a:pt x="62240" y="43930"/>
                </a:lnTo>
                <a:lnTo>
                  <a:pt x="62250" y="43930"/>
                </a:lnTo>
                <a:lnTo>
                  <a:pt x="62260" y="43930"/>
                </a:lnTo>
                <a:lnTo>
                  <a:pt x="62280" y="43930"/>
                </a:lnTo>
                <a:lnTo>
                  <a:pt x="62290" y="43940"/>
                </a:lnTo>
                <a:lnTo>
                  <a:pt x="62300" y="43940"/>
                </a:lnTo>
                <a:lnTo>
                  <a:pt x="62310" y="43940"/>
                </a:lnTo>
                <a:lnTo>
                  <a:pt x="62320" y="43940"/>
                </a:lnTo>
                <a:lnTo>
                  <a:pt x="62340" y="43940"/>
                </a:lnTo>
                <a:lnTo>
                  <a:pt x="62350" y="43960"/>
                </a:lnTo>
                <a:lnTo>
                  <a:pt x="62360" y="43960"/>
                </a:lnTo>
                <a:lnTo>
                  <a:pt x="62370" y="43970"/>
                </a:lnTo>
                <a:lnTo>
                  <a:pt x="62380" y="43980"/>
                </a:lnTo>
                <a:lnTo>
                  <a:pt x="62390" y="43990"/>
                </a:lnTo>
                <a:lnTo>
                  <a:pt x="62400" y="44000"/>
                </a:lnTo>
                <a:lnTo>
                  <a:pt x="62420" y="44010"/>
                </a:lnTo>
                <a:lnTo>
                  <a:pt x="62440" y="44010"/>
                </a:lnTo>
                <a:lnTo>
                  <a:pt x="62450" y="44020"/>
                </a:lnTo>
                <a:lnTo>
                  <a:pt x="62460" y="44020"/>
                </a:lnTo>
                <a:lnTo>
                  <a:pt x="62470" y="44020"/>
                </a:lnTo>
                <a:lnTo>
                  <a:pt x="62480" y="44020"/>
                </a:lnTo>
                <a:lnTo>
                  <a:pt x="62500" y="44020"/>
                </a:lnTo>
                <a:lnTo>
                  <a:pt x="62510" y="44030"/>
                </a:lnTo>
                <a:lnTo>
                  <a:pt x="62530" y="44030"/>
                </a:lnTo>
                <a:lnTo>
                  <a:pt x="62530" y="44040"/>
                </a:lnTo>
                <a:lnTo>
                  <a:pt x="62550" y="44070"/>
                </a:lnTo>
                <a:lnTo>
                  <a:pt x="62560" y="44080"/>
                </a:lnTo>
                <a:lnTo>
                  <a:pt x="62570" y="44100"/>
                </a:lnTo>
                <a:lnTo>
                  <a:pt x="62580" y="44100"/>
                </a:lnTo>
                <a:lnTo>
                  <a:pt x="62600" y="44110"/>
                </a:lnTo>
                <a:lnTo>
                  <a:pt x="62610" y="44120"/>
                </a:lnTo>
                <a:lnTo>
                  <a:pt x="62620" y="44130"/>
                </a:lnTo>
                <a:lnTo>
                  <a:pt x="62620" y="44150"/>
                </a:lnTo>
                <a:lnTo>
                  <a:pt x="62620" y="44160"/>
                </a:lnTo>
                <a:lnTo>
                  <a:pt x="62630" y="44180"/>
                </a:lnTo>
                <a:lnTo>
                  <a:pt x="62630" y="44190"/>
                </a:lnTo>
                <a:lnTo>
                  <a:pt x="62630" y="44200"/>
                </a:lnTo>
                <a:lnTo>
                  <a:pt x="62640" y="44210"/>
                </a:lnTo>
                <a:lnTo>
                  <a:pt x="62640" y="44220"/>
                </a:lnTo>
                <a:lnTo>
                  <a:pt x="62650" y="44230"/>
                </a:lnTo>
                <a:lnTo>
                  <a:pt x="62650" y="44250"/>
                </a:lnTo>
                <a:lnTo>
                  <a:pt x="62660" y="44270"/>
                </a:lnTo>
                <a:lnTo>
                  <a:pt x="62670" y="44280"/>
                </a:lnTo>
                <a:lnTo>
                  <a:pt x="62680" y="44300"/>
                </a:lnTo>
                <a:lnTo>
                  <a:pt x="62690" y="44320"/>
                </a:lnTo>
                <a:lnTo>
                  <a:pt x="62700" y="44330"/>
                </a:lnTo>
                <a:lnTo>
                  <a:pt x="62700" y="44340"/>
                </a:lnTo>
                <a:lnTo>
                  <a:pt x="62710" y="44340"/>
                </a:lnTo>
                <a:lnTo>
                  <a:pt x="62730" y="44350"/>
                </a:lnTo>
                <a:lnTo>
                  <a:pt x="62750" y="44360"/>
                </a:lnTo>
                <a:lnTo>
                  <a:pt x="62780" y="44370"/>
                </a:lnTo>
                <a:lnTo>
                  <a:pt x="62790" y="44370"/>
                </a:lnTo>
                <a:lnTo>
                  <a:pt x="62810" y="44380"/>
                </a:lnTo>
                <a:lnTo>
                  <a:pt x="62850" y="44400"/>
                </a:lnTo>
                <a:lnTo>
                  <a:pt x="62910" y="44410"/>
                </a:lnTo>
                <a:lnTo>
                  <a:pt x="62960" y="44430"/>
                </a:lnTo>
                <a:lnTo>
                  <a:pt x="63010" y="44450"/>
                </a:lnTo>
                <a:lnTo>
                  <a:pt x="63050" y="44470"/>
                </a:lnTo>
                <a:lnTo>
                  <a:pt x="63060" y="44480"/>
                </a:lnTo>
                <a:lnTo>
                  <a:pt x="63070" y="44480"/>
                </a:lnTo>
                <a:lnTo>
                  <a:pt x="63070" y="44490"/>
                </a:lnTo>
                <a:lnTo>
                  <a:pt x="63080" y="44500"/>
                </a:lnTo>
                <a:lnTo>
                  <a:pt x="63080" y="44510"/>
                </a:lnTo>
                <a:lnTo>
                  <a:pt x="63080" y="44520"/>
                </a:lnTo>
                <a:lnTo>
                  <a:pt x="63080" y="44530"/>
                </a:lnTo>
                <a:lnTo>
                  <a:pt x="63080" y="44550"/>
                </a:lnTo>
                <a:lnTo>
                  <a:pt x="63090" y="44560"/>
                </a:lnTo>
                <a:lnTo>
                  <a:pt x="63090" y="44570"/>
                </a:lnTo>
                <a:lnTo>
                  <a:pt x="63100" y="44580"/>
                </a:lnTo>
                <a:lnTo>
                  <a:pt x="63110" y="44590"/>
                </a:lnTo>
                <a:lnTo>
                  <a:pt x="63110" y="44600"/>
                </a:lnTo>
                <a:lnTo>
                  <a:pt x="63120" y="44610"/>
                </a:lnTo>
                <a:lnTo>
                  <a:pt x="63120" y="44630"/>
                </a:lnTo>
                <a:lnTo>
                  <a:pt x="63140" y="44660"/>
                </a:lnTo>
                <a:lnTo>
                  <a:pt x="63150" y="44690"/>
                </a:lnTo>
                <a:lnTo>
                  <a:pt x="63160" y="44710"/>
                </a:lnTo>
                <a:lnTo>
                  <a:pt x="63180" y="44730"/>
                </a:lnTo>
                <a:lnTo>
                  <a:pt x="63180" y="44740"/>
                </a:lnTo>
                <a:lnTo>
                  <a:pt x="63190" y="44750"/>
                </a:lnTo>
                <a:lnTo>
                  <a:pt x="63200" y="44760"/>
                </a:lnTo>
                <a:lnTo>
                  <a:pt x="63200" y="44770"/>
                </a:lnTo>
                <a:lnTo>
                  <a:pt x="63210" y="44790"/>
                </a:lnTo>
                <a:lnTo>
                  <a:pt x="63220" y="44810"/>
                </a:lnTo>
                <a:lnTo>
                  <a:pt x="63230" y="44850"/>
                </a:lnTo>
                <a:lnTo>
                  <a:pt x="63240" y="44860"/>
                </a:lnTo>
                <a:lnTo>
                  <a:pt x="63240" y="44870"/>
                </a:lnTo>
                <a:lnTo>
                  <a:pt x="63240" y="44890"/>
                </a:lnTo>
                <a:lnTo>
                  <a:pt x="63250" y="44910"/>
                </a:lnTo>
                <a:lnTo>
                  <a:pt x="63250" y="44930"/>
                </a:lnTo>
                <a:lnTo>
                  <a:pt x="63270" y="44940"/>
                </a:lnTo>
                <a:lnTo>
                  <a:pt x="63280" y="44940"/>
                </a:lnTo>
                <a:lnTo>
                  <a:pt x="63290" y="44960"/>
                </a:lnTo>
                <a:lnTo>
                  <a:pt x="63300" y="44970"/>
                </a:lnTo>
                <a:lnTo>
                  <a:pt x="63310" y="44970"/>
                </a:lnTo>
                <a:lnTo>
                  <a:pt x="63330" y="44980"/>
                </a:lnTo>
                <a:lnTo>
                  <a:pt x="63330" y="44990"/>
                </a:lnTo>
                <a:lnTo>
                  <a:pt x="63340" y="44990"/>
                </a:lnTo>
                <a:lnTo>
                  <a:pt x="63360" y="45000"/>
                </a:lnTo>
                <a:lnTo>
                  <a:pt x="63360" y="45010"/>
                </a:lnTo>
                <a:lnTo>
                  <a:pt x="63360" y="45020"/>
                </a:lnTo>
                <a:lnTo>
                  <a:pt x="63390" y="45020"/>
                </a:lnTo>
                <a:lnTo>
                  <a:pt x="63400" y="45020"/>
                </a:lnTo>
                <a:lnTo>
                  <a:pt x="63410" y="45030"/>
                </a:lnTo>
                <a:lnTo>
                  <a:pt x="63420" y="45040"/>
                </a:lnTo>
                <a:lnTo>
                  <a:pt x="63440" y="45050"/>
                </a:lnTo>
                <a:lnTo>
                  <a:pt x="63440" y="45060"/>
                </a:lnTo>
                <a:lnTo>
                  <a:pt x="63480" y="45080"/>
                </a:lnTo>
                <a:lnTo>
                  <a:pt x="63500" y="45090"/>
                </a:lnTo>
                <a:lnTo>
                  <a:pt x="63540" y="45130"/>
                </a:lnTo>
                <a:lnTo>
                  <a:pt x="63570" y="45150"/>
                </a:lnTo>
                <a:lnTo>
                  <a:pt x="63620" y="45180"/>
                </a:lnTo>
                <a:lnTo>
                  <a:pt x="63640" y="45200"/>
                </a:lnTo>
                <a:lnTo>
                  <a:pt x="63660" y="45210"/>
                </a:lnTo>
                <a:lnTo>
                  <a:pt x="63670" y="45220"/>
                </a:lnTo>
                <a:lnTo>
                  <a:pt x="63690" y="45250"/>
                </a:lnTo>
                <a:lnTo>
                  <a:pt x="63710" y="45260"/>
                </a:lnTo>
                <a:lnTo>
                  <a:pt x="63720" y="45280"/>
                </a:lnTo>
                <a:lnTo>
                  <a:pt x="63730" y="45290"/>
                </a:lnTo>
                <a:lnTo>
                  <a:pt x="63750" y="45310"/>
                </a:lnTo>
                <a:lnTo>
                  <a:pt x="63770" y="45330"/>
                </a:lnTo>
                <a:lnTo>
                  <a:pt x="63790" y="45340"/>
                </a:lnTo>
                <a:lnTo>
                  <a:pt x="63810" y="45360"/>
                </a:lnTo>
                <a:lnTo>
                  <a:pt x="63830" y="45400"/>
                </a:lnTo>
                <a:lnTo>
                  <a:pt x="63840" y="45430"/>
                </a:lnTo>
                <a:lnTo>
                  <a:pt x="63870" y="45460"/>
                </a:lnTo>
                <a:lnTo>
                  <a:pt x="63880" y="45480"/>
                </a:lnTo>
                <a:lnTo>
                  <a:pt x="63890" y="45490"/>
                </a:lnTo>
                <a:lnTo>
                  <a:pt x="63890" y="45480"/>
                </a:lnTo>
                <a:lnTo>
                  <a:pt x="63900" y="45490"/>
                </a:lnTo>
                <a:lnTo>
                  <a:pt x="63940" y="45560"/>
                </a:lnTo>
                <a:lnTo>
                  <a:pt x="63990" y="45640"/>
                </a:lnTo>
                <a:lnTo>
                  <a:pt x="64020" y="45690"/>
                </a:lnTo>
                <a:lnTo>
                  <a:pt x="64040" y="45720"/>
                </a:lnTo>
                <a:lnTo>
                  <a:pt x="64040" y="45730"/>
                </a:lnTo>
                <a:lnTo>
                  <a:pt x="64050" y="45730"/>
                </a:lnTo>
                <a:lnTo>
                  <a:pt x="64070" y="45760"/>
                </a:lnTo>
                <a:lnTo>
                  <a:pt x="64080" y="45790"/>
                </a:lnTo>
                <a:lnTo>
                  <a:pt x="64090" y="45820"/>
                </a:lnTo>
                <a:lnTo>
                  <a:pt x="64110" y="45860"/>
                </a:lnTo>
                <a:lnTo>
                  <a:pt x="64130" y="45890"/>
                </a:lnTo>
                <a:lnTo>
                  <a:pt x="64140" y="45900"/>
                </a:lnTo>
                <a:lnTo>
                  <a:pt x="64140" y="45920"/>
                </a:lnTo>
                <a:lnTo>
                  <a:pt x="64150" y="45920"/>
                </a:lnTo>
                <a:lnTo>
                  <a:pt x="64160" y="45940"/>
                </a:lnTo>
                <a:lnTo>
                  <a:pt x="64160" y="45950"/>
                </a:lnTo>
                <a:lnTo>
                  <a:pt x="64170" y="45960"/>
                </a:lnTo>
                <a:lnTo>
                  <a:pt x="64170" y="45970"/>
                </a:lnTo>
                <a:lnTo>
                  <a:pt x="64180" y="45980"/>
                </a:lnTo>
                <a:lnTo>
                  <a:pt x="64180" y="45990"/>
                </a:lnTo>
                <a:lnTo>
                  <a:pt x="64180" y="46000"/>
                </a:lnTo>
                <a:lnTo>
                  <a:pt x="64180" y="46010"/>
                </a:lnTo>
                <a:lnTo>
                  <a:pt x="64190" y="46010"/>
                </a:lnTo>
                <a:lnTo>
                  <a:pt x="64190" y="46030"/>
                </a:lnTo>
                <a:lnTo>
                  <a:pt x="64190" y="46050"/>
                </a:lnTo>
                <a:lnTo>
                  <a:pt x="64220" y="46170"/>
                </a:lnTo>
                <a:lnTo>
                  <a:pt x="64230" y="46170"/>
                </a:lnTo>
                <a:lnTo>
                  <a:pt x="64240" y="46160"/>
                </a:lnTo>
                <a:lnTo>
                  <a:pt x="64250" y="46150"/>
                </a:lnTo>
                <a:lnTo>
                  <a:pt x="64280" y="46150"/>
                </a:lnTo>
                <a:lnTo>
                  <a:pt x="64290" y="46140"/>
                </a:lnTo>
                <a:lnTo>
                  <a:pt x="64320" y="46140"/>
                </a:lnTo>
                <a:lnTo>
                  <a:pt x="64350" y="46140"/>
                </a:lnTo>
                <a:lnTo>
                  <a:pt x="64370" y="46140"/>
                </a:lnTo>
                <a:lnTo>
                  <a:pt x="64380" y="46130"/>
                </a:lnTo>
                <a:lnTo>
                  <a:pt x="64400" y="46120"/>
                </a:lnTo>
                <a:lnTo>
                  <a:pt x="64410" y="46120"/>
                </a:lnTo>
                <a:lnTo>
                  <a:pt x="64420" y="46120"/>
                </a:lnTo>
                <a:lnTo>
                  <a:pt x="64440" y="46120"/>
                </a:lnTo>
                <a:lnTo>
                  <a:pt x="64470" y="46110"/>
                </a:lnTo>
                <a:lnTo>
                  <a:pt x="64520" y="46110"/>
                </a:lnTo>
                <a:lnTo>
                  <a:pt x="64530" y="46110"/>
                </a:lnTo>
                <a:lnTo>
                  <a:pt x="64540" y="46110"/>
                </a:lnTo>
                <a:lnTo>
                  <a:pt x="64550" y="46110"/>
                </a:lnTo>
                <a:lnTo>
                  <a:pt x="64560" y="46110"/>
                </a:lnTo>
                <a:lnTo>
                  <a:pt x="64570" y="46110"/>
                </a:lnTo>
                <a:lnTo>
                  <a:pt x="64590" y="46120"/>
                </a:lnTo>
                <a:lnTo>
                  <a:pt x="64600" y="46120"/>
                </a:lnTo>
                <a:lnTo>
                  <a:pt x="64600" y="46110"/>
                </a:lnTo>
                <a:lnTo>
                  <a:pt x="64610" y="46120"/>
                </a:lnTo>
                <a:lnTo>
                  <a:pt x="64620" y="46120"/>
                </a:lnTo>
                <a:lnTo>
                  <a:pt x="64630" y="46120"/>
                </a:lnTo>
                <a:lnTo>
                  <a:pt x="64640" y="46120"/>
                </a:lnTo>
                <a:lnTo>
                  <a:pt x="64640" y="46110"/>
                </a:lnTo>
                <a:lnTo>
                  <a:pt x="64660" y="46110"/>
                </a:lnTo>
                <a:lnTo>
                  <a:pt x="64670" y="46110"/>
                </a:lnTo>
                <a:lnTo>
                  <a:pt x="64680" y="46110"/>
                </a:lnTo>
                <a:lnTo>
                  <a:pt x="64690" y="46110"/>
                </a:lnTo>
                <a:lnTo>
                  <a:pt x="64710" y="46100"/>
                </a:lnTo>
                <a:lnTo>
                  <a:pt x="64720" y="46100"/>
                </a:lnTo>
                <a:lnTo>
                  <a:pt x="64740" y="46100"/>
                </a:lnTo>
                <a:lnTo>
                  <a:pt x="64750" y="46100"/>
                </a:lnTo>
                <a:lnTo>
                  <a:pt x="64770" y="46100"/>
                </a:lnTo>
                <a:lnTo>
                  <a:pt x="64780" y="46110"/>
                </a:lnTo>
                <a:lnTo>
                  <a:pt x="64790" y="46110"/>
                </a:lnTo>
                <a:lnTo>
                  <a:pt x="64800" y="46110"/>
                </a:lnTo>
                <a:lnTo>
                  <a:pt x="64810" y="46110"/>
                </a:lnTo>
                <a:lnTo>
                  <a:pt x="64820" y="46100"/>
                </a:lnTo>
                <a:lnTo>
                  <a:pt x="64840" y="46100"/>
                </a:lnTo>
                <a:lnTo>
                  <a:pt x="64860" y="46110"/>
                </a:lnTo>
                <a:lnTo>
                  <a:pt x="64870" y="46100"/>
                </a:lnTo>
                <a:lnTo>
                  <a:pt x="64880" y="46100"/>
                </a:lnTo>
                <a:lnTo>
                  <a:pt x="64890" y="46110"/>
                </a:lnTo>
                <a:lnTo>
                  <a:pt x="64910" y="46110"/>
                </a:lnTo>
                <a:lnTo>
                  <a:pt x="64920" y="46110"/>
                </a:lnTo>
                <a:lnTo>
                  <a:pt x="64940" y="46110"/>
                </a:lnTo>
                <a:lnTo>
                  <a:pt x="64950" y="46110"/>
                </a:lnTo>
                <a:lnTo>
                  <a:pt x="64960" y="46110"/>
                </a:lnTo>
                <a:lnTo>
                  <a:pt x="64970" y="46110"/>
                </a:lnTo>
                <a:lnTo>
                  <a:pt x="64980" y="46120"/>
                </a:lnTo>
                <a:lnTo>
                  <a:pt x="64990" y="46120"/>
                </a:lnTo>
                <a:lnTo>
                  <a:pt x="65010" y="46120"/>
                </a:lnTo>
                <a:lnTo>
                  <a:pt x="65030" y="46120"/>
                </a:lnTo>
                <a:lnTo>
                  <a:pt x="65040" y="46120"/>
                </a:lnTo>
                <a:lnTo>
                  <a:pt x="65060" y="46120"/>
                </a:lnTo>
                <a:lnTo>
                  <a:pt x="65080" y="46120"/>
                </a:lnTo>
                <a:lnTo>
                  <a:pt x="65100" y="46120"/>
                </a:lnTo>
                <a:lnTo>
                  <a:pt x="65120" y="46120"/>
                </a:lnTo>
                <a:lnTo>
                  <a:pt x="65140" y="46120"/>
                </a:lnTo>
                <a:lnTo>
                  <a:pt x="65150" y="46130"/>
                </a:lnTo>
                <a:lnTo>
                  <a:pt x="65160" y="46130"/>
                </a:lnTo>
                <a:lnTo>
                  <a:pt x="65170" y="46130"/>
                </a:lnTo>
                <a:lnTo>
                  <a:pt x="65190" y="46140"/>
                </a:lnTo>
                <a:lnTo>
                  <a:pt x="65200" y="46140"/>
                </a:lnTo>
                <a:lnTo>
                  <a:pt x="65210" y="46140"/>
                </a:lnTo>
                <a:lnTo>
                  <a:pt x="65240" y="46160"/>
                </a:lnTo>
                <a:lnTo>
                  <a:pt x="65250" y="46170"/>
                </a:lnTo>
                <a:lnTo>
                  <a:pt x="65260" y="46170"/>
                </a:lnTo>
                <a:lnTo>
                  <a:pt x="65270" y="46170"/>
                </a:lnTo>
                <a:lnTo>
                  <a:pt x="65290" y="46180"/>
                </a:lnTo>
                <a:lnTo>
                  <a:pt x="65320" y="46200"/>
                </a:lnTo>
                <a:lnTo>
                  <a:pt x="65340" y="46210"/>
                </a:lnTo>
                <a:lnTo>
                  <a:pt x="65350" y="46220"/>
                </a:lnTo>
                <a:lnTo>
                  <a:pt x="65360" y="46230"/>
                </a:lnTo>
                <a:lnTo>
                  <a:pt x="65380" y="46230"/>
                </a:lnTo>
                <a:lnTo>
                  <a:pt x="65390" y="46230"/>
                </a:lnTo>
                <a:lnTo>
                  <a:pt x="65400" y="46230"/>
                </a:lnTo>
                <a:lnTo>
                  <a:pt x="65410" y="46220"/>
                </a:lnTo>
                <a:lnTo>
                  <a:pt x="65430" y="46220"/>
                </a:lnTo>
                <a:lnTo>
                  <a:pt x="65430" y="46230"/>
                </a:lnTo>
                <a:lnTo>
                  <a:pt x="65450" y="46220"/>
                </a:lnTo>
                <a:lnTo>
                  <a:pt x="65470" y="46220"/>
                </a:lnTo>
                <a:lnTo>
                  <a:pt x="65490" y="46220"/>
                </a:lnTo>
                <a:lnTo>
                  <a:pt x="65500" y="46220"/>
                </a:lnTo>
                <a:lnTo>
                  <a:pt x="65520" y="46210"/>
                </a:lnTo>
                <a:lnTo>
                  <a:pt x="65540" y="46210"/>
                </a:lnTo>
                <a:lnTo>
                  <a:pt x="65560" y="46210"/>
                </a:lnTo>
                <a:lnTo>
                  <a:pt x="65580" y="46200"/>
                </a:lnTo>
                <a:lnTo>
                  <a:pt x="65590" y="46200"/>
                </a:lnTo>
                <a:lnTo>
                  <a:pt x="65600" y="46190"/>
                </a:lnTo>
                <a:lnTo>
                  <a:pt x="65610" y="46190"/>
                </a:lnTo>
                <a:lnTo>
                  <a:pt x="65630" y="46180"/>
                </a:lnTo>
                <a:lnTo>
                  <a:pt x="65650" y="46180"/>
                </a:lnTo>
                <a:lnTo>
                  <a:pt x="65700" y="46160"/>
                </a:lnTo>
                <a:lnTo>
                  <a:pt x="65750" y="46130"/>
                </a:lnTo>
                <a:lnTo>
                  <a:pt x="65760" y="46130"/>
                </a:lnTo>
                <a:lnTo>
                  <a:pt x="65770" y="46120"/>
                </a:lnTo>
                <a:lnTo>
                  <a:pt x="65780" y="46120"/>
                </a:lnTo>
                <a:lnTo>
                  <a:pt x="65790" y="46110"/>
                </a:lnTo>
                <a:lnTo>
                  <a:pt x="65840" y="46090"/>
                </a:lnTo>
                <a:lnTo>
                  <a:pt x="65920" y="46050"/>
                </a:lnTo>
                <a:lnTo>
                  <a:pt x="65970" y="46020"/>
                </a:lnTo>
                <a:lnTo>
                  <a:pt x="65980" y="46030"/>
                </a:lnTo>
                <a:lnTo>
                  <a:pt x="66020" y="46020"/>
                </a:lnTo>
                <a:lnTo>
                  <a:pt x="66030" y="46020"/>
                </a:lnTo>
                <a:lnTo>
                  <a:pt x="66050" y="46020"/>
                </a:lnTo>
                <a:lnTo>
                  <a:pt x="66080" y="46020"/>
                </a:lnTo>
                <a:lnTo>
                  <a:pt x="66120" y="46010"/>
                </a:lnTo>
                <a:lnTo>
                  <a:pt x="66170" y="46010"/>
                </a:lnTo>
                <a:lnTo>
                  <a:pt x="66190" y="46010"/>
                </a:lnTo>
                <a:lnTo>
                  <a:pt x="66230" y="46010"/>
                </a:lnTo>
                <a:lnTo>
                  <a:pt x="66260" y="46010"/>
                </a:lnTo>
                <a:lnTo>
                  <a:pt x="66290" y="46010"/>
                </a:lnTo>
                <a:lnTo>
                  <a:pt x="66300" y="46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