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Dar-es-salaam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Dar-es-salaam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5620" y="52530"/>
                </a:moveTo>
                <a:lnTo>
                  <a:pt x="85590" y="52540"/>
                </a:lnTo>
                <a:lnTo>
                  <a:pt x="85580" y="52530"/>
                </a:lnTo>
                <a:lnTo>
                  <a:pt x="85570" y="52520"/>
                </a:lnTo>
                <a:lnTo>
                  <a:pt x="85550" y="52500"/>
                </a:lnTo>
                <a:lnTo>
                  <a:pt x="85530" y="52480"/>
                </a:lnTo>
                <a:lnTo>
                  <a:pt x="85520" y="52460"/>
                </a:lnTo>
                <a:lnTo>
                  <a:pt x="85540" y="52440"/>
                </a:lnTo>
                <a:lnTo>
                  <a:pt x="85570" y="52450"/>
                </a:lnTo>
                <a:lnTo>
                  <a:pt x="85580" y="52460"/>
                </a:lnTo>
                <a:lnTo>
                  <a:pt x="85600" y="52470"/>
                </a:lnTo>
                <a:lnTo>
                  <a:pt x="85600" y="52490"/>
                </a:lnTo>
                <a:lnTo>
                  <a:pt x="85610" y="52510"/>
                </a:lnTo>
                <a:lnTo>
                  <a:pt x="85620" y="52530"/>
                </a:lnTo>
                <a:close/>
                <a:moveTo>
                  <a:pt x="85480" y="52150"/>
                </a:moveTo>
                <a:lnTo>
                  <a:pt x="85460" y="52160"/>
                </a:lnTo>
                <a:lnTo>
                  <a:pt x="85430" y="52150"/>
                </a:lnTo>
                <a:lnTo>
                  <a:pt x="85420" y="52140"/>
                </a:lnTo>
                <a:lnTo>
                  <a:pt x="85410" y="52110"/>
                </a:lnTo>
                <a:lnTo>
                  <a:pt x="85410" y="52100"/>
                </a:lnTo>
                <a:lnTo>
                  <a:pt x="85430" y="52080"/>
                </a:lnTo>
                <a:lnTo>
                  <a:pt x="85450" y="52090"/>
                </a:lnTo>
                <a:lnTo>
                  <a:pt x="85460" y="52100"/>
                </a:lnTo>
                <a:lnTo>
                  <a:pt x="85470" y="52110"/>
                </a:lnTo>
                <a:lnTo>
                  <a:pt x="85480" y="52120"/>
                </a:lnTo>
                <a:lnTo>
                  <a:pt x="85480" y="52150"/>
                </a:lnTo>
                <a:close/>
                <a:moveTo>
                  <a:pt x="87090" y="56580"/>
                </a:moveTo>
                <a:lnTo>
                  <a:pt x="87070" y="56580"/>
                </a:lnTo>
                <a:lnTo>
                  <a:pt x="87060" y="56550"/>
                </a:lnTo>
                <a:lnTo>
                  <a:pt x="87050" y="56540"/>
                </a:lnTo>
                <a:lnTo>
                  <a:pt x="87070" y="56520"/>
                </a:lnTo>
                <a:lnTo>
                  <a:pt x="87100" y="56500"/>
                </a:lnTo>
                <a:lnTo>
                  <a:pt x="87120" y="56490"/>
                </a:lnTo>
                <a:lnTo>
                  <a:pt x="87100" y="56460"/>
                </a:lnTo>
                <a:lnTo>
                  <a:pt x="87090" y="56440"/>
                </a:lnTo>
                <a:lnTo>
                  <a:pt x="87090" y="56410"/>
                </a:lnTo>
                <a:lnTo>
                  <a:pt x="87130" y="56370"/>
                </a:lnTo>
                <a:lnTo>
                  <a:pt x="87100" y="56370"/>
                </a:lnTo>
                <a:lnTo>
                  <a:pt x="87080" y="56390"/>
                </a:lnTo>
                <a:lnTo>
                  <a:pt x="87060" y="56410"/>
                </a:lnTo>
                <a:lnTo>
                  <a:pt x="87030" y="56420"/>
                </a:lnTo>
                <a:lnTo>
                  <a:pt x="87020" y="56450"/>
                </a:lnTo>
                <a:lnTo>
                  <a:pt x="87010" y="56470"/>
                </a:lnTo>
                <a:lnTo>
                  <a:pt x="86990" y="56470"/>
                </a:lnTo>
                <a:lnTo>
                  <a:pt x="86970" y="56450"/>
                </a:lnTo>
                <a:lnTo>
                  <a:pt x="86970" y="56430"/>
                </a:lnTo>
                <a:lnTo>
                  <a:pt x="86990" y="56380"/>
                </a:lnTo>
                <a:lnTo>
                  <a:pt x="86980" y="56370"/>
                </a:lnTo>
                <a:lnTo>
                  <a:pt x="86940" y="56360"/>
                </a:lnTo>
                <a:lnTo>
                  <a:pt x="86920" y="56340"/>
                </a:lnTo>
                <a:lnTo>
                  <a:pt x="86880" y="56330"/>
                </a:lnTo>
                <a:lnTo>
                  <a:pt x="86870" y="56350"/>
                </a:lnTo>
                <a:lnTo>
                  <a:pt x="86850" y="56380"/>
                </a:lnTo>
                <a:lnTo>
                  <a:pt x="86850" y="56400"/>
                </a:lnTo>
                <a:lnTo>
                  <a:pt x="86850" y="56420"/>
                </a:lnTo>
                <a:lnTo>
                  <a:pt x="86840" y="56440"/>
                </a:lnTo>
                <a:lnTo>
                  <a:pt x="86830" y="56440"/>
                </a:lnTo>
                <a:lnTo>
                  <a:pt x="86800" y="56450"/>
                </a:lnTo>
                <a:lnTo>
                  <a:pt x="86770" y="56480"/>
                </a:lnTo>
                <a:lnTo>
                  <a:pt x="86760" y="56480"/>
                </a:lnTo>
                <a:lnTo>
                  <a:pt x="86740" y="56440"/>
                </a:lnTo>
                <a:lnTo>
                  <a:pt x="86740" y="56400"/>
                </a:lnTo>
                <a:lnTo>
                  <a:pt x="86740" y="56390"/>
                </a:lnTo>
                <a:lnTo>
                  <a:pt x="86760" y="56360"/>
                </a:lnTo>
                <a:lnTo>
                  <a:pt x="86760" y="56320"/>
                </a:lnTo>
                <a:lnTo>
                  <a:pt x="86740" y="56300"/>
                </a:lnTo>
                <a:lnTo>
                  <a:pt x="86720" y="56270"/>
                </a:lnTo>
                <a:lnTo>
                  <a:pt x="86760" y="56220"/>
                </a:lnTo>
                <a:lnTo>
                  <a:pt x="86750" y="56200"/>
                </a:lnTo>
                <a:lnTo>
                  <a:pt x="86750" y="56190"/>
                </a:lnTo>
                <a:lnTo>
                  <a:pt x="86770" y="56180"/>
                </a:lnTo>
                <a:lnTo>
                  <a:pt x="86780" y="56180"/>
                </a:lnTo>
                <a:lnTo>
                  <a:pt x="86800" y="56160"/>
                </a:lnTo>
                <a:lnTo>
                  <a:pt x="86800" y="56150"/>
                </a:lnTo>
                <a:lnTo>
                  <a:pt x="86810" y="56140"/>
                </a:lnTo>
                <a:lnTo>
                  <a:pt x="86830" y="56140"/>
                </a:lnTo>
                <a:lnTo>
                  <a:pt x="86840" y="56120"/>
                </a:lnTo>
                <a:lnTo>
                  <a:pt x="86850" y="56110"/>
                </a:lnTo>
                <a:lnTo>
                  <a:pt x="86840" y="56100"/>
                </a:lnTo>
                <a:lnTo>
                  <a:pt x="86830" y="56070"/>
                </a:lnTo>
                <a:lnTo>
                  <a:pt x="86830" y="56050"/>
                </a:lnTo>
                <a:lnTo>
                  <a:pt x="86830" y="56040"/>
                </a:lnTo>
                <a:lnTo>
                  <a:pt x="86810" y="56030"/>
                </a:lnTo>
                <a:lnTo>
                  <a:pt x="86800" y="56030"/>
                </a:lnTo>
                <a:lnTo>
                  <a:pt x="86800" y="56020"/>
                </a:lnTo>
                <a:lnTo>
                  <a:pt x="86790" y="56030"/>
                </a:lnTo>
                <a:lnTo>
                  <a:pt x="86790" y="56020"/>
                </a:lnTo>
                <a:lnTo>
                  <a:pt x="86780" y="56000"/>
                </a:lnTo>
                <a:lnTo>
                  <a:pt x="86780" y="55980"/>
                </a:lnTo>
                <a:lnTo>
                  <a:pt x="86770" y="55960"/>
                </a:lnTo>
                <a:lnTo>
                  <a:pt x="86760" y="55920"/>
                </a:lnTo>
                <a:lnTo>
                  <a:pt x="86760" y="55890"/>
                </a:lnTo>
                <a:lnTo>
                  <a:pt x="86750" y="55870"/>
                </a:lnTo>
                <a:lnTo>
                  <a:pt x="86750" y="55850"/>
                </a:lnTo>
                <a:lnTo>
                  <a:pt x="86730" y="55830"/>
                </a:lnTo>
                <a:lnTo>
                  <a:pt x="86710" y="55830"/>
                </a:lnTo>
                <a:lnTo>
                  <a:pt x="86700" y="55830"/>
                </a:lnTo>
                <a:lnTo>
                  <a:pt x="86700" y="55820"/>
                </a:lnTo>
                <a:lnTo>
                  <a:pt x="86690" y="55820"/>
                </a:lnTo>
                <a:lnTo>
                  <a:pt x="86690" y="55810"/>
                </a:lnTo>
                <a:lnTo>
                  <a:pt x="86650" y="55800"/>
                </a:lnTo>
                <a:lnTo>
                  <a:pt x="86640" y="55780"/>
                </a:lnTo>
                <a:lnTo>
                  <a:pt x="86650" y="55760"/>
                </a:lnTo>
                <a:lnTo>
                  <a:pt x="86660" y="55740"/>
                </a:lnTo>
                <a:lnTo>
                  <a:pt x="86670" y="55740"/>
                </a:lnTo>
                <a:lnTo>
                  <a:pt x="86690" y="55700"/>
                </a:lnTo>
                <a:lnTo>
                  <a:pt x="86720" y="55680"/>
                </a:lnTo>
                <a:lnTo>
                  <a:pt x="86750" y="55660"/>
                </a:lnTo>
                <a:lnTo>
                  <a:pt x="86760" y="55650"/>
                </a:lnTo>
                <a:lnTo>
                  <a:pt x="86770" y="55630"/>
                </a:lnTo>
                <a:lnTo>
                  <a:pt x="86780" y="55600"/>
                </a:lnTo>
                <a:lnTo>
                  <a:pt x="86780" y="55580"/>
                </a:lnTo>
                <a:lnTo>
                  <a:pt x="86780" y="55560"/>
                </a:lnTo>
                <a:lnTo>
                  <a:pt x="86770" y="55540"/>
                </a:lnTo>
                <a:lnTo>
                  <a:pt x="86760" y="55530"/>
                </a:lnTo>
                <a:lnTo>
                  <a:pt x="86770" y="55500"/>
                </a:lnTo>
                <a:lnTo>
                  <a:pt x="86750" y="55490"/>
                </a:lnTo>
                <a:lnTo>
                  <a:pt x="86750" y="55480"/>
                </a:lnTo>
                <a:lnTo>
                  <a:pt x="86740" y="55480"/>
                </a:lnTo>
                <a:lnTo>
                  <a:pt x="86740" y="55470"/>
                </a:lnTo>
                <a:lnTo>
                  <a:pt x="86720" y="55460"/>
                </a:lnTo>
                <a:lnTo>
                  <a:pt x="86710" y="55440"/>
                </a:lnTo>
                <a:lnTo>
                  <a:pt x="86700" y="55430"/>
                </a:lnTo>
                <a:lnTo>
                  <a:pt x="86700" y="55420"/>
                </a:lnTo>
                <a:lnTo>
                  <a:pt x="86700" y="55410"/>
                </a:lnTo>
                <a:lnTo>
                  <a:pt x="86700" y="55390"/>
                </a:lnTo>
                <a:lnTo>
                  <a:pt x="86710" y="55390"/>
                </a:lnTo>
                <a:lnTo>
                  <a:pt x="86720" y="55380"/>
                </a:lnTo>
                <a:lnTo>
                  <a:pt x="86730" y="55370"/>
                </a:lnTo>
                <a:lnTo>
                  <a:pt x="86740" y="55350"/>
                </a:lnTo>
                <a:lnTo>
                  <a:pt x="86730" y="55340"/>
                </a:lnTo>
                <a:lnTo>
                  <a:pt x="86730" y="55320"/>
                </a:lnTo>
                <a:lnTo>
                  <a:pt x="86730" y="55310"/>
                </a:lnTo>
                <a:lnTo>
                  <a:pt x="86730" y="55290"/>
                </a:lnTo>
                <a:lnTo>
                  <a:pt x="86730" y="55270"/>
                </a:lnTo>
                <a:lnTo>
                  <a:pt x="86740" y="55250"/>
                </a:lnTo>
                <a:lnTo>
                  <a:pt x="86740" y="55240"/>
                </a:lnTo>
                <a:lnTo>
                  <a:pt x="86740" y="55230"/>
                </a:lnTo>
                <a:lnTo>
                  <a:pt x="86740" y="55210"/>
                </a:lnTo>
                <a:lnTo>
                  <a:pt x="86740" y="55190"/>
                </a:lnTo>
                <a:lnTo>
                  <a:pt x="86750" y="55190"/>
                </a:lnTo>
                <a:lnTo>
                  <a:pt x="86750" y="55180"/>
                </a:lnTo>
                <a:lnTo>
                  <a:pt x="86750" y="55150"/>
                </a:lnTo>
                <a:lnTo>
                  <a:pt x="86740" y="55130"/>
                </a:lnTo>
                <a:lnTo>
                  <a:pt x="86740" y="55120"/>
                </a:lnTo>
                <a:lnTo>
                  <a:pt x="86730" y="55120"/>
                </a:lnTo>
                <a:lnTo>
                  <a:pt x="86720" y="55110"/>
                </a:lnTo>
                <a:lnTo>
                  <a:pt x="86710" y="55110"/>
                </a:lnTo>
                <a:lnTo>
                  <a:pt x="86710" y="55100"/>
                </a:lnTo>
                <a:lnTo>
                  <a:pt x="86710" y="55080"/>
                </a:lnTo>
                <a:lnTo>
                  <a:pt x="86710" y="55070"/>
                </a:lnTo>
                <a:lnTo>
                  <a:pt x="86710" y="55060"/>
                </a:lnTo>
                <a:lnTo>
                  <a:pt x="86710" y="55050"/>
                </a:lnTo>
                <a:lnTo>
                  <a:pt x="86710" y="55040"/>
                </a:lnTo>
                <a:lnTo>
                  <a:pt x="86700" y="55040"/>
                </a:lnTo>
                <a:lnTo>
                  <a:pt x="86670" y="55050"/>
                </a:lnTo>
                <a:lnTo>
                  <a:pt x="86640" y="55050"/>
                </a:lnTo>
                <a:lnTo>
                  <a:pt x="86590" y="55050"/>
                </a:lnTo>
                <a:lnTo>
                  <a:pt x="86590" y="55040"/>
                </a:lnTo>
                <a:lnTo>
                  <a:pt x="86580" y="55030"/>
                </a:lnTo>
                <a:lnTo>
                  <a:pt x="86570" y="55020"/>
                </a:lnTo>
                <a:lnTo>
                  <a:pt x="86570" y="55000"/>
                </a:lnTo>
                <a:lnTo>
                  <a:pt x="86580" y="55000"/>
                </a:lnTo>
                <a:lnTo>
                  <a:pt x="86580" y="54990"/>
                </a:lnTo>
                <a:lnTo>
                  <a:pt x="86580" y="54970"/>
                </a:lnTo>
                <a:lnTo>
                  <a:pt x="86580" y="54950"/>
                </a:lnTo>
                <a:lnTo>
                  <a:pt x="86580" y="54930"/>
                </a:lnTo>
                <a:lnTo>
                  <a:pt x="86580" y="54910"/>
                </a:lnTo>
                <a:lnTo>
                  <a:pt x="86590" y="54890"/>
                </a:lnTo>
                <a:lnTo>
                  <a:pt x="86590" y="54810"/>
                </a:lnTo>
                <a:lnTo>
                  <a:pt x="86580" y="54800"/>
                </a:lnTo>
                <a:lnTo>
                  <a:pt x="86580" y="54790"/>
                </a:lnTo>
                <a:lnTo>
                  <a:pt x="86570" y="54780"/>
                </a:lnTo>
                <a:lnTo>
                  <a:pt x="86560" y="54780"/>
                </a:lnTo>
                <a:lnTo>
                  <a:pt x="86550" y="54780"/>
                </a:lnTo>
                <a:lnTo>
                  <a:pt x="86530" y="54780"/>
                </a:lnTo>
                <a:lnTo>
                  <a:pt x="86510" y="54790"/>
                </a:lnTo>
                <a:lnTo>
                  <a:pt x="86500" y="54780"/>
                </a:lnTo>
                <a:lnTo>
                  <a:pt x="86490" y="54790"/>
                </a:lnTo>
                <a:lnTo>
                  <a:pt x="86480" y="54800"/>
                </a:lnTo>
                <a:lnTo>
                  <a:pt x="86470" y="54810"/>
                </a:lnTo>
                <a:lnTo>
                  <a:pt x="86470" y="54820"/>
                </a:lnTo>
                <a:lnTo>
                  <a:pt x="86460" y="54830"/>
                </a:lnTo>
                <a:lnTo>
                  <a:pt x="86440" y="54820"/>
                </a:lnTo>
                <a:lnTo>
                  <a:pt x="86410" y="54810"/>
                </a:lnTo>
                <a:lnTo>
                  <a:pt x="86390" y="54810"/>
                </a:lnTo>
                <a:lnTo>
                  <a:pt x="86360" y="54800"/>
                </a:lnTo>
                <a:lnTo>
                  <a:pt x="86340" y="54770"/>
                </a:lnTo>
                <a:lnTo>
                  <a:pt x="86330" y="54770"/>
                </a:lnTo>
                <a:lnTo>
                  <a:pt x="86320" y="54760"/>
                </a:lnTo>
                <a:lnTo>
                  <a:pt x="86310" y="54750"/>
                </a:lnTo>
                <a:lnTo>
                  <a:pt x="86310" y="54740"/>
                </a:lnTo>
                <a:lnTo>
                  <a:pt x="86310" y="54730"/>
                </a:lnTo>
                <a:lnTo>
                  <a:pt x="86320" y="54720"/>
                </a:lnTo>
                <a:lnTo>
                  <a:pt x="86310" y="54720"/>
                </a:lnTo>
                <a:lnTo>
                  <a:pt x="86290" y="54720"/>
                </a:lnTo>
                <a:lnTo>
                  <a:pt x="86280" y="54720"/>
                </a:lnTo>
                <a:lnTo>
                  <a:pt x="86270" y="54720"/>
                </a:lnTo>
                <a:lnTo>
                  <a:pt x="86260" y="54720"/>
                </a:lnTo>
                <a:lnTo>
                  <a:pt x="86250" y="54720"/>
                </a:lnTo>
                <a:lnTo>
                  <a:pt x="86240" y="54720"/>
                </a:lnTo>
                <a:lnTo>
                  <a:pt x="86230" y="54710"/>
                </a:lnTo>
                <a:lnTo>
                  <a:pt x="86230" y="54700"/>
                </a:lnTo>
                <a:lnTo>
                  <a:pt x="86230" y="54690"/>
                </a:lnTo>
                <a:lnTo>
                  <a:pt x="86230" y="54680"/>
                </a:lnTo>
                <a:lnTo>
                  <a:pt x="86220" y="54680"/>
                </a:lnTo>
                <a:lnTo>
                  <a:pt x="86220" y="54670"/>
                </a:lnTo>
                <a:lnTo>
                  <a:pt x="86210" y="54670"/>
                </a:lnTo>
                <a:lnTo>
                  <a:pt x="86210" y="54660"/>
                </a:lnTo>
                <a:lnTo>
                  <a:pt x="86200" y="54660"/>
                </a:lnTo>
                <a:lnTo>
                  <a:pt x="86200" y="54650"/>
                </a:lnTo>
                <a:lnTo>
                  <a:pt x="86190" y="54660"/>
                </a:lnTo>
                <a:lnTo>
                  <a:pt x="86180" y="54660"/>
                </a:lnTo>
                <a:lnTo>
                  <a:pt x="86170" y="54660"/>
                </a:lnTo>
                <a:lnTo>
                  <a:pt x="86160" y="54660"/>
                </a:lnTo>
                <a:lnTo>
                  <a:pt x="86150" y="54660"/>
                </a:lnTo>
                <a:lnTo>
                  <a:pt x="86140" y="54660"/>
                </a:lnTo>
                <a:lnTo>
                  <a:pt x="86130" y="54660"/>
                </a:lnTo>
                <a:lnTo>
                  <a:pt x="86130" y="54650"/>
                </a:lnTo>
                <a:lnTo>
                  <a:pt x="86120" y="54650"/>
                </a:lnTo>
                <a:lnTo>
                  <a:pt x="86110" y="54650"/>
                </a:lnTo>
                <a:lnTo>
                  <a:pt x="86100" y="54640"/>
                </a:lnTo>
                <a:lnTo>
                  <a:pt x="86090" y="54640"/>
                </a:lnTo>
                <a:lnTo>
                  <a:pt x="86090" y="54630"/>
                </a:lnTo>
                <a:lnTo>
                  <a:pt x="86090" y="54620"/>
                </a:lnTo>
                <a:lnTo>
                  <a:pt x="86090" y="54610"/>
                </a:lnTo>
                <a:lnTo>
                  <a:pt x="86070" y="54610"/>
                </a:lnTo>
                <a:lnTo>
                  <a:pt x="86060" y="54610"/>
                </a:lnTo>
                <a:lnTo>
                  <a:pt x="86060" y="54620"/>
                </a:lnTo>
                <a:lnTo>
                  <a:pt x="86050" y="54620"/>
                </a:lnTo>
                <a:lnTo>
                  <a:pt x="86040" y="54620"/>
                </a:lnTo>
                <a:lnTo>
                  <a:pt x="86030" y="54620"/>
                </a:lnTo>
                <a:lnTo>
                  <a:pt x="86020" y="54620"/>
                </a:lnTo>
                <a:lnTo>
                  <a:pt x="86010" y="54630"/>
                </a:lnTo>
                <a:lnTo>
                  <a:pt x="86020" y="54630"/>
                </a:lnTo>
                <a:lnTo>
                  <a:pt x="86020" y="54640"/>
                </a:lnTo>
                <a:lnTo>
                  <a:pt x="86010" y="54640"/>
                </a:lnTo>
                <a:lnTo>
                  <a:pt x="85990" y="54650"/>
                </a:lnTo>
                <a:lnTo>
                  <a:pt x="85980" y="54650"/>
                </a:lnTo>
                <a:lnTo>
                  <a:pt x="85980" y="54670"/>
                </a:lnTo>
                <a:lnTo>
                  <a:pt x="85990" y="54680"/>
                </a:lnTo>
                <a:lnTo>
                  <a:pt x="86000" y="54680"/>
                </a:lnTo>
                <a:lnTo>
                  <a:pt x="86010" y="54690"/>
                </a:lnTo>
                <a:lnTo>
                  <a:pt x="86010" y="54700"/>
                </a:lnTo>
                <a:lnTo>
                  <a:pt x="86000" y="54700"/>
                </a:lnTo>
                <a:lnTo>
                  <a:pt x="86000" y="54710"/>
                </a:lnTo>
                <a:lnTo>
                  <a:pt x="85990" y="54710"/>
                </a:lnTo>
                <a:lnTo>
                  <a:pt x="85980" y="54710"/>
                </a:lnTo>
                <a:lnTo>
                  <a:pt x="85980" y="54720"/>
                </a:lnTo>
                <a:lnTo>
                  <a:pt x="85980" y="54710"/>
                </a:lnTo>
                <a:lnTo>
                  <a:pt x="85970" y="54710"/>
                </a:lnTo>
                <a:lnTo>
                  <a:pt x="85970" y="54700"/>
                </a:lnTo>
                <a:lnTo>
                  <a:pt x="85960" y="54700"/>
                </a:lnTo>
                <a:lnTo>
                  <a:pt x="85950" y="54710"/>
                </a:lnTo>
                <a:lnTo>
                  <a:pt x="85940" y="54700"/>
                </a:lnTo>
                <a:lnTo>
                  <a:pt x="85940" y="54690"/>
                </a:lnTo>
                <a:lnTo>
                  <a:pt x="85940" y="54680"/>
                </a:lnTo>
                <a:lnTo>
                  <a:pt x="85940" y="54670"/>
                </a:lnTo>
                <a:lnTo>
                  <a:pt x="85930" y="54670"/>
                </a:lnTo>
                <a:lnTo>
                  <a:pt x="85920" y="54670"/>
                </a:lnTo>
                <a:lnTo>
                  <a:pt x="85910" y="54670"/>
                </a:lnTo>
                <a:lnTo>
                  <a:pt x="85910" y="54660"/>
                </a:lnTo>
                <a:lnTo>
                  <a:pt x="85900" y="54660"/>
                </a:lnTo>
                <a:lnTo>
                  <a:pt x="85910" y="54650"/>
                </a:lnTo>
                <a:lnTo>
                  <a:pt x="85900" y="54650"/>
                </a:lnTo>
                <a:lnTo>
                  <a:pt x="85890" y="54650"/>
                </a:lnTo>
                <a:lnTo>
                  <a:pt x="85880" y="54650"/>
                </a:lnTo>
                <a:lnTo>
                  <a:pt x="85880" y="54640"/>
                </a:lnTo>
                <a:lnTo>
                  <a:pt x="85880" y="54650"/>
                </a:lnTo>
                <a:lnTo>
                  <a:pt x="85880" y="54640"/>
                </a:lnTo>
                <a:lnTo>
                  <a:pt x="85870" y="54640"/>
                </a:lnTo>
                <a:lnTo>
                  <a:pt x="85870" y="54630"/>
                </a:lnTo>
                <a:lnTo>
                  <a:pt x="85860" y="54630"/>
                </a:lnTo>
                <a:lnTo>
                  <a:pt x="85860" y="54620"/>
                </a:lnTo>
                <a:lnTo>
                  <a:pt x="85850" y="54620"/>
                </a:lnTo>
                <a:lnTo>
                  <a:pt x="85850" y="54610"/>
                </a:lnTo>
                <a:lnTo>
                  <a:pt x="85850" y="54620"/>
                </a:lnTo>
                <a:lnTo>
                  <a:pt x="85850" y="54610"/>
                </a:lnTo>
                <a:lnTo>
                  <a:pt x="85840" y="54620"/>
                </a:lnTo>
                <a:lnTo>
                  <a:pt x="85790" y="54650"/>
                </a:lnTo>
                <a:lnTo>
                  <a:pt x="85800" y="54650"/>
                </a:lnTo>
                <a:lnTo>
                  <a:pt x="85790" y="54650"/>
                </a:lnTo>
                <a:lnTo>
                  <a:pt x="85790" y="54660"/>
                </a:lnTo>
                <a:lnTo>
                  <a:pt x="85780" y="54660"/>
                </a:lnTo>
                <a:lnTo>
                  <a:pt x="85770" y="54660"/>
                </a:lnTo>
                <a:lnTo>
                  <a:pt x="85760" y="54660"/>
                </a:lnTo>
                <a:lnTo>
                  <a:pt x="85760" y="54650"/>
                </a:lnTo>
                <a:lnTo>
                  <a:pt x="85750" y="54650"/>
                </a:lnTo>
                <a:lnTo>
                  <a:pt x="85740" y="54650"/>
                </a:lnTo>
                <a:lnTo>
                  <a:pt x="85730" y="54660"/>
                </a:lnTo>
                <a:lnTo>
                  <a:pt x="85720" y="54660"/>
                </a:lnTo>
                <a:lnTo>
                  <a:pt x="85720" y="54670"/>
                </a:lnTo>
                <a:lnTo>
                  <a:pt x="85710" y="54670"/>
                </a:lnTo>
                <a:lnTo>
                  <a:pt x="85710" y="54680"/>
                </a:lnTo>
                <a:lnTo>
                  <a:pt x="85700" y="54690"/>
                </a:lnTo>
                <a:lnTo>
                  <a:pt x="85700" y="54700"/>
                </a:lnTo>
                <a:lnTo>
                  <a:pt x="85690" y="54700"/>
                </a:lnTo>
                <a:lnTo>
                  <a:pt x="85690" y="54690"/>
                </a:lnTo>
                <a:lnTo>
                  <a:pt x="85680" y="54690"/>
                </a:lnTo>
                <a:lnTo>
                  <a:pt x="85670" y="54700"/>
                </a:lnTo>
                <a:lnTo>
                  <a:pt x="85670" y="54680"/>
                </a:lnTo>
                <a:lnTo>
                  <a:pt x="85670" y="54670"/>
                </a:lnTo>
                <a:lnTo>
                  <a:pt x="85660" y="54670"/>
                </a:lnTo>
                <a:lnTo>
                  <a:pt x="85660" y="54660"/>
                </a:lnTo>
                <a:lnTo>
                  <a:pt x="85670" y="54660"/>
                </a:lnTo>
                <a:lnTo>
                  <a:pt x="85660" y="54660"/>
                </a:lnTo>
                <a:lnTo>
                  <a:pt x="85670" y="54660"/>
                </a:lnTo>
                <a:lnTo>
                  <a:pt x="85670" y="54650"/>
                </a:lnTo>
                <a:lnTo>
                  <a:pt x="85670" y="54640"/>
                </a:lnTo>
                <a:lnTo>
                  <a:pt x="85670" y="54630"/>
                </a:lnTo>
                <a:lnTo>
                  <a:pt x="85670" y="54620"/>
                </a:lnTo>
                <a:lnTo>
                  <a:pt x="85660" y="54620"/>
                </a:lnTo>
                <a:lnTo>
                  <a:pt x="85660" y="54610"/>
                </a:lnTo>
                <a:lnTo>
                  <a:pt x="85660" y="54600"/>
                </a:lnTo>
                <a:lnTo>
                  <a:pt x="85650" y="54600"/>
                </a:lnTo>
                <a:lnTo>
                  <a:pt x="85650" y="54590"/>
                </a:lnTo>
                <a:lnTo>
                  <a:pt x="85640" y="54590"/>
                </a:lnTo>
                <a:lnTo>
                  <a:pt x="85630" y="54590"/>
                </a:lnTo>
                <a:lnTo>
                  <a:pt x="85620" y="54590"/>
                </a:lnTo>
                <a:lnTo>
                  <a:pt x="85610" y="54580"/>
                </a:lnTo>
                <a:lnTo>
                  <a:pt x="85600" y="54580"/>
                </a:lnTo>
                <a:lnTo>
                  <a:pt x="85590" y="54580"/>
                </a:lnTo>
                <a:lnTo>
                  <a:pt x="85590" y="54590"/>
                </a:lnTo>
                <a:lnTo>
                  <a:pt x="85590" y="54600"/>
                </a:lnTo>
                <a:lnTo>
                  <a:pt x="85590" y="54590"/>
                </a:lnTo>
                <a:lnTo>
                  <a:pt x="85580" y="54590"/>
                </a:lnTo>
                <a:lnTo>
                  <a:pt x="85570" y="54590"/>
                </a:lnTo>
                <a:lnTo>
                  <a:pt x="85570" y="54600"/>
                </a:lnTo>
                <a:lnTo>
                  <a:pt x="85560" y="54600"/>
                </a:lnTo>
                <a:lnTo>
                  <a:pt x="85560" y="54610"/>
                </a:lnTo>
                <a:lnTo>
                  <a:pt x="85550" y="54600"/>
                </a:lnTo>
                <a:lnTo>
                  <a:pt x="85550" y="54610"/>
                </a:lnTo>
                <a:lnTo>
                  <a:pt x="85550" y="54600"/>
                </a:lnTo>
                <a:lnTo>
                  <a:pt x="85540" y="54600"/>
                </a:lnTo>
                <a:lnTo>
                  <a:pt x="85540" y="54610"/>
                </a:lnTo>
                <a:lnTo>
                  <a:pt x="85530" y="54600"/>
                </a:lnTo>
                <a:lnTo>
                  <a:pt x="85530" y="54610"/>
                </a:lnTo>
                <a:lnTo>
                  <a:pt x="85520" y="54610"/>
                </a:lnTo>
                <a:lnTo>
                  <a:pt x="85510" y="54620"/>
                </a:lnTo>
                <a:lnTo>
                  <a:pt x="85510" y="54610"/>
                </a:lnTo>
                <a:lnTo>
                  <a:pt x="85500" y="54620"/>
                </a:lnTo>
                <a:lnTo>
                  <a:pt x="85500" y="54630"/>
                </a:lnTo>
                <a:lnTo>
                  <a:pt x="85490" y="54630"/>
                </a:lnTo>
                <a:lnTo>
                  <a:pt x="85480" y="54630"/>
                </a:lnTo>
                <a:lnTo>
                  <a:pt x="85480" y="54640"/>
                </a:lnTo>
                <a:lnTo>
                  <a:pt x="85480" y="54630"/>
                </a:lnTo>
                <a:lnTo>
                  <a:pt x="85470" y="54630"/>
                </a:lnTo>
                <a:lnTo>
                  <a:pt x="85460" y="54620"/>
                </a:lnTo>
                <a:lnTo>
                  <a:pt x="85460" y="54630"/>
                </a:lnTo>
                <a:lnTo>
                  <a:pt x="85450" y="54630"/>
                </a:lnTo>
                <a:lnTo>
                  <a:pt x="85440" y="54630"/>
                </a:lnTo>
                <a:lnTo>
                  <a:pt x="85450" y="54630"/>
                </a:lnTo>
                <a:lnTo>
                  <a:pt x="85450" y="54640"/>
                </a:lnTo>
                <a:lnTo>
                  <a:pt x="85440" y="54640"/>
                </a:lnTo>
                <a:lnTo>
                  <a:pt x="85430" y="54640"/>
                </a:lnTo>
                <a:lnTo>
                  <a:pt x="85420" y="54640"/>
                </a:lnTo>
                <a:lnTo>
                  <a:pt x="85410" y="54640"/>
                </a:lnTo>
                <a:lnTo>
                  <a:pt x="85400" y="54640"/>
                </a:lnTo>
                <a:lnTo>
                  <a:pt x="85410" y="54640"/>
                </a:lnTo>
                <a:lnTo>
                  <a:pt x="85400" y="54640"/>
                </a:lnTo>
                <a:lnTo>
                  <a:pt x="85390" y="54640"/>
                </a:lnTo>
                <a:lnTo>
                  <a:pt x="85390" y="54650"/>
                </a:lnTo>
                <a:lnTo>
                  <a:pt x="85390" y="54660"/>
                </a:lnTo>
                <a:lnTo>
                  <a:pt x="85380" y="54660"/>
                </a:lnTo>
                <a:lnTo>
                  <a:pt x="85380" y="54670"/>
                </a:lnTo>
                <a:lnTo>
                  <a:pt x="85370" y="54670"/>
                </a:lnTo>
                <a:lnTo>
                  <a:pt x="85360" y="54670"/>
                </a:lnTo>
                <a:lnTo>
                  <a:pt x="85360" y="54680"/>
                </a:lnTo>
                <a:lnTo>
                  <a:pt x="85350" y="54680"/>
                </a:lnTo>
                <a:lnTo>
                  <a:pt x="85350" y="54690"/>
                </a:lnTo>
                <a:lnTo>
                  <a:pt x="85350" y="54700"/>
                </a:lnTo>
                <a:lnTo>
                  <a:pt x="85350" y="54690"/>
                </a:lnTo>
                <a:lnTo>
                  <a:pt x="85350" y="54700"/>
                </a:lnTo>
                <a:lnTo>
                  <a:pt x="85340" y="54710"/>
                </a:lnTo>
                <a:lnTo>
                  <a:pt x="85350" y="54710"/>
                </a:lnTo>
                <a:lnTo>
                  <a:pt x="85350" y="54720"/>
                </a:lnTo>
                <a:lnTo>
                  <a:pt x="85350" y="54730"/>
                </a:lnTo>
                <a:lnTo>
                  <a:pt x="85350" y="54740"/>
                </a:lnTo>
                <a:lnTo>
                  <a:pt x="85350" y="54730"/>
                </a:lnTo>
                <a:lnTo>
                  <a:pt x="85350" y="54740"/>
                </a:lnTo>
                <a:lnTo>
                  <a:pt x="85340" y="54740"/>
                </a:lnTo>
                <a:lnTo>
                  <a:pt x="85340" y="54750"/>
                </a:lnTo>
                <a:lnTo>
                  <a:pt x="85340" y="54760"/>
                </a:lnTo>
                <a:lnTo>
                  <a:pt x="85330" y="54760"/>
                </a:lnTo>
                <a:lnTo>
                  <a:pt x="85330" y="54770"/>
                </a:lnTo>
                <a:lnTo>
                  <a:pt x="85330" y="54760"/>
                </a:lnTo>
                <a:lnTo>
                  <a:pt x="85320" y="54760"/>
                </a:lnTo>
                <a:lnTo>
                  <a:pt x="85320" y="54770"/>
                </a:lnTo>
                <a:lnTo>
                  <a:pt x="85320" y="54780"/>
                </a:lnTo>
                <a:lnTo>
                  <a:pt x="85320" y="54770"/>
                </a:lnTo>
                <a:lnTo>
                  <a:pt x="85310" y="54780"/>
                </a:lnTo>
                <a:lnTo>
                  <a:pt x="85310" y="54790"/>
                </a:lnTo>
                <a:lnTo>
                  <a:pt x="85310" y="54800"/>
                </a:lnTo>
                <a:lnTo>
                  <a:pt x="85300" y="54800"/>
                </a:lnTo>
                <a:lnTo>
                  <a:pt x="85290" y="54800"/>
                </a:lnTo>
                <a:lnTo>
                  <a:pt x="85290" y="54810"/>
                </a:lnTo>
                <a:lnTo>
                  <a:pt x="85290" y="54820"/>
                </a:lnTo>
                <a:lnTo>
                  <a:pt x="85290" y="54830"/>
                </a:lnTo>
                <a:lnTo>
                  <a:pt x="85290" y="54840"/>
                </a:lnTo>
                <a:lnTo>
                  <a:pt x="85280" y="54840"/>
                </a:lnTo>
                <a:lnTo>
                  <a:pt x="85270" y="54840"/>
                </a:lnTo>
                <a:lnTo>
                  <a:pt x="85270" y="54850"/>
                </a:lnTo>
                <a:lnTo>
                  <a:pt x="85260" y="54850"/>
                </a:lnTo>
                <a:lnTo>
                  <a:pt x="85250" y="54850"/>
                </a:lnTo>
                <a:lnTo>
                  <a:pt x="85240" y="54850"/>
                </a:lnTo>
                <a:lnTo>
                  <a:pt x="85240" y="54860"/>
                </a:lnTo>
                <a:lnTo>
                  <a:pt x="85240" y="54870"/>
                </a:lnTo>
                <a:lnTo>
                  <a:pt x="85240" y="54880"/>
                </a:lnTo>
                <a:lnTo>
                  <a:pt x="85230" y="54880"/>
                </a:lnTo>
                <a:lnTo>
                  <a:pt x="85230" y="54890"/>
                </a:lnTo>
                <a:lnTo>
                  <a:pt x="85230" y="54900"/>
                </a:lnTo>
                <a:lnTo>
                  <a:pt x="85230" y="54910"/>
                </a:lnTo>
                <a:lnTo>
                  <a:pt x="85240" y="54910"/>
                </a:lnTo>
                <a:lnTo>
                  <a:pt x="85240" y="54900"/>
                </a:lnTo>
                <a:lnTo>
                  <a:pt x="85240" y="54910"/>
                </a:lnTo>
                <a:lnTo>
                  <a:pt x="85230" y="54910"/>
                </a:lnTo>
                <a:lnTo>
                  <a:pt x="85240" y="54910"/>
                </a:lnTo>
                <a:lnTo>
                  <a:pt x="85240" y="54920"/>
                </a:lnTo>
                <a:lnTo>
                  <a:pt x="85240" y="54930"/>
                </a:lnTo>
                <a:lnTo>
                  <a:pt x="85230" y="54930"/>
                </a:lnTo>
                <a:lnTo>
                  <a:pt x="85240" y="54930"/>
                </a:lnTo>
                <a:lnTo>
                  <a:pt x="85230" y="54940"/>
                </a:lnTo>
                <a:lnTo>
                  <a:pt x="85230" y="54950"/>
                </a:lnTo>
                <a:lnTo>
                  <a:pt x="85220" y="54950"/>
                </a:lnTo>
                <a:lnTo>
                  <a:pt x="85220" y="54960"/>
                </a:lnTo>
                <a:lnTo>
                  <a:pt x="85210" y="54960"/>
                </a:lnTo>
                <a:lnTo>
                  <a:pt x="85210" y="54970"/>
                </a:lnTo>
                <a:lnTo>
                  <a:pt x="85210" y="54980"/>
                </a:lnTo>
                <a:lnTo>
                  <a:pt x="85210" y="54990"/>
                </a:lnTo>
                <a:lnTo>
                  <a:pt x="85200" y="54990"/>
                </a:lnTo>
                <a:lnTo>
                  <a:pt x="85190" y="54990"/>
                </a:lnTo>
                <a:lnTo>
                  <a:pt x="85190" y="55000"/>
                </a:lnTo>
                <a:lnTo>
                  <a:pt x="85200" y="55000"/>
                </a:lnTo>
                <a:lnTo>
                  <a:pt x="85190" y="55000"/>
                </a:lnTo>
                <a:lnTo>
                  <a:pt x="85180" y="55000"/>
                </a:lnTo>
                <a:lnTo>
                  <a:pt x="85170" y="55000"/>
                </a:lnTo>
                <a:lnTo>
                  <a:pt x="85160" y="55000"/>
                </a:lnTo>
                <a:lnTo>
                  <a:pt x="85150" y="55000"/>
                </a:lnTo>
                <a:lnTo>
                  <a:pt x="85140" y="55000"/>
                </a:lnTo>
                <a:lnTo>
                  <a:pt x="85140" y="54990"/>
                </a:lnTo>
                <a:lnTo>
                  <a:pt x="85140" y="54980"/>
                </a:lnTo>
                <a:lnTo>
                  <a:pt x="85130" y="54980"/>
                </a:lnTo>
                <a:lnTo>
                  <a:pt x="85120" y="54980"/>
                </a:lnTo>
                <a:lnTo>
                  <a:pt x="85110" y="54980"/>
                </a:lnTo>
                <a:lnTo>
                  <a:pt x="85100" y="54970"/>
                </a:lnTo>
                <a:lnTo>
                  <a:pt x="85100" y="54960"/>
                </a:lnTo>
                <a:lnTo>
                  <a:pt x="85090" y="54960"/>
                </a:lnTo>
                <a:lnTo>
                  <a:pt x="85080" y="54960"/>
                </a:lnTo>
                <a:lnTo>
                  <a:pt x="85070" y="54950"/>
                </a:lnTo>
                <a:lnTo>
                  <a:pt x="85060" y="54950"/>
                </a:lnTo>
                <a:lnTo>
                  <a:pt x="85060" y="54940"/>
                </a:lnTo>
                <a:lnTo>
                  <a:pt x="85050" y="54940"/>
                </a:lnTo>
                <a:lnTo>
                  <a:pt x="85050" y="54950"/>
                </a:lnTo>
                <a:lnTo>
                  <a:pt x="85050" y="54940"/>
                </a:lnTo>
                <a:lnTo>
                  <a:pt x="85040" y="54940"/>
                </a:lnTo>
                <a:lnTo>
                  <a:pt x="85040" y="54930"/>
                </a:lnTo>
                <a:lnTo>
                  <a:pt x="85040" y="54940"/>
                </a:lnTo>
                <a:lnTo>
                  <a:pt x="85030" y="54940"/>
                </a:lnTo>
                <a:lnTo>
                  <a:pt x="85030" y="54930"/>
                </a:lnTo>
                <a:lnTo>
                  <a:pt x="85020" y="54930"/>
                </a:lnTo>
                <a:lnTo>
                  <a:pt x="85020" y="54920"/>
                </a:lnTo>
                <a:lnTo>
                  <a:pt x="85010" y="54920"/>
                </a:lnTo>
                <a:lnTo>
                  <a:pt x="85000" y="54920"/>
                </a:lnTo>
                <a:lnTo>
                  <a:pt x="85000" y="54930"/>
                </a:lnTo>
                <a:lnTo>
                  <a:pt x="85000" y="54920"/>
                </a:lnTo>
                <a:lnTo>
                  <a:pt x="84990" y="54930"/>
                </a:lnTo>
                <a:lnTo>
                  <a:pt x="84990" y="54920"/>
                </a:lnTo>
                <a:lnTo>
                  <a:pt x="84980" y="54920"/>
                </a:lnTo>
                <a:lnTo>
                  <a:pt x="84970" y="54920"/>
                </a:lnTo>
                <a:lnTo>
                  <a:pt x="84970" y="54910"/>
                </a:lnTo>
                <a:lnTo>
                  <a:pt x="84960" y="54900"/>
                </a:lnTo>
                <a:lnTo>
                  <a:pt x="84960" y="54910"/>
                </a:lnTo>
                <a:lnTo>
                  <a:pt x="84950" y="54910"/>
                </a:lnTo>
                <a:lnTo>
                  <a:pt x="84950" y="54920"/>
                </a:lnTo>
                <a:lnTo>
                  <a:pt x="84940" y="54920"/>
                </a:lnTo>
                <a:lnTo>
                  <a:pt x="84930" y="54920"/>
                </a:lnTo>
                <a:lnTo>
                  <a:pt x="84920" y="54920"/>
                </a:lnTo>
                <a:lnTo>
                  <a:pt x="84920" y="54930"/>
                </a:lnTo>
                <a:lnTo>
                  <a:pt x="84910" y="54930"/>
                </a:lnTo>
                <a:lnTo>
                  <a:pt x="84910" y="54940"/>
                </a:lnTo>
                <a:lnTo>
                  <a:pt x="84900" y="54940"/>
                </a:lnTo>
                <a:lnTo>
                  <a:pt x="84900" y="54950"/>
                </a:lnTo>
                <a:lnTo>
                  <a:pt x="84890" y="54950"/>
                </a:lnTo>
                <a:lnTo>
                  <a:pt x="84880" y="54950"/>
                </a:lnTo>
                <a:lnTo>
                  <a:pt x="84880" y="54960"/>
                </a:lnTo>
                <a:lnTo>
                  <a:pt x="84880" y="54970"/>
                </a:lnTo>
                <a:lnTo>
                  <a:pt x="84880" y="54980"/>
                </a:lnTo>
                <a:lnTo>
                  <a:pt x="84880" y="54990"/>
                </a:lnTo>
                <a:lnTo>
                  <a:pt x="84880" y="55000"/>
                </a:lnTo>
                <a:lnTo>
                  <a:pt x="84880" y="55010"/>
                </a:lnTo>
                <a:lnTo>
                  <a:pt x="84870" y="55010"/>
                </a:lnTo>
                <a:lnTo>
                  <a:pt x="84860" y="55010"/>
                </a:lnTo>
                <a:lnTo>
                  <a:pt x="84860" y="55000"/>
                </a:lnTo>
                <a:lnTo>
                  <a:pt x="84850" y="55000"/>
                </a:lnTo>
                <a:lnTo>
                  <a:pt x="84840" y="55000"/>
                </a:lnTo>
                <a:lnTo>
                  <a:pt x="84830" y="55000"/>
                </a:lnTo>
                <a:lnTo>
                  <a:pt x="84820" y="55010"/>
                </a:lnTo>
                <a:lnTo>
                  <a:pt x="84810" y="55010"/>
                </a:lnTo>
                <a:lnTo>
                  <a:pt x="84800" y="55010"/>
                </a:lnTo>
                <a:lnTo>
                  <a:pt x="84790" y="55010"/>
                </a:lnTo>
                <a:lnTo>
                  <a:pt x="84780" y="55010"/>
                </a:lnTo>
                <a:lnTo>
                  <a:pt x="84770" y="55010"/>
                </a:lnTo>
                <a:lnTo>
                  <a:pt x="84770" y="55020"/>
                </a:lnTo>
                <a:lnTo>
                  <a:pt x="84770" y="55030"/>
                </a:lnTo>
                <a:lnTo>
                  <a:pt x="84780" y="55030"/>
                </a:lnTo>
                <a:lnTo>
                  <a:pt x="84780" y="55040"/>
                </a:lnTo>
                <a:lnTo>
                  <a:pt x="84790" y="55040"/>
                </a:lnTo>
                <a:lnTo>
                  <a:pt x="84800" y="55040"/>
                </a:lnTo>
                <a:lnTo>
                  <a:pt x="84800" y="55050"/>
                </a:lnTo>
                <a:lnTo>
                  <a:pt x="84810" y="55050"/>
                </a:lnTo>
                <a:lnTo>
                  <a:pt x="84810" y="55060"/>
                </a:lnTo>
                <a:lnTo>
                  <a:pt x="84810" y="55070"/>
                </a:lnTo>
                <a:lnTo>
                  <a:pt x="84810" y="55080"/>
                </a:lnTo>
                <a:lnTo>
                  <a:pt x="84810" y="55090"/>
                </a:lnTo>
                <a:lnTo>
                  <a:pt x="84810" y="55100"/>
                </a:lnTo>
                <a:lnTo>
                  <a:pt x="84810" y="55110"/>
                </a:lnTo>
                <a:lnTo>
                  <a:pt x="84810" y="55120"/>
                </a:lnTo>
                <a:lnTo>
                  <a:pt x="84810" y="55130"/>
                </a:lnTo>
                <a:lnTo>
                  <a:pt x="84810" y="55140"/>
                </a:lnTo>
                <a:lnTo>
                  <a:pt x="84810" y="55150"/>
                </a:lnTo>
                <a:lnTo>
                  <a:pt x="84800" y="55150"/>
                </a:lnTo>
                <a:lnTo>
                  <a:pt x="84790" y="55150"/>
                </a:lnTo>
                <a:lnTo>
                  <a:pt x="84780" y="55150"/>
                </a:lnTo>
                <a:lnTo>
                  <a:pt x="84790" y="55160"/>
                </a:lnTo>
                <a:lnTo>
                  <a:pt x="84780" y="55160"/>
                </a:lnTo>
                <a:lnTo>
                  <a:pt x="84780" y="55170"/>
                </a:lnTo>
                <a:lnTo>
                  <a:pt x="84770" y="55170"/>
                </a:lnTo>
                <a:lnTo>
                  <a:pt x="84770" y="55160"/>
                </a:lnTo>
                <a:lnTo>
                  <a:pt x="84770" y="55170"/>
                </a:lnTo>
                <a:lnTo>
                  <a:pt x="84760" y="55170"/>
                </a:lnTo>
                <a:lnTo>
                  <a:pt x="84770" y="55170"/>
                </a:lnTo>
                <a:lnTo>
                  <a:pt x="84760" y="55170"/>
                </a:lnTo>
                <a:lnTo>
                  <a:pt x="84760" y="55180"/>
                </a:lnTo>
                <a:lnTo>
                  <a:pt x="84750" y="55180"/>
                </a:lnTo>
                <a:lnTo>
                  <a:pt x="84740" y="55180"/>
                </a:lnTo>
                <a:lnTo>
                  <a:pt x="84730" y="55180"/>
                </a:lnTo>
                <a:lnTo>
                  <a:pt x="84730" y="55190"/>
                </a:lnTo>
                <a:lnTo>
                  <a:pt x="84730" y="55180"/>
                </a:lnTo>
                <a:lnTo>
                  <a:pt x="84730" y="55190"/>
                </a:lnTo>
                <a:lnTo>
                  <a:pt x="84720" y="55190"/>
                </a:lnTo>
                <a:lnTo>
                  <a:pt x="84730" y="55190"/>
                </a:lnTo>
                <a:lnTo>
                  <a:pt x="84720" y="55190"/>
                </a:lnTo>
                <a:lnTo>
                  <a:pt x="84710" y="55190"/>
                </a:lnTo>
                <a:lnTo>
                  <a:pt x="84710" y="55200"/>
                </a:lnTo>
                <a:lnTo>
                  <a:pt x="84700" y="55200"/>
                </a:lnTo>
                <a:lnTo>
                  <a:pt x="84690" y="55200"/>
                </a:lnTo>
                <a:lnTo>
                  <a:pt x="84690" y="55210"/>
                </a:lnTo>
                <a:lnTo>
                  <a:pt x="84680" y="55210"/>
                </a:lnTo>
                <a:lnTo>
                  <a:pt x="84680" y="55200"/>
                </a:lnTo>
                <a:lnTo>
                  <a:pt x="84670" y="55210"/>
                </a:lnTo>
                <a:lnTo>
                  <a:pt x="84670" y="55200"/>
                </a:lnTo>
                <a:lnTo>
                  <a:pt x="84670" y="55190"/>
                </a:lnTo>
                <a:lnTo>
                  <a:pt x="84660" y="55190"/>
                </a:lnTo>
                <a:lnTo>
                  <a:pt x="84670" y="55200"/>
                </a:lnTo>
                <a:lnTo>
                  <a:pt x="84660" y="55200"/>
                </a:lnTo>
                <a:lnTo>
                  <a:pt x="84660" y="55190"/>
                </a:lnTo>
                <a:lnTo>
                  <a:pt x="84660" y="55200"/>
                </a:lnTo>
                <a:lnTo>
                  <a:pt x="84650" y="55200"/>
                </a:lnTo>
                <a:lnTo>
                  <a:pt x="84650" y="55190"/>
                </a:lnTo>
                <a:lnTo>
                  <a:pt x="84650" y="55200"/>
                </a:lnTo>
                <a:lnTo>
                  <a:pt x="84650" y="55210"/>
                </a:lnTo>
                <a:lnTo>
                  <a:pt x="84640" y="55210"/>
                </a:lnTo>
                <a:lnTo>
                  <a:pt x="84640" y="55200"/>
                </a:lnTo>
                <a:lnTo>
                  <a:pt x="84640" y="55210"/>
                </a:lnTo>
                <a:lnTo>
                  <a:pt x="84630" y="55210"/>
                </a:lnTo>
                <a:lnTo>
                  <a:pt x="84630" y="55220"/>
                </a:lnTo>
                <a:lnTo>
                  <a:pt x="84630" y="55210"/>
                </a:lnTo>
                <a:lnTo>
                  <a:pt x="84620" y="55210"/>
                </a:lnTo>
                <a:lnTo>
                  <a:pt x="84620" y="55220"/>
                </a:lnTo>
                <a:lnTo>
                  <a:pt x="84620" y="55210"/>
                </a:lnTo>
                <a:lnTo>
                  <a:pt x="84620" y="55220"/>
                </a:lnTo>
                <a:lnTo>
                  <a:pt x="84620" y="55230"/>
                </a:lnTo>
                <a:lnTo>
                  <a:pt x="84620" y="55240"/>
                </a:lnTo>
                <a:lnTo>
                  <a:pt x="84620" y="55250"/>
                </a:lnTo>
                <a:lnTo>
                  <a:pt x="84620" y="55260"/>
                </a:lnTo>
                <a:lnTo>
                  <a:pt x="84620" y="55270"/>
                </a:lnTo>
                <a:lnTo>
                  <a:pt x="84610" y="55270"/>
                </a:lnTo>
                <a:lnTo>
                  <a:pt x="84610" y="55280"/>
                </a:lnTo>
                <a:lnTo>
                  <a:pt x="84610" y="55290"/>
                </a:lnTo>
                <a:lnTo>
                  <a:pt x="84610" y="55300"/>
                </a:lnTo>
                <a:lnTo>
                  <a:pt x="84610" y="55290"/>
                </a:lnTo>
                <a:lnTo>
                  <a:pt x="84610" y="55300"/>
                </a:lnTo>
                <a:lnTo>
                  <a:pt x="84610" y="55310"/>
                </a:lnTo>
                <a:lnTo>
                  <a:pt x="84610" y="55320"/>
                </a:lnTo>
                <a:lnTo>
                  <a:pt x="84610" y="55330"/>
                </a:lnTo>
                <a:lnTo>
                  <a:pt x="84610" y="55340"/>
                </a:lnTo>
                <a:lnTo>
                  <a:pt x="84600" y="55340"/>
                </a:lnTo>
                <a:lnTo>
                  <a:pt x="84610" y="55340"/>
                </a:lnTo>
                <a:lnTo>
                  <a:pt x="84600" y="55350"/>
                </a:lnTo>
                <a:lnTo>
                  <a:pt x="84610" y="55350"/>
                </a:lnTo>
                <a:lnTo>
                  <a:pt x="84600" y="55350"/>
                </a:lnTo>
                <a:lnTo>
                  <a:pt x="84600" y="55360"/>
                </a:lnTo>
                <a:lnTo>
                  <a:pt x="84590" y="55360"/>
                </a:lnTo>
                <a:lnTo>
                  <a:pt x="84580" y="55360"/>
                </a:lnTo>
                <a:lnTo>
                  <a:pt x="84580" y="55370"/>
                </a:lnTo>
                <a:lnTo>
                  <a:pt x="84580" y="55360"/>
                </a:lnTo>
                <a:lnTo>
                  <a:pt x="84580" y="55370"/>
                </a:lnTo>
                <a:lnTo>
                  <a:pt x="84570" y="55370"/>
                </a:lnTo>
                <a:lnTo>
                  <a:pt x="84570" y="55380"/>
                </a:lnTo>
                <a:lnTo>
                  <a:pt x="84560" y="55380"/>
                </a:lnTo>
                <a:lnTo>
                  <a:pt x="84560" y="55390"/>
                </a:lnTo>
                <a:lnTo>
                  <a:pt x="84550" y="55390"/>
                </a:lnTo>
                <a:lnTo>
                  <a:pt x="84550" y="55380"/>
                </a:lnTo>
                <a:lnTo>
                  <a:pt x="84550" y="55390"/>
                </a:lnTo>
                <a:lnTo>
                  <a:pt x="84540" y="55390"/>
                </a:lnTo>
                <a:lnTo>
                  <a:pt x="84540" y="55400"/>
                </a:lnTo>
                <a:lnTo>
                  <a:pt x="84530" y="55400"/>
                </a:lnTo>
                <a:lnTo>
                  <a:pt x="84530" y="55410"/>
                </a:lnTo>
                <a:lnTo>
                  <a:pt x="84520" y="55410"/>
                </a:lnTo>
                <a:lnTo>
                  <a:pt x="84530" y="55420"/>
                </a:lnTo>
                <a:lnTo>
                  <a:pt x="84520" y="55420"/>
                </a:lnTo>
                <a:lnTo>
                  <a:pt x="84520" y="55430"/>
                </a:lnTo>
                <a:lnTo>
                  <a:pt x="84530" y="55430"/>
                </a:lnTo>
                <a:lnTo>
                  <a:pt x="84530" y="55440"/>
                </a:lnTo>
                <a:lnTo>
                  <a:pt x="84530" y="55450"/>
                </a:lnTo>
                <a:lnTo>
                  <a:pt x="84530" y="55460"/>
                </a:lnTo>
                <a:lnTo>
                  <a:pt x="84540" y="55460"/>
                </a:lnTo>
                <a:lnTo>
                  <a:pt x="84530" y="55460"/>
                </a:lnTo>
                <a:lnTo>
                  <a:pt x="84540" y="55460"/>
                </a:lnTo>
                <a:lnTo>
                  <a:pt x="84530" y="55460"/>
                </a:lnTo>
                <a:lnTo>
                  <a:pt x="84530" y="55470"/>
                </a:lnTo>
                <a:lnTo>
                  <a:pt x="84530" y="55460"/>
                </a:lnTo>
                <a:lnTo>
                  <a:pt x="84530" y="55470"/>
                </a:lnTo>
                <a:lnTo>
                  <a:pt x="84530" y="55480"/>
                </a:lnTo>
                <a:lnTo>
                  <a:pt x="84520" y="55480"/>
                </a:lnTo>
                <a:lnTo>
                  <a:pt x="84520" y="55490"/>
                </a:lnTo>
                <a:lnTo>
                  <a:pt x="84520" y="55500"/>
                </a:lnTo>
                <a:lnTo>
                  <a:pt x="84520" y="55510"/>
                </a:lnTo>
                <a:lnTo>
                  <a:pt x="84510" y="55510"/>
                </a:lnTo>
                <a:lnTo>
                  <a:pt x="84520" y="55510"/>
                </a:lnTo>
                <a:lnTo>
                  <a:pt x="84520" y="55520"/>
                </a:lnTo>
                <a:lnTo>
                  <a:pt x="84510" y="55520"/>
                </a:lnTo>
                <a:lnTo>
                  <a:pt x="84520" y="55520"/>
                </a:lnTo>
                <a:lnTo>
                  <a:pt x="84520" y="55530"/>
                </a:lnTo>
                <a:lnTo>
                  <a:pt x="84520" y="55540"/>
                </a:lnTo>
                <a:lnTo>
                  <a:pt x="84510" y="55540"/>
                </a:lnTo>
                <a:lnTo>
                  <a:pt x="84510" y="55550"/>
                </a:lnTo>
                <a:lnTo>
                  <a:pt x="84520" y="55550"/>
                </a:lnTo>
                <a:lnTo>
                  <a:pt x="84510" y="55550"/>
                </a:lnTo>
                <a:lnTo>
                  <a:pt x="84510" y="55560"/>
                </a:lnTo>
                <a:lnTo>
                  <a:pt x="84500" y="55560"/>
                </a:lnTo>
                <a:lnTo>
                  <a:pt x="84490" y="55570"/>
                </a:lnTo>
                <a:lnTo>
                  <a:pt x="84500" y="55570"/>
                </a:lnTo>
                <a:lnTo>
                  <a:pt x="84490" y="55570"/>
                </a:lnTo>
                <a:lnTo>
                  <a:pt x="84490" y="55580"/>
                </a:lnTo>
                <a:lnTo>
                  <a:pt x="84480" y="55580"/>
                </a:lnTo>
                <a:lnTo>
                  <a:pt x="84480" y="55590"/>
                </a:lnTo>
                <a:lnTo>
                  <a:pt x="84470" y="55590"/>
                </a:lnTo>
                <a:lnTo>
                  <a:pt x="84470" y="55600"/>
                </a:lnTo>
                <a:lnTo>
                  <a:pt x="84480" y="55600"/>
                </a:lnTo>
                <a:lnTo>
                  <a:pt x="84470" y="55600"/>
                </a:lnTo>
                <a:lnTo>
                  <a:pt x="84480" y="55600"/>
                </a:lnTo>
                <a:lnTo>
                  <a:pt x="84470" y="55610"/>
                </a:lnTo>
                <a:lnTo>
                  <a:pt x="84480" y="55610"/>
                </a:lnTo>
                <a:lnTo>
                  <a:pt x="84480" y="55620"/>
                </a:lnTo>
                <a:lnTo>
                  <a:pt x="84480" y="55610"/>
                </a:lnTo>
                <a:lnTo>
                  <a:pt x="84480" y="55620"/>
                </a:lnTo>
                <a:lnTo>
                  <a:pt x="84470" y="55620"/>
                </a:lnTo>
                <a:lnTo>
                  <a:pt x="84480" y="55620"/>
                </a:lnTo>
                <a:lnTo>
                  <a:pt x="84470" y="55620"/>
                </a:lnTo>
                <a:lnTo>
                  <a:pt x="84480" y="55620"/>
                </a:lnTo>
                <a:lnTo>
                  <a:pt x="84480" y="55630"/>
                </a:lnTo>
                <a:lnTo>
                  <a:pt x="84470" y="55630"/>
                </a:lnTo>
                <a:lnTo>
                  <a:pt x="84470" y="55640"/>
                </a:lnTo>
                <a:lnTo>
                  <a:pt x="84470" y="55650"/>
                </a:lnTo>
                <a:lnTo>
                  <a:pt x="84470" y="55660"/>
                </a:lnTo>
                <a:lnTo>
                  <a:pt x="84480" y="55660"/>
                </a:lnTo>
                <a:lnTo>
                  <a:pt x="84470" y="55670"/>
                </a:lnTo>
                <a:lnTo>
                  <a:pt x="84460" y="55680"/>
                </a:lnTo>
                <a:lnTo>
                  <a:pt x="84450" y="55680"/>
                </a:lnTo>
                <a:lnTo>
                  <a:pt x="84450" y="55690"/>
                </a:lnTo>
                <a:lnTo>
                  <a:pt x="84440" y="55690"/>
                </a:lnTo>
                <a:lnTo>
                  <a:pt x="84450" y="55690"/>
                </a:lnTo>
                <a:lnTo>
                  <a:pt x="84450" y="55700"/>
                </a:lnTo>
                <a:lnTo>
                  <a:pt x="84440" y="55700"/>
                </a:lnTo>
                <a:lnTo>
                  <a:pt x="84440" y="55710"/>
                </a:lnTo>
                <a:lnTo>
                  <a:pt x="84430" y="55710"/>
                </a:lnTo>
                <a:lnTo>
                  <a:pt x="84430" y="55720"/>
                </a:lnTo>
                <a:lnTo>
                  <a:pt x="84430" y="55710"/>
                </a:lnTo>
                <a:lnTo>
                  <a:pt x="84420" y="55710"/>
                </a:lnTo>
                <a:lnTo>
                  <a:pt x="84420" y="55720"/>
                </a:lnTo>
                <a:lnTo>
                  <a:pt x="84410" y="55720"/>
                </a:lnTo>
                <a:lnTo>
                  <a:pt x="84410" y="55730"/>
                </a:lnTo>
                <a:lnTo>
                  <a:pt x="84410" y="55740"/>
                </a:lnTo>
                <a:lnTo>
                  <a:pt x="84400" y="55740"/>
                </a:lnTo>
                <a:lnTo>
                  <a:pt x="84390" y="55740"/>
                </a:lnTo>
                <a:lnTo>
                  <a:pt x="84380" y="55750"/>
                </a:lnTo>
                <a:lnTo>
                  <a:pt x="84390" y="55750"/>
                </a:lnTo>
                <a:lnTo>
                  <a:pt x="84380" y="55750"/>
                </a:lnTo>
                <a:lnTo>
                  <a:pt x="84380" y="55760"/>
                </a:lnTo>
                <a:lnTo>
                  <a:pt x="84370" y="55760"/>
                </a:lnTo>
                <a:lnTo>
                  <a:pt x="84370" y="55770"/>
                </a:lnTo>
                <a:lnTo>
                  <a:pt x="84360" y="55770"/>
                </a:lnTo>
                <a:lnTo>
                  <a:pt x="84360" y="55780"/>
                </a:lnTo>
                <a:lnTo>
                  <a:pt x="84350" y="55780"/>
                </a:lnTo>
                <a:lnTo>
                  <a:pt x="84340" y="55780"/>
                </a:lnTo>
                <a:lnTo>
                  <a:pt x="84340" y="55790"/>
                </a:lnTo>
                <a:lnTo>
                  <a:pt x="84340" y="55800"/>
                </a:lnTo>
                <a:lnTo>
                  <a:pt x="84330" y="55800"/>
                </a:lnTo>
                <a:lnTo>
                  <a:pt x="84330" y="55810"/>
                </a:lnTo>
                <a:lnTo>
                  <a:pt x="84320" y="55810"/>
                </a:lnTo>
                <a:lnTo>
                  <a:pt x="84320" y="55820"/>
                </a:lnTo>
                <a:lnTo>
                  <a:pt x="84310" y="55820"/>
                </a:lnTo>
                <a:lnTo>
                  <a:pt x="84320" y="55820"/>
                </a:lnTo>
                <a:lnTo>
                  <a:pt x="84310" y="55830"/>
                </a:lnTo>
                <a:lnTo>
                  <a:pt x="84310" y="55840"/>
                </a:lnTo>
                <a:lnTo>
                  <a:pt x="84300" y="55840"/>
                </a:lnTo>
                <a:lnTo>
                  <a:pt x="84290" y="55840"/>
                </a:lnTo>
                <a:lnTo>
                  <a:pt x="84290" y="55830"/>
                </a:lnTo>
                <a:lnTo>
                  <a:pt x="84280" y="55830"/>
                </a:lnTo>
                <a:lnTo>
                  <a:pt x="84280" y="55820"/>
                </a:lnTo>
                <a:lnTo>
                  <a:pt x="84270" y="55820"/>
                </a:lnTo>
                <a:lnTo>
                  <a:pt x="84260" y="55820"/>
                </a:lnTo>
                <a:lnTo>
                  <a:pt x="84260" y="55810"/>
                </a:lnTo>
                <a:lnTo>
                  <a:pt x="84260" y="55800"/>
                </a:lnTo>
                <a:lnTo>
                  <a:pt x="84260" y="55790"/>
                </a:lnTo>
                <a:lnTo>
                  <a:pt x="84250" y="55780"/>
                </a:lnTo>
                <a:lnTo>
                  <a:pt x="84260" y="55780"/>
                </a:lnTo>
                <a:lnTo>
                  <a:pt x="84260" y="55770"/>
                </a:lnTo>
                <a:lnTo>
                  <a:pt x="84260" y="55760"/>
                </a:lnTo>
                <a:lnTo>
                  <a:pt x="84270" y="55760"/>
                </a:lnTo>
                <a:lnTo>
                  <a:pt x="84270" y="55750"/>
                </a:lnTo>
                <a:lnTo>
                  <a:pt x="84280" y="55740"/>
                </a:lnTo>
                <a:lnTo>
                  <a:pt x="84270" y="55730"/>
                </a:lnTo>
                <a:lnTo>
                  <a:pt x="84280" y="55720"/>
                </a:lnTo>
                <a:lnTo>
                  <a:pt x="84280" y="55710"/>
                </a:lnTo>
                <a:lnTo>
                  <a:pt x="84290" y="55710"/>
                </a:lnTo>
                <a:lnTo>
                  <a:pt x="84290" y="55700"/>
                </a:lnTo>
                <a:lnTo>
                  <a:pt x="84300" y="55690"/>
                </a:lnTo>
                <a:lnTo>
                  <a:pt x="84300" y="55680"/>
                </a:lnTo>
                <a:lnTo>
                  <a:pt x="84300" y="55670"/>
                </a:lnTo>
                <a:lnTo>
                  <a:pt x="84290" y="55670"/>
                </a:lnTo>
                <a:lnTo>
                  <a:pt x="84280" y="55670"/>
                </a:lnTo>
                <a:lnTo>
                  <a:pt x="84270" y="55670"/>
                </a:lnTo>
                <a:lnTo>
                  <a:pt x="84270" y="55660"/>
                </a:lnTo>
                <a:lnTo>
                  <a:pt x="84260" y="55660"/>
                </a:lnTo>
                <a:lnTo>
                  <a:pt x="84250" y="55660"/>
                </a:lnTo>
                <a:lnTo>
                  <a:pt x="84250" y="55650"/>
                </a:lnTo>
                <a:lnTo>
                  <a:pt x="84240" y="55650"/>
                </a:lnTo>
                <a:lnTo>
                  <a:pt x="84230" y="55650"/>
                </a:lnTo>
                <a:lnTo>
                  <a:pt x="84220" y="55640"/>
                </a:lnTo>
                <a:lnTo>
                  <a:pt x="84200" y="55640"/>
                </a:lnTo>
                <a:lnTo>
                  <a:pt x="84190" y="55630"/>
                </a:lnTo>
                <a:lnTo>
                  <a:pt x="84170" y="55620"/>
                </a:lnTo>
                <a:lnTo>
                  <a:pt x="84160" y="55620"/>
                </a:lnTo>
                <a:lnTo>
                  <a:pt x="84150" y="55620"/>
                </a:lnTo>
                <a:lnTo>
                  <a:pt x="84130" y="55610"/>
                </a:lnTo>
                <a:lnTo>
                  <a:pt x="84120" y="55610"/>
                </a:lnTo>
                <a:lnTo>
                  <a:pt x="84120" y="55600"/>
                </a:lnTo>
                <a:lnTo>
                  <a:pt x="84110" y="55600"/>
                </a:lnTo>
                <a:lnTo>
                  <a:pt x="84100" y="55590"/>
                </a:lnTo>
                <a:lnTo>
                  <a:pt x="84090" y="55590"/>
                </a:lnTo>
                <a:lnTo>
                  <a:pt x="84080" y="55590"/>
                </a:lnTo>
                <a:lnTo>
                  <a:pt x="84070" y="55590"/>
                </a:lnTo>
                <a:lnTo>
                  <a:pt x="84060" y="55590"/>
                </a:lnTo>
                <a:lnTo>
                  <a:pt x="84060" y="55600"/>
                </a:lnTo>
                <a:lnTo>
                  <a:pt x="84050" y="55600"/>
                </a:lnTo>
                <a:lnTo>
                  <a:pt x="84050" y="55610"/>
                </a:lnTo>
                <a:lnTo>
                  <a:pt x="84040" y="55610"/>
                </a:lnTo>
                <a:lnTo>
                  <a:pt x="84040" y="55620"/>
                </a:lnTo>
                <a:lnTo>
                  <a:pt x="84030" y="55610"/>
                </a:lnTo>
                <a:lnTo>
                  <a:pt x="84030" y="55600"/>
                </a:lnTo>
                <a:lnTo>
                  <a:pt x="84030" y="55590"/>
                </a:lnTo>
                <a:lnTo>
                  <a:pt x="84020" y="55590"/>
                </a:lnTo>
                <a:lnTo>
                  <a:pt x="84020" y="55580"/>
                </a:lnTo>
                <a:lnTo>
                  <a:pt x="84010" y="55580"/>
                </a:lnTo>
                <a:lnTo>
                  <a:pt x="84010" y="55570"/>
                </a:lnTo>
                <a:lnTo>
                  <a:pt x="84000" y="55570"/>
                </a:lnTo>
                <a:lnTo>
                  <a:pt x="84000" y="55560"/>
                </a:lnTo>
                <a:lnTo>
                  <a:pt x="83990" y="55560"/>
                </a:lnTo>
                <a:lnTo>
                  <a:pt x="83980" y="55560"/>
                </a:lnTo>
                <a:lnTo>
                  <a:pt x="83970" y="55560"/>
                </a:lnTo>
                <a:lnTo>
                  <a:pt x="83970" y="55550"/>
                </a:lnTo>
                <a:lnTo>
                  <a:pt x="83950" y="55550"/>
                </a:lnTo>
                <a:lnTo>
                  <a:pt x="83940" y="55550"/>
                </a:lnTo>
                <a:lnTo>
                  <a:pt x="83940" y="55540"/>
                </a:lnTo>
                <a:lnTo>
                  <a:pt x="83930" y="55540"/>
                </a:lnTo>
                <a:lnTo>
                  <a:pt x="83930" y="55530"/>
                </a:lnTo>
                <a:lnTo>
                  <a:pt x="83930" y="55520"/>
                </a:lnTo>
                <a:lnTo>
                  <a:pt x="83930" y="55510"/>
                </a:lnTo>
                <a:lnTo>
                  <a:pt x="83920" y="55510"/>
                </a:lnTo>
                <a:lnTo>
                  <a:pt x="83920" y="55500"/>
                </a:lnTo>
                <a:lnTo>
                  <a:pt x="83920" y="55490"/>
                </a:lnTo>
                <a:lnTo>
                  <a:pt x="83910" y="55480"/>
                </a:lnTo>
                <a:lnTo>
                  <a:pt x="83920" y="55480"/>
                </a:lnTo>
                <a:lnTo>
                  <a:pt x="83920" y="55470"/>
                </a:lnTo>
                <a:lnTo>
                  <a:pt x="83910" y="55470"/>
                </a:lnTo>
                <a:lnTo>
                  <a:pt x="83900" y="55470"/>
                </a:lnTo>
                <a:lnTo>
                  <a:pt x="83900" y="55460"/>
                </a:lnTo>
                <a:lnTo>
                  <a:pt x="83900" y="55450"/>
                </a:lnTo>
                <a:lnTo>
                  <a:pt x="83910" y="55450"/>
                </a:lnTo>
                <a:lnTo>
                  <a:pt x="83910" y="55440"/>
                </a:lnTo>
                <a:lnTo>
                  <a:pt x="83910" y="55430"/>
                </a:lnTo>
                <a:lnTo>
                  <a:pt x="83910" y="55420"/>
                </a:lnTo>
                <a:lnTo>
                  <a:pt x="83920" y="55420"/>
                </a:lnTo>
                <a:lnTo>
                  <a:pt x="83920" y="55410"/>
                </a:lnTo>
                <a:lnTo>
                  <a:pt x="83920" y="55400"/>
                </a:lnTo>
                <a:lnTo>
                  <a:pt x="83930" y="55390"/>
                </a:lnTo>
                <a:lnTo>
                  <a:pt x="83930" y="55370"/>
                </a:lnTo>
                <a:lnTo>
                  <a:pt x="83930" y="55350"/>
                </a:lnTo>
                <a:lnTo>
                  <a:pt x="83930" y="55340"/>
                </a:lnTo>
                <a:lnTo>
                  <a:pt x="83930" y="55330"/>
                </a:lnTo>
                <a:lnTo>
                  <a:pt x="83920" y="55330"/>
                </a:lnTo>
                <a:lnTo>
                  <a:pt x="83920" y="55320"/>
                </a:lnTo>
                <a:lnTo>
                  <a:pt x="83910" y="55320"/>
                </a:lnTo>
                <a:lnTo>
                  <a:pt x="83900" y="55320"/>
                </a:lnTo>
                <a:lnTo>
                  <a:pt x="83900" y="55330"/>
                </a:lnTo>
                <a:lnTo>
                  <a:pt x="83890" y="55330"/>
                </a:lnTo>
                <a:lnTo>
                  <a:pt x="83880" y="55330"/>
                </a:lnTo>
                <a:lnTo>
                  <a:pt x="83870" y="55330"/>
                </a:lnTo>
                <a:lnTo>
                  <a:pt x="83860" y="55330"/>
                </a:lnTo>
                <a:lnTo>
                  <a:pt x="83850" y="55330"/>
                </a:lnTo>
                <a:lnTo>
                  <a:pt x="83850" y="55340"/>
                </a:lnTo>
                <a:lnTo>
                  <a:pt x="83850" y="55350"/>
                </a:lnTo>
                <a:lnTo>
                  <a:pt x="83840" y="55350"/>
                </a:lnTo>
                <a:lnTo>
                  <a:pt x="83850" y="55350"/>
                </a:lnTo>
                <a:lnTo>
                  <a:pt x="83850" y="55360"/>
                </a:lnTo>
                <a:lnTo>
                  <a:pt x="83840" y="55360"/>
                </a:lnTo>
                <a:lnTo>
                  <a:pt x="83840" y="55370"/>
                </a:lnTo>
                <a:lnTo>
                  <a:pt x="83830" y="55370"/>
                </a:lnTo>
                <a:lnTo>
                  <a:pt x="83820" y="55370"/>
                </a:lnTo>
                <a:lnTo>
                  <a:pt x="83810" y="55370"/>
                </a:lnTo>
                <a:lnTo>
                  <a:pt x="83810" y="55380"/>
                </a:lnTo>
                <a:lnTo>
                  <a:pt x="83800" y="55380"/>
                </a:lnTo>
                <a:lnTo>
                  <a:pt x="83790" y="55380"/>
                </a:lnTo>
                <a:lnTo>
                  <a:pt x="83790" y="55390"/>
                </a:lnTo>
                <a:lnTo>
                  <a:pt x="83790" y="55400"/>
                </a:lnTo>
                <a:lnTo>
                  <a:pt x="83780" y="55400"/>
                </a:lnTo>
                <a:lnTo>
                  <a:pt x="83770" y="55410"/>
                </a:lnTo>
                <a:lnTo>
                  <a:pt x="83760" y="55410"/>
                </a:lnTo>
                <a:lnTo>
                  <a:pt x="83750" y="55410"/>
                </a:lnTo>
                <a:lnTo>
                  <a:pt x="83740" y="55410"/>
                </a:lnTo>
                <a:lnTo>
                  <a:pt x="83740" y="55420"/>
                </a:lnTo>
                <a:lnTo>
                  <a:pt x="83730" y="55420"/>
                </a:lnTo>
                <a:lnTo>
                  <a:pt x="83730" y="55430"/>
                </a:lnTo>
                <a:lnTo>
                  <a:pt x="83720" y="55430"/>
                </a:lnTo>
                <a:lnTo>
                  <a:pt x="83720" y="55440"/>
                </a:lnTo>
                <a:lnTo>
                  <a:pt x="83710" y="55440"/>
                </a:lnTo>
                <a:lnTo>
                  <a:pt x="83700" y="55450"/>
                </a:lnTo>
                <a:lnTo>
                  <a:pt x="83690" y="55450"/>
                </a:lnTo>
                <a:lnTo>
                  <a:pt x="83690" y="55460"/>
                </a:lnTo>
                <a:lnTo>
                  <a:pt x="83680" y="55470"/>
                </a:lnTo>
                <a:lnTo>
                  <a:pt x="83670" y="55470"/>
                </a:lnTo>
                <a:lnTo>
                  <a:pt x="83660" y="55470"/>
                </a:lnTo>
                <a:lnTo>
                  <a:pt x="83660" y="55460"/>
                </a:lnTo>
                <a:lnTo>
                  <a:pt x="83650" y="55450"/>
                </a:lnTo>
                <a:lnTo>
                  <a:pt x="83640" y="55450"/>
                </a:lnTo>
                <a:lnTo>
                  <a:pt x="83640" y="55440"/>
                </a:lnTo>
                <a:lnTo>
                  <a:pt x="83630" y="55440"/>
                </a:lnTo>
                <a:lnTo>
                  <a:pt x="83620" y="55440"/>
                </a:lnTo>
                <a:lnTo>
                  <a:pt x="83620" y="55450"/>
                </a:lnTo>
                <a:lnTo>
                  <a:pt x="83610" y="55450"/>
                </a:lnTo>
                <a:lnTo>
                  <a:pt x="83600" y="55440"/>
                </a:lnTo>
                <a:lnTo>
                  <a:pt x="83600" y="55430"/>
                </a:lnTo>
                <a:lnTo>
                  <a:pt x="83590" y="55430"/>
                </a:lnTo>
                <a:lnTo>
                  <a:pt x="83590" y="55420"/>
                </a:lnTo>
                <a:lnTo>
                  <a:pt x="83580" y="55410"/>
                </a:lnTo>
                <a:lnTo>
                  <a:pt x="83580" y="55400"/>
                </a:lnTo>
                <a:lnTo>
                  <a:pt x="83570" y="55400"/>
                </a:lnTo>
                <a:lnTo>
                  <a:pt x="83570" y="55390"/>
                </a:lnTo>
                <a:lnTo>
                  <a:pt x="83570" y="55380"/>
                </a:lnTo>
                <a:lnTo>
                  <a:pt x="83560" y="55380"/>
                </a:lnTo>
                <a:lnTo>
                  <a:pt x="83560" y="55370"/>
                </a:lnTo>
                <a:lnTo>
                  <a:pt x="83550" y="55370"/>
                </a:lnTo>
                <a:lnTo>
                  <a:pt x="83550" y="55360"/>
                </a:lnTo>
                <a:lnTo>
                  <a:pt x="83550" y="55350"/>
                </a:lnTo>
                <a:lnTo>
                  <a:pt x="83550" y="55340"/>
                </a:lnTo>
                <a:lnTo>
                  <a:pt x="83550" y="55330"/>
                </a:lnTo>
                <a:lnTo>
                  <a:pt x="83550" y="55320"/>
                </a:lnTo>
                <a:lnTo>
                  <a:pt x="83550" y="55310"/>
                </a:lnTo>
                <a:lnTo>
                  <a:pt x="83560" y="55310"/>
                </a:lnTo>
                <a:lnTo>
                  <a:pt x="83560" y="55300"/>
                </a:lnTo>
                <a:lnTo>
                  <a:pt x="83550" y="55290"/>
                </a:lnTo>
                <a:lnTo>
                  <a:pt x="83540" y="55290"/>
                </a:lnTo>
                <a:lnTo>
                  <a:pt x="83540" y="55280"/>
                </a:lnTo>
                <a:lnTo>
                  <a:pt x="83530" y="55280"/>
                </a:lnTo>
                <a:lnTo>
                  <a:pt x="83530" y="55270"/>
                </a:lnTo>
                <a:lnTo>
                  <a:pt x="83540" y="55260"/>
                </a:lnTo>
                <a:lnTo>
                  <a:pt x="83540" y="55250"/>
                </a:lnTo>
                <a:lnTo>
                  <a:pt x="83560" y="55250"/>
                </a:lnTo>
                <a:lnTo>
                  <a:pt x="83570" y="55260"/>
                </a:lnTo>
                <a:lnTo>
                  <a:pt x="83580" y="55260"/>
                </a:lnTo>
                <a:lnTo>
                  <a:pt x="83590" y="55250"/>
                </a:lnTo>
                <a:lnTo>
                  <a:pt x="83600" y="55250"/>
                </a:lnTo>
                <a:lnTo>
                  <a:pt x="83610" y="55250"/>
                </a:lnTo>
                <a:lnTo>
                  <a:pt x="83610" y="55240"/>
                </a:lnTo>
                <a:lnTo>
                  <a:pt x="83620" y="55240"/>
                </a:lnTo>
                <a:lnTo>
                  <a:pt x="83630" y="55240"/>
                </a:lnTo>
                <a:lnTo>
                  <a:pt x="83640" y="55240"/>
                </a:lnTo>
                <a:lnTo>
                  <a:pt x="83650" y="55240"/>
                </a:lnTo>
                <a:lnTo>
                  <a:pt x="83660" y="55240"/>
                </a:lnTo>
                <a:lnTo>
                  <a:pt x="83670" y="55240"/>
                </a:lnTo>
                <a:lnTo>
                  <a:pt x="83670" y="55250"/>
                </a:lnTo>
                <a:lnTo>
                  <a:pt x="83680" y="55250"/>
                </a:lnTo>
                <a:lnTo>
                  <a:pt x="83690" y="55250"/>
                </a:lnTo>
                <a:lnTo>
                  <a:pt x="83700" y="55250"/>
                </a:lnTo>
                <a:lnTo>
                  <a:pt x="83700" y="55260"/>
                </a:lnTo>
                <a:lnTo>
                  <a:pt x="83710" y="55260"/>
                </a:lnTo>
                <a:lnTo>
                  <a:pt x="83720" y="55260"/>
                </a:lnTo>
                <a:lnTo>
                  <a:pt x="83730" y="55260"/>
                </a:lnTo>
                <a:lnTo>
                  <a:pt x="83740" y="55260"/>
                </a:lnTo>
                <a:lnTo>
                  <a:pt x="83750" y="55260"/>
                </a:lnTo>
                <a:lnTo>
                  <a:pt x="83750" y="55270"/>
                </a:lnTo>
                <a:lnTo>
                  <a:pt x="83760" y="55280"/>
                </a:lnTo>
                <a:lnTo>
                  <a:pt x="83770" y="55290"/>
                </a:lnTo>
                <a:lnTo>
                  <a:pt x="83780" y="55290"/>
                </a:lnTo>
                <a:lnTo>
                  <a:pt x="83780" y="55280"/>
                </a:lnTo>
                <a:lnTo>
                  <a:pt x="83790" y="55280"/>
                </a:lnTo>
                <a:lnTo>
                  <a:pt x="83800" y="55270"/>
                </a:lnTo>
                <a:lnTo>
                  <a:pt x="83810" y="55270"/>
                </a:lnTo>
                <a:lnTo>
                  <a:pt x="83810" y="55260"/>
                </a:lnTo>
                <a:lnTo>
                  <a:pt x="83820" y="55260"/>
                </a:lnTo>
                <a:lnTo>
                  <a:pt x="83820" y="55250"/>
                </a:lnTo>
                <a:lnTo>
                  <a:pt x="83830" y="55250"/>
                </a:lnTo>
                <a:lnTo>
                  <a:pt x="83830" y="55240"/>
                </a:lnTo>
                <a:lnTo>
                  <a:pt x="83840" y="55240"/>
                </a:lnTo>
                <a:lnTo>
                  <a:pt x="83840" y="55230"/>
                </a:lnTo>
                <a:lnTo>
                  <a:pt x="83850" y="55220"/>
                </a:lnTo>
                <a:lnTo>
                  <a:pt x="83850" y="55210"/>
                </a:lnTo>
                <a:lnTo>
                  <a:pt x="83860" y="55210"/>
                </a:lnTo>
                <a:lnTo>
                  <a:pt x="83860" y="55200"/>
                </a:lnTo>
                <a:lnTo>
                  <a:pt x="83870" y="55200"/>
                </a:lnTo>
                <a:lnTo>
                  <a:pt x="83870" y="55190"/>
                </a:lnTo>
                <a:lnTo>
                  <a:pt x="83890" y="55180"/>
                </a:lnTo>
                <a:lnTo>
                  <a:pt x="83890" y="55170"/>
                </a:lnTo>
                <a:lnTo>
                  <a:pt x="83890" y="55160"/>
                </a:lnTo>
                <a:lnTo>
                  <a:pt x="83890" y="55150"/>
                </a:lnTo>
                <a:lnTo>
                  <a:pt x="83880" y="55140"/>
                </a:lnTo>
                <a:lnTo>
                  <a:pt x="83880" y="55130"/>
                </a:lnTo>
                <a:lnTo>
                  <a:pt x="83870" y="55130"/>
                </a:lnTo>
                <a:lnTo>
                  <a:pt x="83870" y="55120"/>
                </a:lnTo>
                <a:lnTo>
                  <a:pt x="83870" y="55110"/>
                </a:lnTo>
                <a:lnTo>
                  <a:pt x="83860" y="55090"/>
                </a:lnTo>
                <a:lnTo>
                  <a:pt x="83850" y="55080"/>
                </a:lnTo>
                <a:lnTo>
                  <a:pt x="83850" y="55070"/>
                </a:lnTo>
                <a:lnTo>
                  <a:pt x="83850" y="55060"/>
                </a:lnTo>
                <a:lnTo>
                  <a:pt x="83840" y="55050"/>
                </a:lnTo>
                <a:lnTo>
                  <a:pt x="83850" y="55040"/>
                </a:lnTo>
                <a:lnTo>
                  <a:pt x="83860" y="55030"/>
                </a:lnTo>
                <a:lnTo>
                  <a:pt x="83870" y="55020"/>
                </a:lnTo>
                <a:lnTo>
                  <a:pt x="83880" y="55000"/>
                </a:lnTo>
                <a:lnTo>
                  <a:pt x="83890" y="54990"/>
                </a:lnTo>
                <a:lnTo>
                  <a:pt x="83900" y="54980"/>
                </a:lnTo>
                <a:lnTo>
                  <a:pt x="83900" y="54970"/>
                </a:lnTo>
                <a:lnTo>
                  <a:pt x="83910" y="54960"/>
                </a:lnTo>
                <a:lnTo>
                  <a:pt x="83920" y="54950"/>
                </a:lnTo>
                <a:lnTo>
                  <a:pt x="83930" y="54950"/>
                </a:lnTo>
                <a:lnTo>
                  <a:pt x="83930" y="54940"/>
                </a:lnTo>
                <a:lnTo>
                  <a:pt x="83930" y="54930"/>
                </a:lnTo>
                <a:lnTo>
                  <a:pt x="83940" y="54930"/>
                </a:lnTo>
                <a:lnTo>
                  <a:pt x="83940" y="54920"/>
                </a:lnTo>
                <a:lnTo>
                  <a:pt x="83950" y="54910"/>
                </a:lnTo>
                <a:lnTo>
                  <a:pt x="83960" y="54900"/>
                </a:lnTo>
                <a:lnTo>
                  <a:pt x="83960" y="54890"/>
                </a:lnTo>
                <a:lnTo>
                  <a:pt x="83970" y="54890"/>
                </a:lnTo>
                <a:lnTo>
                  <a:pt x="83970" y="54880"/>
                </a:lnTo>
                <a:lnTo>
                  <a:pt x="83960" y="54870"/>
                </a:lnTo>
                <a:lnTo>
                  <a:pt x="83950" y="54870"/>
                </a:lnTo>
                <a:lnTo>
                  <a:pt x="83950" y="54860"/>
                </a:lnTo>
                <a:lnTo>
                  <a:pt x="83940" y="54860"/>
                </a:lnTo>
                <a:lnTo>
                  <a:pt x="83930" y="54860"/>
                </a:lnTo>
                <a:lnTo>
                  <a:pt x="83930" y="54870"/>
                </a:lnTo>
                <a:lnTo>
                  <a:pt x="83920" y="54870"/>
                </a:lnTo>
                <a:lnTo>
                  <a:pt x="83910" y="54870"/>
                </a:lnTo>
                <a:lnTo>
                  <a:pt x="83900" y="54870"/>
                </a:lnTo>
                <a:lnTo>
                  <a:pt x="83890" y="54870"/>
                </a:lnTo>
                <a:lnTo>
                  <a:pt x="83890" y="54860"/>
                </a:lnTo>
                <a:lnTo>
                  <a:pt x="83880" y="54860"/>
                </a:lnTo>
                <a:lnTo>
                  <a:pt x="83880" y="54850"/>
                </a:lnTo>
                <a:lnTo>
                  <a:pt x="83870" y="54850"/>
                </a:lnTo>
                <a:lnTo>
                  <a:pt x="83870" y="54840"/>
                </a:lnTo>
                <a:lnTo>
                  <a:pt x="83860" y="54840"/>
                </a:lnTo>
                <a:lnTo>
                  <a:pt x="83860" y="54830"/>
                </a:lnTo>
                <a:lnTo>
                  <a:pt x="83850" y="54830"/>
                </a:lnTo>
                <a:lnTo>
                  <a:pt x="83850" y="54820"/>
                </a:lnTo>
                <a:lnTo>
                  <a:pt x="83860" y="54810"/>
                </a:lnTo>
                <a:lnTo>
                  <a:pt x="83860" y="54800"/>
                </a:lnTo>
                <a:lnTo>
                  <a:pt x="83870" y="54800"/>
                </a:lnTo>
                <a:lnTo>
                  <a:pt x="83870" y="54790"/>
                </a:lnTo>
                <a:lnTo>
                  <a:pt x="83880" y="54780"/>
                </a:lnTo>
                <a:lnTo>
                  <a:pt x="83890" y="54770"/>
                </a:lnTo>
                <a:lnTo>
                  <a:pt x="83890" y="54760"/>
                </a:lnTo>
                <a:lnTo>
                  <a:pt x="83900" y="54760"/>
                </a:lnTo>
                <a:lnTo>
                  <a:pt x="83900" y="54750"/>
                </a:lnTo>
                <a:lnTo>
                  <a:pt x="83910" y="54740"/>
                </a:lnTo>
                <a:lnTo>
                  <a:pt x="83920" y="54730"/>
                </a:lnTo>
                <a:lnTo>
                  <a:pt x="83930" y="54730"/>
                </a:lnTo>
                <a:lnTo>
                  <a:pt x="83940" y="54730"/>
                </a:lnTo>
                <a:lnTo>
                  <a:pt x="83950" y="54730"/>
                </a:lnTo>
                <a:lnTo>
                  <a:pt x="83960" y="54730"/>
                </a:lnTo>
                <a:lnTo>
                  <a:pt x="83960" y="54720"/>
                </a:lnTo>
                <a:lnTo>
                  <a:pt x="83970" y="54720"/>
                </a:lnTo>
                <a:lnTo>
                  <a:pt x="83980" y="54720"/>
                </a:lnTo>
                <a:lnTo>
                  <a:pt x="83980" y="54710"/>
                </a:lnTo>
                <a:lnTo>
                  <a:pt x="83990" y="54710"/>
                </a:lnTo>
                <a:lnTo>
                  <a:pt x="83990" y="54700"/>
                </a:lnTo>
                <a:lnTo>
                  <a:pt x="84000" y="54700"/>
                </a:lnTo>
                <a:lnTo>
                  <a:pt x="84000" y="54690"/>
                </a:lnTo>
                <a:lnTo>
                  <a:pt x="84000" y="54680"/>
                </a:lnTo>
                <a:lnTo>
                  <a:pt x="84000" y="54670"/>
                </a:lnTo>
                <a:lnTo>
                  <a:pt x="84000" y="54660"/>
                </a:lnTo>
                <a:lnTo>
                  <a:pt x="84000" y="54650"/>
                </a:lnTo>
                <a:lnTo>
                  <a:pt x="84000" y="54640"/>
                </a:lnTo>
                <a:lnTo>
                  <a:pt x="84000" y="54630"/>
                </a:lnTo>
                <a:lnTo>
                  <a:pt x="84010" y="54630"/>
                </a:lnTo>
                <a:lnTo>
                  <a:pt x="84010" y="54620"/>
                </a:lnTo>
                <a:lnTo>
                  <a:pt x="84020" y="54610"/>
                </a:lnTo>
                <a:lnTo>
                  <a:pt x="84030" y="54610"/>
                </a:lnTo>
                <a:lnTo>
                  <a:pt x="84030" y="54600"/>
                </a:lnTo>
                <a:lnTo>
                  <a:pt x="84040" y="54590"/>
                </a:lnTo>
                <a:lnTo>
                  <a:pt x="84050" y="54590"/>
                </a:lnTo>
                <a:lnTo>
                  <a:pt x="84060" y="54580"/>
                </a:lnTo>
                <a:lnTo>
                  <a:pt x="84070" y="54570"/>
                </a:lnTo>
                <a:lnTo>
                  <a:pt x="84070" y="54560"/>
                </a:lnTo>
                <a:lnTo>
                  <a:pt x="84080" y="54560"/>
                </a:lnTo>
                <a:lnTo>
                  <a:pt x="84070" y="54550"/>
                </a:lnTo>
                <a:lnTo>
                  <a:pt x="84070" y="54540"/>
                </a:lnTo>
                <a:lnTo>
                  <a:pt x="84070" y="54530"/>
                </a:lnTo>
                <a:lnTo>
                  <a:pt x="84070" y="54520"/>
                </a:lnTo>
                <a:lnTo>
                  <a:pt x="84070" y="54510"/>
                </a:lnTo>
                <a:lnTo>
                  <a:pt x="84080" y="54510"/>
                </a:lnTo>
                <a:lnTo>
                  <a:pt x="84080" y="54500"/>
                </a:lnTo>
                <a:lnTo>
                  <a:pt x="84080" y="54490"/>
                </a:lnTo>
                <a:lnTo>
                  <a:pt x="84080" y="54480"/>
                </a:lnTo>
                <a:lnTo>
                  <a:pt x="84080" y="54470"/>
                </a:lnTo>
                <a:lnTo>
                  <a:pt x="84080" y="54460"/>
                </a:lnTo>
                <a:lnTo>
                  <a:pt x="84090" y="54460"/>
                </a:lnTo>
                <a:lnTo>
                  <a:pt x="84090" y="54470"/>
                </a:lnTo>
                <a:lnTo>
                  <a:pt x="84100" y="54470"/>
                </a:lnTo>
                <a:lnTo>
                  <a:pt x="84100" y="54480"/>
                </a:lnTo>
                <a:lnTo>
                  <a:pt x="84110" y="54480"/>
                </a:lnTo>
                <a:lnTo>
                  <a:pt x="84120" y="54480"/>
                </a:lnTo>
                <a:lnTo>
                  <a:pt x="84130" y="54480"/>
                </a:lnTo>
                <a:lnTo>
                  <a:pt x="84130" y="54490"/>
                </a:lnTo>
                <a:lnTo>
                  <a:pt x="84140" y="54490"/>
                </a:lnTo>
                <a:lnTo>
                  <a:pt x="84130" y="54480"/>
                </a:lnTo>
                <a:lnTo>
                  <a:pt x="84100" y="54460"/>
                </a:lnTo>
                <a:lnTo>
                  <a:pt x="84100" y="54450"/>
                </a:lnTo>
                <a:lnTo>
                  <a:pt x="84100" y="54440"/>
                </a:lnTo>
                <a:lnTo>
                  <a:pt x="84090" y="54430"/>
                </a:lnTo>
                <a:lnTo>
                  <a:pt x="84090" y="54400"/>
                </a:lnTo>
                <a:lnTo>
                  <a:pt x="84100" y="54400"/>
                </a:lnTo>
                <a:lnTo>
                  <a:pt x="84110" y="54400"/>
                </a:lnTo>
                <a:lnTo>
                  <a:pt x="84130" y="54400"/>
                </a:lnTo>
                <a:lnTo>
                  <a:pt x="84140" y="54400"/>
                </a:lnTo>
                <a:lnTo>
                  <a:pt x="84160" y="54400"/>
                </a:lnTo>
                <a:lnTo>
                  <a:pt x="84180" y="54390"/>
                </a:lnTo>
                <a:lnTo>
                  <a:pt x="84190" y="54380"/>
                </a:lnTo>
                <a:lnTo>
                  <a:pt x="84210" y="54370"/>
                </a:lnTo>
                <a:lnTo>
                  <a:pt x="84230" y="54360"/>
                </a:lnTo>
                <a:lnTo>
                  <a:pt x="84260" y="54340"/>
                </a:lnTo>
                <a:lnTo>
                  <a:pt x="84260" y="54320"/>
                </a:lnTo>
                <a:lnTo>
                  <a:pt x="84250" y="54290"/>
                </a:lnTo>
                <a:lnTo>
                  <a:pt x="84250" y="54270"/>
                </a:lnTo>
                <a:lnTo>
                  <a:pt x="84250" y="54250"/>
                </a:lnTo>
                <a:lnTo>
                  <a:pt x="84250" y="54230"/>
                </a:lnTo>
                <a:lnTo>
                  <a:pt x="84240" y="54200"/>
                </a:lnTo>
                <a:lnTo>
                  <a:pt x="84240" y="54190"/>
                </a:lnTo>
                <a:lnTo>
                  <a:pt x="84250" y="54190"/>
                </a:lnTo>
                <a:lnTo>
                  <a:pt x="84260" y="54190"/>
                </a:lnTo>
                <a:lnTo>
                  <a:pt x="84270" y="54190"/>
                </a:lnTo>
                <a:lnTo>
                  <a:pt x="84280" y="54160"/>
                </a:lnTo>
                <a:lnTo>
                  <a:pt x="84290" y="54160"/>
                </a:lnTo>
                <a:lnTo>
                  <a:pt x="84290" y="54150"/>
                </a:lnTo>
                <a:lnTo>
                  <a:pt x="84300" y="54140"/>
                </a:lnTo>
                <a:lnTo>
                  <a:pt x="84300" y="54130"/>
                </a:lnTo>
                <a:lnTo>
                  <a:pt x="84310" y="54120"/>
                </a:lnTo>
                <a:lnTo>
                  <a:pt x="84320" y="54090"/>
                </a:lnTo>
                <a:lnTo>
                  <a:pt x="84330" y="54080"/>
                </a:lnTo>
                <a:lnTo>
                  <a:pt x="84330" y="54070"/>
                </a:lnTo>
                <a:lnTo>
                  <a:pt x="84330" y="54060"/>
                </a:lnTo>
                <a:lnTo>
                  <a:pt x="84340" y="54050"/>
                </a:lnTo>
                <a:lnTo>
                  <a:pt x="84340" y="54040"/>
                </a:lnTo>
                <a:lnTo>
                  <a:pt x="84330" y="54040"/>
                </a:lnTo>
                <a:lnTo>
                  <a:pt x="84320" y="54020"/>
                </a:lnTo>
                <a:lnTo>
                  <a:pt x="84320" y="54010"/>
                </a:lnTo>
                <a:lnTo>
                  <a:pt x="84320" y="54000"/>
                </a:lnTo>
                <a:lnTo>
                  <a:pt x="84290" y="54010"/>
                </a:lnTo>
                <a:lnTo>
                  <a:pt x="84280" y="54010"/>
                </a:lnTo>
                <a:lnTo>
                  <a:pt x="84280" y="54000"/>
                </a:lnTo>
                <a:lnTo>
                  <a:pt x="84280" y="54010"/>
                </a:lnTo>
                <a:lnTo>
                  <a:pt x="84260" y="54010"/>
                </a:lnTo>
                <a:lnTo>
                  <a:pt x="84250" y="54010"/>
                </a:lnTo>
                <a:lnTo>
                  <a:pt x="84240" y="54010"/>
                </a:lnTo>
                <a:lnTo>
                  <a:pt x="84230" y="54000"/>
                </a:lnTo>
                <a:lnTo>
                  <a:pt x="84220" y="54000"/>
                </a:lnTo>
                <a:lnTo>
                  <a:pt x="84210" y="54000"/>
                </a:lnTo>
                <a:lnTo>
                  <a:pt x="84200" y="54000"/>
                </a:lnTo>
                <a:lnTo>
                  <a:pt x="84180" y="53990"/>
                </a:lnTo>
                <a:lnTo>
                  <a:pt x="84170" y="53990"/>
                </a:lnTo>
                <a:lnTo>
                  <a:pt x="84160" y="53990"/>
                </a:lnTo>
                <a:lnTo>
                  <a:pt x="84150" y="54000"/>
                </a:lnTo>
                <a:lnTo>
                  <a:pt x="84140" y="54000"/>
                </a:lnTo>
                <a:lnTo>
                  <a:pt x="84120" y="54000"/>
                </a:lnTo>
                <a:lnTo>
                  <a:pt x="84110" y="54000"/>
                </a:lnTo>
                <a:lnTo>
                  <a:pt x="84110" y="53990"/>
                </a:lnTo>
                <a:lnTo>
                  <a:pt x="84100" y="53990"/>
                </a:lnTo>
                <a:lnTo>
                  <a:pt x="84080" y="53980"/>
                </a:lnTo>
                <a:lnTo>
                  <a:pt x="84070" y="53980"/>
                </a:lnTo>
                <a:lnTo>
                  <a:pt x="84060" y="53980"/>
                </a:lnTo>
                <a:lnTo>
                  <a:pt x="84050" y="53970"/>
                </a:lnTo>
                <a:lnTo>
                  <a:pt x="84040" y="53970"/>
                </a:lnTo>
                <a:lnTo>
                  <a:pt x="84040" y="53960"/>
                </a:lnTo>
                <a:lnTo>
                  <a:pt x="84020" y="53950"/>
                </a:lnTo>
                <a:lnTo>
                  <a:pt x="84010" y="53950"/>
                </a:lnTo>
                <a:lnTo>
                  <a:pt x="84000" y="53950"/>
                </a:lnTo>
                <a:lnTo>
                  <a:pt x="83990" y="53950"/>
                </a:lnTo>
                <a:lnTo>
                  <a:pt x="83980" y="53940"/>
                </a:lnTo>
                <a:lnTo>
                  <a:pt x="83970" y="53940"/>
                </a:lnTo>
                <a:lnTo>
                  <a:pt x="83960" y="53940"/>
                </a:lnTo>
                <a:lnTo>
                  <a:pt x="83940" y="53940"/>
                </a:lnTo>
                <a:lnTo>
                  <a:pt x="83940" y="53930"/>
                </a:lnTo>
                <a:lnTo>
                  <a:pt x="83940" y="53920"/>
                </a:lnTo>
                <a:lnTo>
                  <a:pt x="83940" y="53910"/>
                </a:lnTo>
                <a:lnTo>
                  <a:pt x="83940" y="53900"/>
                </a:lnTo>
                <a:lnTo>
                  <a:pt x="83930" y="53890"/>
                </a:lnTo>
                <a:lnTo>
                  <a:pt x="83920" y="53880"/>
                </a:lnTo>
                <a:lnTo>
                  <a:pt x="83920" y="53870"/>
                </a:lnTo>
                <a:lnTo>
                  <a:pt x="83920" y="53860"/>
                </a:lnTo>
                <a:lnTo>
                  <a:pt x="83920" y="53850"/>
                </a:lnTo>
                <a:lnTo>
                  <a:pt x="83910" y="53840"/>
                </a:lnTo>
                <a:lnTo>
                  <a:pt x="83910" y="53830"/>
                </a:lnTo>
                <a:lnTo>
                  <a:pt x="83900" y="53820"/>
                </a:lnTo>
                <a:lnTo>
                  <a:pt x="83890" y="53810"/>
                </a:lnTo>
                <a:lnTo>
                  <a:pt x="83880" y="53810"/>
                </a:lnTo>
                <a:lnTo>
                  <a:pt x="83870" y="53810"/>
                </a:lnTo>
                <a:lnTo>
                  <a:pt x="83870" y="53800"/>
                </a:lnTo>
                <a:lnTo>
                  <a:pt x="83860" y="53800"/>
                </a:lnTo>
                <a:lnTo>
                  <a:pt x="83850" y="53790"/>
                </a:lnTo>
                <a:lnTo>
                  <a:pt x="83850" y="53780"/>
                </a:lnTo>
                <a:lnTo>
                  <a:pt x="83840" y="53780"/>
                </a:lnTo>
                <a:lnTo>
                  <a:pt x="83830" y="53770"/>
                </a:lnTo>
                <a:lnTo>
                  <a:pt x="83830" y="53760"/>
                </a:lnTo>
                <a:lnTo>
                  <a:pt x="83820" y="53760"/>
                </a:lnTo>
                <a:lnTo>
                  <a:pt x="83810" y="53750"/>
                </a:lnTo>
                <a:lnTo>
                  <a:pt x="83810" y="53740"/>
                </a:lnTo>
                <a:lnTo>
                  <a:pt x="83800" y="53730"/>
                </a:lnTo>
                <a:lnTo>
                  <a:pt x="83800" y="53720"/>
                </a:lnTo>
                <a:lnTo>
                  <a:pt x="83800" y="53710"/>
                </a:lnTo>
                <a:lnTo>
                  <a:pt x="83810" y="53710"/>
                </a:lnTo>
                <a:lnTo>
                  <a:pt x="83820" y="53710"/>
                </a:lnTo>
                <a:lnTo>
                  <a:pt x="83830" y="53710"/>
                </a:lnTo>
                <a:lnTo>
                  <a:pt x="83840" y="53700"/>
                </a:lnTo>
                <a:lnTo>
                  <a:pt x="83840" y="53680"/>
                </a:lnTo>
                <a:lnTo>
                  <a:pt x="83840" y="53670"/>
                </a:lnTo>
                <a:lnTo>
                  <a:pt x="83840" y="53660"/>
                </a:lnTo>
                <a:lnTo>
                  <a:pt x="83850" y="53650"/>
                </a:lnTo>
                <a:lnTo>
                  <a:pt x="83850" y="53640"/>
                </a:lnTo>
                <a:lnTo>
                  <a:pt x="83840" y="53630"/>
                </a:lnTo>
                <a:lnTo>
                  <a:pt x="83850" y="53620"/>
                </a:lnTo>
                <a:lnTo>
                  <a:pt x="83850" y="53610"/>
                </a:lnTo>
                <a:lnTo>
                  <a:pt x="83850" y="53600"/>
                </a:lnTo>
                <a:lnTo>
                  <a:pt x="83850" y="53590"/>
                </a:lnTo>
                <a:lnTo>
                  <a:pt x="83850" y="53580"/>
                </a:lnTo>
                <a:lnTo>
                  <a:pt x="83850" y="53570"/>
                </a:lnTo>
                <a:lnTo>
                  <a:pt x="83840" y="53570"/>
                </a:lnTo>
                <a:lnTo>
                  <a:pt x="83840" y="53560"/>
                </a:lnTo>
                <a:lnTo>
                  <a:pt x="83840" y="53550"/>
                </a:lnTo>
                <a:lnTo>
                  <a:pt x="83840" y="53540"/>
                </a:lnTo>
                <a:lnTo>
                  <a:pt x="83840" y="53530"/>
                </a:lnTo>
                <a:lnTo>
                  <a:pt x="83830" y="53520"/>
                </a:lnTo>
                <a:lnTo>
                  <a:pt x="83830" y="53510"/>
                </a:lnTo>
                <a:lnTo>
                  <a:pt x="83830" y="53500"/>
                </a:lnTo>
                <a:lnTo>
                  <a:pt x="83830" y="53490"/>
                </a:lnTo>
                <a:lnTo>
                  <a:pt x="83820" y="53490"/>
                </a:lnTo>
                <a:lnTo>
                  <a:pt x="83820" y="53480"/>
                </a:lnTo>
                <a:lnTo>
                  <a:pt x="83820" y="53470"/>
                </a:lnTo>
                <a:lnTo>
                  <a:pt x="83810" y="53470"/>
                </a:lnTo>
                <a:lnTo>
                  <a:pt x="83810" y="53460"/>
                </a:lnTo>
                <a:lnTo>
                  <a:pt x="83800" y="53460"/>
                </a:lnTo>
                <a:lnTo>
                  <a:pt x="83790" y="53460"/>
                </a:lnTo>
                <a:lnTo>
                  <a:pt x="83780" y="53460"/>
                </a:lnTo>
                <a:lnTo>
                  <a:pt x="83780" y="53450"/>
                </a:lnTo>
                <a:lnTo>
                  <a:pt x="83780" y="53440"/>
                </a:lnTo>
                <a:lnTo>
                  <a:pt x="83780" y="53430"/>
                </a:lnTo>
                <a:lnTo>
                  <a:pt x="83780" y="53420"/>
                </a:lnTo>
                <a:lnTo>
                  <a:pt x="83780" y="53410"/>
                </a:lnTo>
                <a:lnTo>
                  <a:pt x="83780" y="53400"/>
                </a:lnTo>
                <a:lnTo>
                  <a:pt x="83780" y="53390"/>
                </a:lnTo>
                <a:lnTo>
                  <a:pt x="83790" y="53390"/>
                </a:lnTo>
                <a:lnTo>
                  <a:pt x="83790" y="53380"/>
                </a:lnTo>
                <a:lnTo>
                  <a:pt x="83790" y="53370"/>
                </a:lnTo>
                <a:lnTo>
                  <a:pt x="83790" y="53360"/>
                </a:lnTo>
                <a:lnTo>
                  <a:pt x="83790" y="53350"/>
                </a:lnTo>
                <a:lnTo>
                  <a:pt x="83800" y="53350"/>
                </a:lnTo>
                <a:lnTo>
                  <a:pt x="83800" y="53340"/>
                </a:lnTo>
                <a:lnTo>
                  <a:pt x="83800" y="53330"/>
                </a:lnTo>
                <a:lnTo>
                  <a:pt x="83790" y="53330"/>
                </a:lnTo>
                <a:lnTo>
                  <a:pt x="83790" y="53320"/>
                </a:lnTo>
                <a:lnTo>
                  <a:pt x="83790" y="53310"/>
                </a:lnTo>
                <a:lnTo>
                  <a:pt x="83790" y="53300"/>
                </a:lnTo>
                <a:lnTo>
                  <a:pt x="83790" y="53290"/>
                </a:lnTo>
                <a:lnTo>
                  <a:pt x="83800" y="53290"/>
                </a:lnTo>
                <a:lnTo>
                  <a:pt x="83800" y="53280"/>
                </a:lnTo>
                <a:lnTo>
                  <a:pt x="83790" y="53280"/>
                </a:lnTo>
                <a:lnTo>
                  <a:pt x="83780" y="53280"/>
                </a:lnTo>
                <a:lnTo>
                  <a:pt x="83770" y="53280"/>
                </a:lnTo>
                <a:lnTo>
                  <a:pt x="83760" y="53280"/>
                </a:lnTo>
                <a:lnTo>
                  <a:pt x="83750" y="53280"/>
                </a:lnTo>
                <a:lnTo>
                  <a:pt x="83740" y="53290"/>
                </a:lnTo>
                <a:lnTo>
                  <a:pt x="83730" y="53290"/>
                </a:lnTo>
                <a:lnTo>
                  <a:pt x="83720" y="53290"/>
                </a:lnTo>
                <a:lnTo>
                  <a:pt x="83710" y="53290"/>
                </a:lnTo>
                <a:lnTo>
                  <a:pt x="83700" y="53290"/>
                </a:lnTo>
                <a:lnTo>
                  <a:pt x="83690" y="53290"/>
                </a:lnTo>
                <a:lnTo>
                  <a:pt x="83680" y="53290"/>
                </a:lnTo>
                <a:lnTo>
                  <a:pt x="83670" y="53290"/>
                </a:lnTo>
                <a:lnTo>
                  <a:pt x="83660" y="53300"/>
                </a:lnTo>
                <a:lnTo>
                  <a:pt x="83650" y="53300"/>
                </a:lnTo>
                <a:lnTo>
                  <a:pt x="83640" y="53300"/>
                </a:lnTo>
                <a:lnTo>
                  <a:pt x="83630" y="53300"/>
                </a:lnTo>
                <a:lnTo>
                  <a:pt x="83620" y="53300"/>
                </a:lnTo>
                <a:lnTo>
                  <a:pt x="83610" y="53300"/>
                </a:lnTo>
                <a:lnTo>
                  <a:pt x="83580" y="53290"/>
                </a:lnTo>
                <a:lnTo>
                  <a:pt x="83570" y="53290"/>
                </a:lnTo>
                <a:lnTo>
                  <a:pt x="83560" y="53290"/>
                </a:lnTo>
                <a:lnTo>
                  <a:pt x="83550" y="53290"/>
                </a:lnTo>
                <a:lnTo>
                  <a:pt x="83540" y="53290"/>
                </a:lnTo>
                <a:lnTo>
                  <a:pt x="83530" y="53290"/>
                </a:lnTo>
                <a:lnTo>
                  <a:pt x="83520" y="53290"/>
                </a:lnTo>
                <a:lnTo>
                  <a:pt x="83520" y="53280"/>
                </a:lnTo>
                <a:lnTo>
                  <a:pt x="83510" y="53280"/>
                </a:lnTo>
                <a:lnTo>
                  <a:pt x="83500" y="53280"/>
                </a:lnTo>
                <a:lnTo>
                  <a:pt x="83490" y="53290"/>
                </a:lnTo>
                <a:lnTo>
                  <a:pt x="83480" y="53290"/>
                </a:lnTo>
                <a:lnTo>
                  <a:pt x="83470" y="53290"/>
                </a:lnTo>
                <a:lnTo>
                  <a:pt x="83460" y="53290"/>
                </a:lnTo>
                <a:lnTo>
                  <a:pt x="83450" y="53290"/>
                </a:lnTo>
                <a:lnTo>
                  <a:pt x="83440" y="53290"/>
                </a:lnTo>
                <a:lnTo>
                  <a:pt x="83430" y="53290"/>
                </a:lnTo>
                <a:lnTo>
                  <a:pt x="83420" y="53290"/>
                </a:lnTo>
                <a:lnTo>
                  <a:pt x="83410" y="53290"/>
                </a:lnTo>
                <a:lnTo>
                  <a:pt x="83410" y="53280"/>
                </a:lnTo>
                <a:lnTo>
                  <a:pt x="83410" y="53270"/>
                </a:lnTo>
                <a:lnTo>
                  <a:pt x="83420" y="53270"/>
                </a:lnTo>
                <a:lnTo>
                  <a:pt x="83430" y="53260"/>
                </a:lnTo>
                <a:lnTo>
                  <a:pt x="83430" y="53250"/>
                </a:lnTo>
                <a:lnTo>
                  <a:pt x="83430" y="53240"/>
                </a:lnTo>
                <a:lnTo>
                  <a:pt x="83430" y="53230"/>
                </a:lnTo>
                <a:lnTo>
                  <a:pt x="83440" y="53230"/>
                </a:lnTo>
                <a:lnTo>
                  <a:pt x="83450" y="53230"/>
                </a:lnTo>
                <a:lnTo>
                  <a:pt x="83450" y="53220"/>
                </a:lnTo>
                <a:lnTo>
                  <a:pt x="83440" y="53220"/>
                </a:lnTo>
                <a:lnTo>
                  <a:pt x="83440" y="53210"/>
                </a:lnTo>
                <a:lnTo>
                  <a:pt x="83450" y="53210"/>
                </a:lnTo>
                <a:lnTo>
                  <a:pt x="83450" y="53200"/>
                </a:lnTo>
                <a:lnTo>
                  <a:pt x="83440" y="53200"/>
                </a:lnTo>
                <a:lnTo>
                  <a:pt x="83430" y="53200"/>
                </a:lnTo>
                <a:lnTo>
                  <a:pt x="83430" y="53210"/>
                </a:lnTo>
                <a:lnTo>
                  <a:pt x="83420" y="53210"/>
                </a:lnTo>
                <a:lnTo>
                  <a:pt x="83420" y="53200"/>
                </a:lnTo>
                <a:lnTo>
                  <a:pt x="83420" y="53190"/>
                </a:lnTo>
                <a:lnTo>
                  <a:pt x="83410" y="53190"/>
                </a:lnTo>
                <a:lnTo>
                  <a:pt x="83420" y="53190"/>
                </a:lnTo>
                <a:lnTo>
                  <a:pt x="83420" y="53180"/>
                </a:lnTo>
                <a:lnTo>
                  <a:pt x="83430" y="53180"/>
                </a:lnTo>
                <a:lnTo>
                  <a:pt x="83430" y="53170"/>
                </a:lnTo>
                <a:lnTo>
                  <a:pt x="83440" y="53170"/>
                </a:lnTo>
                <a:lnTo>
                  <a:pt x="83440" y="53160"/>
                </a:lnTo>
                <a:lnTo>
                  <a:pt x="83450" y="53160"/>
                </a:lnTo>
                <a:lnTo>
                  <a:pt x="83460" y="53170"/>
                </a:lnTo>
                <a:lnTo>
                  <a:pt x="83460" y="53160"/>
                </a:lnTo>
                <a:lnTo>
                  <a:pt x="83470" y="53160"/>
                </a:lnTo>
                <a:lnTo>
                  <a:pt x="83470" y="53170"/>
                </a:lnTo>
                <a:lnTo>
                  <a:pt x="83480" y="53170"/>
                </a:lnTo>
                <a:lnTo>
                  <a:pt x="83480" y="53160"/>
                </a:lnTo>
                <a:lnTo>
                  <a:pt x="83490" y="53160"/>
                </a:lnTo>
                <a:lnTo>
                  <a:pt x="83490" y="53170"/>
                </a:lnTo>
                <a:lnTo>
                  <a:pt x="83500" y="53170"/>
                </a:lnTo>
                <a:lnTo>
                  <a:pt x="83500" y="53160"/>
                </a:lnTo>
                <a:lnTo>
                  <a:pt x="83510" y="53160"/>
                </a:lnTo>
                <a:lnTo>
                  <a:pt x="83520" y="53160"/>
                </a:lnTo>
                <a:lnTo>
                  <a:pt x="83520" y="53150"/>
                </a:lnTo>
                <a:lnTo>
                  <a:pt x="83510" y="53150"/>
                </a:lnTo>
                <a:lnTo>
                  <a:pt x="83510" y="53140"/>
                </a:lnTo>
                <a:lnTo>
                  <a:pt x="83520" y="53140"/>
                </a:lnTo>
                <a:lnTo>
                  <a:pt x="83520" y="53150"/>
                </a:lnTo>
                <a:lnTo>
                  <a:pt x="83530" y="53150"/>
                </a:lnTo>
                <a:lnTo>
                  <a:pt x="83530" y="53140"/>
                </a:lnTo>
                <a:lnTo>
                  <a:pt x="83540" y="53140"/>
                </a:lnTo>
                <a:lnTo>
                  <a:pt x="83540" y="53130"/>
                </a:lnTo>
                <a:lnTo>
                  <a:pt x="83550" y="53130"/>
                </a:lnTo>
                <a:lnTo>
                  <a:pt x="83560" y="53130"/>
                </a:lnTo>
                <a:lnTo>
                  <a:pt x="83560" y="53120"/>
                </a:lnTo>
                <a:lnTo>
                  <a:pt x="83570" y="53120"/>
                </a:lnTo>
                <a:lnTo>
                  <a:pt x="83580" y="53120"/>
                </a:lnTo>
                <a:lnTo>
                  <a:pt x="83580" y="53110"/>
                </a:lnTo>
                <a:lnTo>
                  <a:pt x="83570" y="53110"/>
                </a:lnTo>
                <a:lnTo>
                  <a:pt x="83580" y="53110"/>
                </a:lnTo>
                <a:lnTo>
                  <a:pt x="83580" y="53100"/>
                </a:lnTo>
                <a:lnTo>
                  <a:pt x="83580" y="53090"/>
                </a:lnTo>
                <a:lnTo>
                  <a:pt x="83580" y="53080"/>
                </a:lnTo>
                <a:lnTo>
                  <a:pt x="83580" y="53070"/>
                </a:lnTo>
                <a:lnTo>
                  <a:pt x="83580" y="53080"/>
                </a:lnTo>
                <a:lnTo>
                  <a:pt x="83590" y="53080"/>
                </a:lnTo>
                <a:lnTo>
                  <a:pt x="83600" y="53080"/>
                </a:lnTo>
                <a:lnTo>
                  <a:pt x="83610" y="53080"/>
                </a:lnTo>
                <a:lnTo>
                  <a:pt x="83610" y="53070"/>
                </a:lnTo>
                <a:lnTo>
                  <a:pt x="83600" y="53070"/>
                </a:lnTo>
                <a:lnTo>
                  <a:pt x="83600" y="53060"/>
                </a:lnTo>
                <a:lnTo>
                  <a:pt x="83600" y="53050"/>
                </a:lnTo>
                <a:lnTo>
                  <a:pt x="83610" y="53050"/>
                </a:lnTo>
                <a:lnTo>
                  <a:pt x="83610" y="53040"/>
                </a:lnTo>
                <a:lnTo>
                  <a:pt x="83600" y="53040"/>
                </a:lnTo>
                <a:lnTo>
                  <a:pt x="83600" y="53030"/>
                </a:lnTo>
                <a:lnTo>
                  <a:pt x="83590" y="53030"/>
                </a:lnTo>
                <a:lnTo>
                  <a:pt x="83580" y="53030"/>
                </a:lnTo>
                <a:lnTo>
                  <a:pt x="83580" y="53020"/>
                </a:lnTo>
                <a:lnTo>
                  <a:pt x="83580" y="53010"/>
                </a:lnTo>
                <a:lnTo>
                  <a:pt x="83590" y="53010"/>
                </a:lnTo>
                <a:lnTo>
                  <a:pt x="83590" y="53000"/>
                </a:lnTo>
                <a:lnTo>
                  <a:pt x="83590" y="52990"/>
                </a:lnTo>
                <a:lnTo>
                  <a:pt x="83600" y="52990"/>
                </a:lnTo>
                <a:lnTo>
                  <a:pt x="83600" y="52980"/>
                </a:lnTo>
                <a:lnTo>
                  <a:pt x="83600" y="52970"/>
                </a:lnTo>
                <a:lnTo>
                  <a:pt x="83610" y="52970"/>
                </a:lnTo>
                <a:lnTo>
                  <a:pt x="83620" y="52970"/>
                </a:lnTo>
                <a:lnTo>
                  <a:pt x="83620" y="52960"/>
                </a:lnTo>
                <a:lnTo>
                  <a:pt x="83620" y="52950"/>
                </a:lnTo>
                <a:lnTo>
                  <a:pt x="83630" y="52950"/>
                </a:lnTo>
                <a:lnTo>
                  <a:pt x="83630" y="52940"/>
                </a:lnTo>
                <a:lnTo>
                  <a:pt x="83640" y="52940"/>
                </a:lnTo>
                <a:lnTo>
                  <a:pt x="83650" y="52940"/>
                </a:lnTo>
                <a:lnTo>
                  <a:pt x="83650" y="52930"/>
                </a:lnTo>
                <a:lnTo>
                  <a:pt x="83640" y="52930"/>
                </a:lnTo>
                <a:lnTo>
                  <a:pt x="83640" y="52920"/>
                </a:lnTo>
                <a:lnTo>
                  <a:pt x="83640" y="52910"/>
                </a:lnTo>
                <a:lnTo>
                  <a:pt x="83650" y="52910"/>
                </a:lnTo>
                <a:lnTo>
                  <a:pt x="83660" y="52910"/>
                </a:lnTo>
                <a:lnTo>
                  <a:pt x="83660" y="52920"/>
                </a:lnTo>
                <a:lnTo>
                  <a:pt x="83660" y="52910"/>
                </a:lnTo>
                <a:lnTo>
                  <a:pt x="83660" y="52920"/>
                </a:lnTo>
                <a:lnTo>
                  <a:pt x="83670" y="52920"/>
                </a:lnTo>
                <a:lnTo>
                  <a:pt x="83670" y="52910"/>
                </a:lnTo>
                <a:lnTo>
                  <a:pt x="83680" y="52910"/>
                </a:lnTo>
                <a:lnTo>
                  <a:pt x="83690" y="52900"/>
                </a:lnTo>
                <a:lnTo>
                  <a:pt x="83690" y="52890"/>
                </a:lnTo>
                <a:lnTo>
                  <a:pt x="83700" y="52890"/>
                </a:lnTo>
                <a:lnTo>
                  <a:pt x="83710" y="52890"/>
                </a:lnTo>
                <a:lnTo>
                  <a:pt x="83710" y="52880"/>
                </a:lnTo>
                <a:lnTo>
                  <a:pt x="83710" y="52870"/>
                </a:lnTo>
                <a:lnTo>
                  <a:pt x="83720" y="52870"/>
                </a:lnTo>
                <a:lnTo>
                  <a:pt x="83720" y="52860"/>
                </a:lnTo>
                <a:lnTo>
                  <a:pt x="83720" y="52850"/>
                </a:lnTo>
                <a:lnTo>
                  <a:pt x="83730" y="52850"/>
                </a:lnTo>
                <a:lnTo>
                  <a:pt x="83740" y="52840"/>
                </a:lnTo>
                <a:lnTo>
                  <a:pt x="83740" y="52830"/>
                </a:lnTo>
                <a:lnTo>
                  <a:pt x="83730" y="52830"/>
                </a:lnTo>
                <a:lnTo>
                  <a:pt x="83730" y="52820"/>
                </a:lnTo>
                <a:lnTo>
                  <a:pt x="83740" y="52820"/>
                </a:lnTo>
                <a:lnTo>
                  <a:pt x="83730" y="52820"/>
                </a:lnTo>
                <a:lnTo>
                  <a:pt x="83730" y="52810"/>
                </a:lnTo>
                <a:lnTo>
                  <a:pt x="83730" y="52800"/>
                </a:lnTo>
                <a:lnTo>
                  <a:pt x="83740" y="52790"/>
                </a:lnTo>
                <a:lnTo>
                  <a:pt x="83750" y="52790"/>
                </a:lnTo>
                <a:lnTo>
                  <a:pt x="83760" y="52790"/>
                </a:lnTo>
                <a:lnTo>
                  <a:pt x="83770" y="52790"/>
                </a:lnTo>
                <a:lnTo>
                  <a:pt x="83770" y="52780"/>
                </a:lnTo>
                <a:lnTo>
                  <a:pt x="83770" y="52770"/>
                </a:lnTo>
                <a:lnTo>
                  <a:pt x="83760" y="52760"/>
                </a:lnTo>
                <a:lnTo>
                  <a:pt x="83760" y="52750"/>
                </a:lnTo>
                <a:lnTo>
                  <a:pt x="83770" y="52750"/>
                </a:lnTo>
                <a:lnTo>
                  <a:pt x="83780" y="52750"/>
                </a:lnTo>
                <a:lnTo>
                  <a:pt x="83780" y="52740"/>
                </a:lnTo>
                <a:lnTo>
                  <a:pt x="83780" y="52730"/>
                </a:lnTo>
                <a:lnTo>
                  <a:pt x="83790" y="52720"/>
                </a:lnTo>
                <a:lnTo>
                  <a:pt x="83800" y="52710"/>
                </a:lnTo>
                <a:lnTo>
                  <a:pt x="83810" y="52710"/>
                </a:lnTo>
                <a:lnTo>
                  <a:pt x="83810" y="52700"/>
                </a:lnTo>
                <a:lnTo>
                  <a:pt x="83820" y="52700"/>
                </a:lnTo>
                <a:lnTo>
                  <a:pt x="83830" y="52700"/>
                </a:lnTo>
                <a:lnTo>
                  <a:pt x="83830" y="52710"/>
                </a:lnTo>
                <a:lnTo>
                  <a:pt x="83840" y="52720"/>
                </a:lnTo>
                <a:lnTo>
                  <a:pt x="83840" y="52710"/>
                </a:lnTo>
                <a:lnTo>
                  <a:pt x="83850" y="52710"/>
                </a:lnTo>
                <a:lnTo>
                  <a:pt x="83850" y="52700"/>
                </a:lnTo>
                <a:lnTo>
                  <a:pt x="83860" y="52690"/>
                </a:lnTo>
                <a:lnTo>
                  <a:pt x="83860" y="52680"/>
                </a:lnTo>
                <a:lnTo>
                  <a:pt x="83850" y="52670"/>
                </a:lnTo>
                <a:lnTo>
                  <a:pt x="83860" y="52670"/>
                </a:lnTo>
                <a:lnTo>
                  <a:pt x="83850" y="52670"/>
                </a:lnTo>
                <a:lnTo>
                  <a:pt x="83850" y="52660"/>
                </a:lnTo>
                <a:lnTo>
                  <a:pt x="83840" y="52650"/>
                </a:lnTo>
                <a:lnTo>
                  <a:pt x="83830" y="52650"/>
                </a:lnTo>
                <a:lnTo>
                  <a:pt x="83830" y="52640"/>
                </a:lnTo>
                <a:lnTo>
                  <a:pt x="83820" y="52640"/>
                </a:lnTo>
                <a:lnTo>
                  <a:pt x="83820" y="52630"/>
                </a:lnTo>
                <a:lnTo>
                  <a:pt x="83830" y="52630"/>
                </a:lnTo>
                <a:lnTo>
                  <a:pt x="83830" y="52620"/>
                </a:lnTo>
                <a:lnTo>
                  <a:pt x="83840" y="52620"/>
                </a:lnTo>
                <a:lnTo>
                  <a:pt x="83850" y="52620"/>
                </a:lnTo>
                <a:lnTo>
                  <a:pt x="83850" y="52610"/>
                </a:lnTo>
                <a:lnTo>
                  <a:pt x="83860" y="52610"/>
                </a:lnTo>
                <a:lnTo>
                  <a:pt x="83860" y="52600"/>
                </a:lnTo>
                <a:lnTo>
                  <a:pt x="83860" y="52590"/>
                </a:lnTo>
                <a:lnTo>
                  <a:pt x="83860" y="52580"/>
                </a:lnTo>
                <a:lnTo>
                  <a:pt x="83850" y="52580"/>
                </a:lnTo>
                <a:lnTo>
                  <a:pt x="83850" y="52570"/>
                </a:lnTo>
                <a:lnTo>
                  <a:pt x="83850" y="52560"/>
                </a:lnTo>
                <a:lnTo>
                  <a:pt x="83850" y="52550"/>
                </a:lnTo>
                <a:lnTo>
                  <a:pt x="83860" y="52540"/>
                </a:lnTo>
                <a:lnTo>
                  <a:pt x="83850" y="52540"/>
                </a:lnTo>
                <a:lnTo>
                  <a:pt x="83840" y="52550"/>
                </a:lnTo>
                <a:lnTo>
                  <a:pt x="83830" y="52540"/>
                </a:lnTo>
                <a:lnTo>
                  <a:pt x="83820" y="52530"/>
                </a:lnTo>
                <a:lnTo>
                  <a:pt x="83830" y="52520"/>
                </a:lnTo>
                <a:lnTo>
                  <a:pt x="83820" y="52520"/>
                </a:lnTo>
                <a:lnTo>
                  <a:pt x="83830" y="52520"/>
                </a:lnTo>
                <a:lnTo>
                  <a:pt x="83830" y="52510"/>
                </a:lnTo>
                <a:lnTo>
                  <a:pt x="83820" y="52510"/>
                </a:lnTo>
                <a:lnTo>
                  <a:pt x="83820" y="52500"/>
                </a:lnTo>
                <a:lnTo>
                  <a:pt x="83830" y="52490"/>
                </a:lnTo>
                <a:lnTo>
                  <a:pt x="83840" y="52490"/>
                </a:lnTo>
                <a:lnTo>
                  <a:pt x="83850" y="52480"/>
                </a:lnTo>
                <a:lnTo>
                  <a:pt x="83850" y="52470"/>
                </a:lnTo>
                <a:lnTo>
                  <a:pt x="83860" y="52470"/>
                </a:lnTo>
                <a:lnTo>
                  <a:pt x="83860" y="52460"/>
                </a:lnTo>
                <a:lnTo>
                  <a:pt x="83850" y="52460"/>
                </a:lnTo>
                <a:lnTo>
                  <a:pt x="83860" y="52450"/>
                </a:lnTo>
                <a:lnTo>
                  <a:pt x="83860" y="52440"/>
                </a:lnTo>
                <a:lnTo>
                  <a:pt x="83860" y="52430"/>
                </a:lnTo>
                <a:lnTo>
                  <a:pt x="83850" y="52430"/>
                </a:lnTo>
                <a:lnTo>
                  <a:pt x="83850" y="52420"/>
                </a:lnTo>
                <a:lnTo>
                  <a:pt x="83850" y="52410"/>
                </a:lnTo>
                <a:lnTo>
                  <a:pt x="83840" y="52400"/>
                </a:lnTo>
                <a:lnTo>
                  <a:pt x="83840" y="52410"/>
                </a:lnTo>
                <a:lnTo>
                  <a:pt x="83840" y="52400"/>
                </a:lnTo>
                <a:lnTo>
                  <a:pt x="83850" y="52400"/>
                </a:lnTo>
                <a:lnTo>
                  <a:pt x="83860" y="52390"/>
                </a:lnTo>
                <a:lnTo>
                  <a:pt x="83870" y="52380"/>
                </a:lnTo>
                <a:lnTo>
                  <a:pt x="83860" y="52380"/>
                </a:lnTo>
                <a:lnTo>
                  <a:pt x="83860" y="52370"/>
                </a:lnTo>
                <a:lnTo>
                  <a:pt x="83860" y="52360"/>
                </a:lnTo>
                <a:lnTo>
                  <a:pt x="83850" y="52350"/>
                </a:lnTo>
                <a:lnTo>
                  <a:pt x="83860" y="52350"/>
                </a:lnTo>
                <a:lnTo>
                  <a:pt x="83860" y="52340"/>
                </a:lnTo>
                <a:lnTo>
                  <a:pt x="83850" y="52330"/>
                </a:lnTo>
                <a:lnTo>
                  <a:pt x="83850" y="52320"/>
                </a:lnTo>
                <a:lnTo>
                  <a:pt x="83850" y="52310"/>
                </a:lnTo>
                <a:lnTo>
                  <a:pt x="83860" y="52310"/>
                </a:lnTo>
                <a:lnTo>
                  <a:pt x="83870" y="52300"/>
                </a:lnTo>
                <a:lnTo>
                  <a:pt x="83860" y="52300"/>
                </a:lnTo>
                <a:lnTo>
                  <a:pt x="83860" y="52290"/>
                </a:lnTo>
                <a:lnTo>
                  <a:pt x="83870" y="52290"/>
                </a:lnTo>
                <a:lnTo>
                  <a:pt x="83870" y="52280"/>
                </a:lnTo>
                <a:lnTo>
                  <a:pt x="83870" y="52270"/>
                </a:lnTo>
                <a:lnTo>
                  <a:pt x="83860" y="52260"/>
                </a:lnTo>
                <a:lnTo>
                  <a:pt x="83860" y="52250"/>
                </a:lnTo>
                <a:lnTo>
                  <a:pt x="83850" y="52230"/>
                </a:lnTo>
                <a:lnTo>
                  <a:pt x="83860" y="52230"/>
                </a:lnTo>
                <a:lnTo>
                  <a:pt x="83870" y="52220"/>
                </a:lnTo>
                <a:lnTo>
                  <a:pt x="83880" y="52210"/>
                </a:lnTo>
                <a:lnTo>
                  <a:pt x="83890" y="52190"/>
                </a:lnTo>
                <a:lnTo>
                  <a:pt x="83900" y="52180"/>
                </a:lnTo>
                <a:lnTo>
                  <a:pt x="83900" y="52170"/>
                </a:lnTo>
                <a:lnTo>
                  <a:pt x="83920" y="52170"/>
                </a:lnTo>
                <a:lnTo>
                  <a:pt x="83920" y="52160"/>
                </a:lnTo>
                <a:lnTo>
                  <a:pt x="83920" y="52150"/>
                </a:lnTo>
                <a:lnTo>
                  <a:pt x="83920" y="52140"/>
                </a:lnTo>
                <a:lnTo>
                  <a:pt x="83920" y="52130"/>
                </a:lnTo>
                <a:lnTo>
                  <a:pt x="83910" y="52120"/>
                </a:lnTo>
                <a:lnTo>
                  <a:pt x="83920" y="52110"/>
                </a:lnTo>
                <a:lnTo>
                  <a:pt x="83920" y="52100"/>
                </a:lnTo>
                <a:lnTo>
                  <a:pt x="83940" y="52100"/>
                </a:lnTo>
                <a:lnTo>
                  <a:pt x="83940" y="52090"/>
                </a:lnTo>
                <a:lnTo>
                  <a:pt x="83940" y="52080"/>
                </a:lnTo>
                <a:lnTo>
                  <a:pt x="83940" y="52070"/>
                </a:lnTo>
                <a:lnTo>
                  <a:pt x="83940" y="52060"/>
                </a:lnTo>
                <a:lnTo>
                  <a:pt x="83950" y="52060"/>
                </a:lnTo>
                <a:lnTo>
                  <a:pt x="83950" y="52050"/>
                </a:lnTo>
                <a:lnTo>
                  <a:pt x="83950" y="52040"/>
                </a:lnTo>
                <a:lnTo>
                  <a:pt x="83960" y="52030"/>
                </a:lnTo>
                <a:lnTo>
                  <a:pt x="83960" y="52020"/>
                </a:lnTo>
                <a:lnTo>
                  <a:pt x="83950" y="52020"/>
                </a:lnTo>
                <a:lnTo>
                  <a:pt x="83950" y="52010"/>
                </a:lnTo>
                <a:lnTo>
                  <a:pt x="83950" y="52000"/>
                </a:lnTo>
                <a:lnTo>
                  <a:pt x="83960" y="51990"/>
                </a:lnTo>
                <a:lnTo>
                  <a:pt x="83960" y="51980"/>
                </a:lnTo>
                <a:lnTo>
                  <a:pt x="83950" y="51990"/>
                </a:lnTo>
                <a:lnTo>
                  <a:pt x="83940" y="51990"/>
                </a:lnTo>
                <a:lnTo>
                  <a:pt x="83930" y="51980"/>
                </a:lnTo>
                <a:lnTo>
                  <a:pt x="83930" y="51970"/>
                </a:lnTo>
                <a:lnTo>
                  <a:pt x="83940" y="51970"/>
                </a:lnTo>
                <a:lnTo>
                  <a:pt x="83950" y="51970"/>
                </a:lnTo>
                <a:lnTo>
                  <a:pt x="83960" y="51970"/>
                </a:lnTo>
                <a:lnTo>
                  <a:pt x="83960" y="51960"/>
                </a:lnTo>
                <a:lnTo>
                  <a:pt x="83960" y="51950"/>
                </a:lnTo>
                <a:lnTo>
                  <a:pt x="83970" y="51930"/>
                </a:lnTo>
                <a:lnTo>
                  <a:pt x="83970" y="51910"/>
                </a:lnTo>
                <a:lnTo>
                  <a:pt x="83980" y="51910"/>
                </a:lnTo>
                <a:lnTo>
                  <a:pt x="83990" y="51900"/>
                </a:lnTo>
                <a:lnTo>
                  <a:pt x="84000" y="51890"/>
                </a:lnTo>
                <a:lnTo>
                  <a:pt x="84000" y="51880"/>
                </a:lnTo>
                <a:lnTo>
                  <a:pt x="84000" y="51870"/>
                </a:lnTo>
                <a:lnTo>
                  <a:pt x="84010" y="51860"/>
                </a:lnTo>
                <a:lnTo>
                  <a:pt x="84010" y="51850"/>
                </a:lnTo>
                <a:lnTo>
                  <a:pt x="84000" y="51840"/>
                </a:lnTo>
                <a:lnTo>
                  <a:pt x="83990" y="51840"/>
                </a:lnTo>
                <a:lnTo>
                  <a:pt x="83980" y="51830"/>
                </a:lnTo>
                <a:lnTo>
                  <a:pt x="83990" y="51830"/>
                </a:lnTo>
                <a:lnTo>
                  <a:pt x="83990" y="51820"/>
                </a:lnTo>
                <a:lnTo>
                  <a:pt x="84000" y="51820"/>
                </a:lnTo>
                <a:lnTo>
                  <a:pt x="84000" y="51810"/>
                </a:lnTo>
                <a:lnTo>
                  <a:pt x="84010" y="51810"/>
                </a:lnTo>
                <a:lnTo>
                  <a:pt x="84010" y="51800"/>
                </a:lnTo>
                <a:lnTo>
                  <a:pt x="84010" y="51790"/>
                </a:lnTo>
                <a:lnTo>
                  <a:pt x="84010" y="51780"/>
                </a:lnTo>
                <a:lnTo>
                  <a:pt x="84000" y="51780"/>
                </a:lnTo>
                <a:lnTo>
                  <a:pt x="84000" y="51770"/>
                </a:lnTo>
                <a:lnTo>
                  <a:pt x="84000" y="51760"/>
                </a:lnTo>
                <a:lnTo>
                  <a:pt x="84010" y="51750"/>
                </a:lnTo>
                <a:lnTo>
                  <a:pt x="84020" y="51740"/>
                </a:lnTo>
                <a:lnTo>
                  <a:pt x="84020" y="51730"/>
                </a:lnTo>
                <a:lnTo>
                  <a:pt x="84020" y="51720"/>
                </a:lnTo>
                <a:lnTo>
                  <a:pt x="84020" y="51710"/>
                </a:lnTo>
                <a:lnTo>
                  <a:pt x="84020" y="51700"/>
                </a:lnTo>
                <a:lnTo>
                  <a:pt x="84030" y="51700"/>
                </a:lnTo>
                <a:lnTo>
                  <a:pt x="84030" y="51690"/>
                </a:lnTo>
                <a:lnTo>
                  <a:pt x="84040" y="51690"/>
                </a:lnTo>
                <a:lnTo>
                  <a:pt x="84040" y="51680"/>
                </a:lnTo>
                <a:lnTo>
                  <a:pt x="84050" y="51680"/>
                </a:lnTo>
                <a:lnTo>
                  <a:pt x="84050" y="51690"/>
                </a:lnTo>
                <a:lnTo>
                  <a:pt x="84060" y="51690"/>
                </a:lnTo>
                <a:lnTo>
                  <a:pt x="84060" y="51700"/>
                </a:lnTo>
                <a:lnTo>
                  <a:pt x="84060" y="51690"/>
                </a:lnTo>
                <a:lnTo>
                  <a:pt x="84070" y="51690"/>
                </a:lnTo>
                <a:lnTo>
                  <a:pt x="84070" y="51700"/>
                </a:lnTo>
                <a:lnTo>
                  <a:pt x="84080" y="51700"/>
                </a:lnTo>
                <a:lnTo>
                  <a:pt x="84090" y="51700"/>
                </a:lnTo>
                <a:lnTo>
                  <a:pt x="84090" y="51680"/>
                </a:lnTo>
                <a:lnTo>
                  <a:pt x="84080" y="51680"/>
                </a:lnTo>
                <a:lnTo>
                  <a:pt x="84080" y="51670"/>
                </a:lnTo>
                <a:lnTo>
                  <a:pt x="84070" y="51670"/>
                </a:lnTo>
                <a:lnTo>
                  <a:pt x="84080" y="51660"/>
                </a:lnTo>
                <a:lnTo>
                  <a:pt x="84080" y="51650"/>
                </a:lnTo>
                <a:lnTo>
                  <a:pt x="84070" y="51640"/>
                </a:lnTo>
                <a:lnTo>
                  <a:pt x="84080" y="51650"/>
                </a:lnTo>
                <a:lnTo>
                  <a:pt x="84090" y="51640"/>
                </a:lnTo>
                <a:lnTo>
                  <a:pt x="84100" y="51640"/>
                </a:lnTo>
                <a:lnTo>
                  <a:pt x="84110" y="51640"/>
                </a:lnTo>
                <a:lnTo>
                  <a:pt x="84110" y="51630"/>
                </a:lnTo>
                <a:lnTo>
                  <a:pt x="84110" y="51640"/>
                </a:lnTo>
                <a:lnTo>
                  <a:pt x="84110" y="51650"/>
                </a:lnTo>
                <a:lnTo>
                  <a:pt x="84120" y="51650"/>
                </a:lnTo>
                <a:lnTo>
                  <a:pt x="84120" y="51670"/>
                </a:lnTo>
                <a:lnTo>
                  <a:pt x="84130" y="51670"/>
                </a:lnTo>
                <a:lnTo>
                  <a:pt x="84140" y="51670"/>
                </a:lnTo>
                <a:lnTo>
                  <a:pt x="84150" y="51660"/>
                </a:lnTo>
                <a:lnTo>
                  <a:pt x="84150" y="51650"/>
                </a:lnTo>
                <a:lnTo>
                  <a:pt x="84160" y="51640"/>
                </a:lnTo>
                <a:lnTo>
                  <a:pt x="84160" y="51630"/>
                </a:lnTo>
                <a:lnTo>
                  <a:pt x="84160" y="51620"/>
                </a:lnTo>
                <a:lnTo>
                  <a:pt x="84160" y="51610"/>
                </a:lnTo>
                <a:lnTo>
                  <a:pt x="84170" y="51620"/>
                </a:lnTo>
                <a:lnTo>
                  <a:pt x="84180" y="51620"/>
                </a:lnTo>
                <a:lnTo>
                  <a:pt x="84180" y="51630"/>
                </a:lnTo>
                <a:lnTo>
                  <a:pt x="84180" y="51620"/>
                </a:lnTo>
                <a:lnTo>
                  <a:pt x="84190" y="51620"/>
                </a:lnTo>
                <a:lnTo>
                  <a:pt x="84200" y="51620"/>
                </a:lnTo>
                <a:lnTo>
                  <a:pt x="84200" y="51610"/>
                </a:lnTo>
                <a:lnTo>
                  <a:pt x="84210" y="51600"/>
                </a:lnTo>
                <a:lnTo>
                  <a:pt x="84210" y="51610"/>
                </a:lnTo>
                <a:lnTo>
                  <a:pt x="84220" y="51610"/>
                </a:lnTo>
                <a:lnTo>
                  <a:pt x="84230" y="51600"/>
                </a:lnTo>
                <a:lnTo>
                  <a:pt x="84230" y="51590"/>
                </a:lnTo>
                <a:lnTo>
                  <a:pt x="84240" y="51580"/>
                </a:lnTo>
                <a:lnTo>
                  <a:pt x="84230" y="51570"/>
                </a:lnTo>
                <a:lnTo>
                  <a:pt x="84240" y="51560"/>
                </a:lnTo>
                <a:lnTo>
                  <a:pt x="84250" y="51560"/>
                </a:lnTo>
                <a:lnTo>
                  <a:pt x="84250" y="51550"/>
                </a:lnTo>
                <a:lnTo>
                  <a:pt x="84260" y="51540"/>
                </a:lnTo>
                <a:lnTo>
                  <a:pt x="84260" y="51530"/>
                </a:lnTo>
                <a:lnTo>
                  <a:pt x="84260" y="51520"/>
                </a:lnTo>
                <a:lnTo>
                  <a:pt x="84250" y="51520"/>
                </a:lnTo>
                <a:lnTo>
                  <a:pt x="84260" y="51510"/>
                </a:lnTo>
                <a:lnTo>
                  <a:pt x="84270" y="51510"/>
                </a:lnTo>
                <a:lnTo>
                  <a:pt x="84280" y="51510"/>
                </a:lnTo>
                <a:lnTo>
                  <a:pt x="84290" y="51510"/>
                </a:lnTo>
                <a:lnTo>
                  <a:pt x="84300" y="51520"/>
                </a:lnTo>
                <a:lnTo>
                  <a:pt x="84310" y="51510"/>
                </a:lnTo>
                <a:lnTo>
                  <a:pt x="84310" y="51520"/>
                </a:lnTo>
                <a:lnTo>
                  <a:pt x="84310" y="51510"/>
                </a:lnTo>
                <a:lnTo>
                  <a:pt x="84320" y="51510"/>
                </a:lnTo>
                <a:lnTo>
                  <a:pt x="84330" y="51510"/>
                </a:lnTo>
                <a:lnTo>
                  <a:pt x="84330" y="51500"/>
                </a:lnTo>
                <a:lnTo>
                  <a:pt x="84340" y="51490"/>
                </a:lnTo>
                <a:lnTo>
                  <a:pt x="84340" y="51480"/>
                </a:lnTo>
                <a:lnTo>
                  <a:pt x="84340" y="51470"/>
                </a:lnTo>
                <a:lnTo>
                  <a:pt x="84330" y="51460"/>
                </a:lnTo>
                <a:lnTo>
                  <a:pt x="84330" y="51450"/>
                </a:lnTo>
                <a:lnTo>
                  <a:pt x="84330" y="51440"/>
                </a:lnTo>
                <a:lnTo>
                  <a:pt x="84340" y="51440"/>
                </a:lnTo>
                <a:lnTo>
                  <a:pt x="84350" y="51440"/>
                </a:lnTo>
                <a:lnTo>
                  <a:pt x="84360" y="51430"/>
                </a:lnTo>
                <a:lnTo>
                  <a:pt x="84370" y="51420"/>
                </a:lnTo>
                <a:lnTo>
                  <a:pt x="84370" y="51410"/>
                </a:lnTo>
                <a:lnTo>
                  <a:pt x="84360" y="51400"/>
                </a:lnTo>
                <a:lnTo>
                  <a:pt x="84370" y="51390"/>
                </a:lnTo>
                <a:lnTo>
                  <a:pt x="84370" y="51400"/>
                </a:lnTo>
                <a:lnTo>
                  <a:pt x="84380" y="51400"/>
                </a:lnTo>
                <a:lnTo>
                  <a:pt x="84390" y="51410"/>
                </a:lnTo>
                <a:lnTo>
                  <a:pt x="84400" y="51410"/>
                </a:lnTo>
                <a:lnTo>
                  <a:pt x="84410" y="51410"/>
                </a:lnTo>
                <a:lnTo>
                  <a:pt x="84420" y="51410"/>
                </a:lnTo>
                <a:lnTo>
                  <a:pt x="84420" y="51420"/>
                </a:lnTo>
                <a:lnTo>
                  <a:pt x="84440" y="51430"/>
                </a:lnTo>
                <a:lnTo>
                  <a:pt x="84450" y="51440"/>
                </a:lnTo>
                <a:lnTo>
                  <a:pt x="84460" y="51440"/>
                </a:lnTo>
                <a:lnTo>
                  <a:pt x="84460" y="51450"/>
                </a:lnTo>
                <a:lnTo>
                  <a:pt x="84470" y="51450"/>
                </a:lnTo>
                <a:lnTo>
                  <a:pt x="84480" y="51460"/>
                </a:lnTo>
                <a:lnTo>
                  <a:pt x="84480" y="51470"/>
                </a:lnTo>
                <a:lnTo>
                  <a:pt x="84490" y="51470"/>
                </a:lnTo>
                <a:lnTo>
                  <a:pt x="84500" y="51480"/>
                </a:lnTo>
                <a:lnTo>
                  <a:pt x="84510" y="51480"/>
                </a:lnTo>
                <a:lnTo>
                  <a:pt x="84520" y="51470"/>
                </a:lnTo>
                <a:lnTo>
                  <a:pt x="84520" y="51460"/>
                </a:lnTo>
                <a:lnTo>
                  <a:pt x="84530" y="51460"/>
                </a:lnTo>
                <a:lnTo>
                  <a:pt x="84540" y="51460"/>
                </a:lnTo>
                <a:lnTo>
                  <a:pt x="84550" y="51470"/>
                </a:lnTo>
                <a:lnTo>
                  <a:pt x="84570" y="51480"/>
                </a:lnTo>
                <a:lnTo>
                  <a:pt x="84590" y="51490"/>
                </a:lnTo>
                <a:lnTo>
                  <a:pt x="84610" y="51500"/>
                </a:lnTo>
                <a:lnTo>
                  <a:pt x="84630" y="51520"/>
                </a:lnTo>
                <a:lnTo>
                  <a:pt x="84640" y="51530"/>
                </a:lnTo>
                <a:lnTo>
                  <a:pt x="84640" y="51540"/>
                </a:lnTo>
                <a:lnTo>
                  <a:pt x="84660" y="51560"/>
                </a:lnTo>
                <a:lnTo>
                  <a:pt x="84670" y="51580"/>
                </a:lnTo>
                <a:lnTo>
                  <a:pt x="84690" y="51600"/>
                </a:lnTo>
                <a:lnTo>
                  <a:pt x="84700" y="51610"/>
                </a:lnTo>
                <a:lnTo>
                  <a:pt x="84710" y="51630"/>
                </a:lnTo>
                <a:lnTo>
                  <a:pt x="84720" y="51650"/>
                </a:lnTo>
                <a:lnTo>
                  <a:pt x="84730" y="51670"/>
                </a:lnTo>
                <a:lnTo>
                  <a:pt x="84730" y="51680"/>
                </a:lnTo>
                <a:lnTo>
                  <a:pt x="84730" y="51710"/>
                </a:lnTo>
                <a:lnTo>
                  <a:pt x="84740" y="51730"/>
                </a:lnTo>
                <a:lnTo>
                  <a:pt x="84750" y="51730"/>
                </a:lnTo>
                <a:lnTo>
                  <a:pt x="84750" y="51750"/>
                </a:lnTo>
                <a:lnTo>
                  <a:pt x="84770" y="51770"/>
                </a:lnTo>
                <a:lnTo>
                  <a:pt x="84770" y="51780"/>
                </a:lnTo>
                <a:lnTo>
                  <a:pt x="84780" y="51790"/>
                </a:lnTo>
                <a:lnTo>
                  <a:pt x="84780" y="51800"/>
                </a:lnTo>
                <a:lnTo>
                  <a:pt x="84780" y="51810"/>
                </a:lnTo>
                <a:lnTo>
                  <a:pt x="84790" y="51820"/>
                </a:lnTo>
                <a:lnTo>
                  <a:pt x="84790" y="51830"/>
                </a:lnTo>
                <a:lnTo>
                  <a:pt x="84800" y="51840"/>
                </a:lnTo>
                <a:lnTo>
                  <a:pt x="84810" y="51850"/>
                </a:lnTo>
                <a:lnTo>
                  <a:pt x="84810" y="51860"/>
                </a:lnTo>
                <a:lnTo>
                  <a:pt x="84820" y="51870"/>
                </a:lnTo>
                <a:lnTo>
                  <a:pt x="84820" y="51880"/>
                </a:lnTo>
                <a:lnTo>
                  <a:pt x="84830" y="51880"/>
                </a:lnTo>
                <a:lnTo>
                  <a:pt x="84830" y="51890"/>
                </a:lnTo>
                <a:lnTo>
                  <a:pt x="84840" y="51900"/>
                </a:lnTo>
                <a:lnTo>
                  <a:pt x="84850" y="51900"/>
                </a:lnTo>
                <a:lnTo>
                  <a:pt x="84850" y="51910"/>
                </a:lnTo>
                <a:lnTo>
                  <a:pt x="84860" y="51910"/>
                </a:lnTo>
                <a:lnTo>
                  <a:pt x="84870" y="51910"/>
                </a:lnTo>
                <a:lnTo>
                  <a:pt x="84880" y="51910"/>
                </a:lnTo>
                <a:lnTo>
                  <a:pt x="84880" y="51920"/>
                </a:lnTo>
                <a:lnTo>
                  <a:pt x="84890" y="51920"/>
                </a:lnTo>
                <a:lnTo>
                  <a:pt x="84900" y="51920"/>
                </a:lnTo>
                <a:lnTo>
                  <a:pt x="84900" y="51930"/>
                </a:lnTo>
                <a:lnTo>
                  <a:pt x="84910" y="51930"/>
                </a:lnTo>
                <a:lnTo>
                  <a:pt x="84920" y="51940"/>
                </a:lnTo>
                <a:lnTo>
                  <a:pt x="84930" y="51940"/>
                </a:lnTo>
                <a:lnTo>
                  <a:pt x="84940" y="51940"/>
                </a:lnTo>
                <a:lnTo>
                  <a:pt x="84950" y="51940"/>
                </a:lnTo>
                <a:lnTo>
                  <a:pt x="84950" y="51930"/>
                </a:lnTo>
                <a:lnTo>
                  <a:pt x="84960" y="51930"/>
                </a:lnTo>
                <a:lnTo>
                  <a:pt x="84960" y="51920"/>
                </a:lnTo>
                <a:lnTo>
                  <a:pt x="84960" y="51910"/>
                </a:lnTo>
                <a:lnTo>
                  <a:pt x="84970" y="51910"/>
                </a:lnTo>
                <a:lnTo>
                  <a:pt x="84970" y="51920"/>
                </a:lnTo>
                <a:lnTo>
                  <a:pt x="84980" y="51920"/>
                </a:lnTo>
                <a:lnTo>
                  <a:pt x="84980" y="51930"/>
                </a:lnTo>
                <a:lnTo>
                  <a:pt x="84980" y="51940"/>
                </a:lnTo>
                <a:lnTo>
                  <a:pt x="84990" y="51940"/>
                </a:lnTo>
                <a:lnTo>
                  <a:pt x="85000" y="51950"/>
                </a:lnTo>
                <a:lnTo>
                  <a:pt x="85000" y="51960"/>
                </a:lnTo>
                <a:lnTo>
                  <a:pt x="85010" y="51960"/>
                </a:lnTo>
                <a:lnTo>
                  <a:pt x="85010" y="51970"/>
                </a:lnTo>
                <a:lnTo>
                  <a:pt x="85010" y="51980"/>
                </a:lnTo>
                <a:lnTo>
                  <a:pt x="85020" y="51980"/>
                </a:lnTo>
                <a:lnTo>
                  <a:pt x="85020" y="51990"/>
                </a:lnTo>
                <a:lnTo>
                  <a:pt x="85030" y="51990"/>
                </a:lnTo>
                <a:lnTo>
                  <a:pt x="85030" y="52000"/>
                </a:lnTo>
                <a:lnTo>
                  <a:pt x="85040" y="52010"/>
                </a:lnTo>
                <a:lnTo>
                  <a:pt x="85040" y="52020"/>
                </a:lnTo>
                <a:lnTo>
                  <a:pt x="85050" y="52030"/>
                </a:lnTo>
                <a:lnTo>
                  <a:pt x="85050" y="52040"/>
                </a:lnTo>
                <a:lnTo>
                  <a:pt x="85060" y="52040"/>
                </a:lnTo>
                <a:lnTo>
                  <a:pt x="85060" y="52050"/>
                </a:lnTo>
                <a:lnTo>
                  <a:pt x="85070" y="52060"/>
                </a:lnTo>
                <a:lnTo>
                  <a:pt x="85080" y="52070"/>
                </a:lnTo>
                <a:lnTo>
                  <a:pt x="85090" y="52090"/>
                </a:lnTo>
                <a:lnTo>
                  <a:pt x="85100" y="52100"/>
                </a:lnTo>
                <a:lnTo>
                  <a:pt x="85110" y="52110"/>
                </a:lnTo>
                <a:lnTo>
                  <a:pt x="85120" y="52120"/>
                </a:lnTo>
                <a:lnTo>
                  <a:pt x="85120" y="52130"/>
                </a:lnTo>
                <a:lnTo>
                  <a:pt x="85130" y="52130"/>
                </a:lnTo>
                <a:lnTo>
                  <a:pt x="85130" y="52140"/>
                </a:lnTo>
                <a:lnTo>
                  <a:pt x="85140" y="52150"/>
                </a:lnTo>
                <a:lnTo>
                  <a:pt x="85140" y="52160"/>
                </a:lnTo>
                <a:lnTo>
                  <a:pt x="85150" y="52160"/>
                </a:lnTo>
                <a:lnTo>
                  <a:pt x="85150" y="52170"/>
                </a:lnTo>
                <a:lnTo>
                  <a:pt x="85160" y="52170"/>
                </a:lnTo>
                <a:lnTo>
                  <a:pt x="85160" y="52180"/>
                </a:lnTo>
                <a:lnTo>
                  <a:pt x="85160" y="52190"/>
                </a:lnTo>
                <a:lnTo>
                  <a:pt x="85170" y="52190"/>
                </a:lnTo>
                <a:lnTo>
                  <a:pt x="85170" y="52200"/>
                </a:lnTo>
                <a:lnTo>
                  <a:pt x="85170" y="52210"/>
                </a:lnTo>
                <a:lnTo>
                  <a:pt x="85180" y="52210"/>
                </a:lnTo>
                <a:lnTo>
                  <a:pt x="85180" y="52220"/>
                </a:lnTo>
                <a:lnTo>
                  <a:pt x="85180" y="52230"/>
                </a:lnTo>
                <a:lnTo>
                  <a:pt x="85190" y="52230"/>
                </a:lnTo>
                <a:lnTo>
                  <a:pt x="85190" y="52240"/>
                </a:lnTo>
                <a:lnTo>
                  <a:pt x="85190" y="52250"/>
                </a:lnTo>
                <a:lnTo>
                  <a:pt x="85180" y="52250"/>
                </a:lnTo>
                <a:lnTo>
                  <a:pt x="85180" y="52260"/>
                </a:lnTo>
                <a:lnTo>
                  <a:pt x="85170" y="52260"/>
                </a:lnTo>
                <a:lnTo>
                  <a:pt x="85180" y="52260"/>
                </a:lnTo>
                <a:lnTo>
                  <a:pt x="85190" y="52270"/>
                </a:lnTo>
                <a:lnTo>
                  <a:pt x="85200" y="52270"/>
                </a:lnTo>
                <a:lnTo>
                  <a:pt x="85210" y="52270"/>
                </a:lnTo>
                <a:lnTo>
                  <a:pt x="85210" y="52260"/>
                </a:lnTo>
                <a:lnTo>
                  <a:pt x="85220" y="52260"/>
                </a:lnTo>
                <a:lnTo>
                  <a:pt x="85220" y="52270"/>
                </a:lnTo>
                <a:lnTo>
                  <a:pt x="85210" y="52280"/>
                </a:lnTo>
                <a:lnTo>
                  <a:pt x="85210" y="52290"/>
                </a:lnTo>
                <a:lnTo>
                  <a:pt x="85210" y="52300"/>
                </a:lnTo>
                <a:lnTo>
                  <a:pt x="85210" y="52310"/>
                </a:lnTo>
                <a:lnTo>
                  <a:pt x="85220" y="52320"/>
                </a:lnTo>
                <a:lnTo>
                  <a:pt x="85220" y="52330"/>
                </a:lnTo>
                <a:lnTo>
                  <a:pt x="85220" y="52340"/>
                </a:lnTo>
                <a:lnTo>
                  <a:pt x="85230" y="52360"/>
                </a:lnTo>
                <a:lnTo>
                  <a:pt x="85230" y="52370"/>
                </a:lnTo>
                <a:lnTo>
                  <a:pt x="85230" y="52380"/>
                </a:lnTo>
                <a:lnTo>
                  <a:pt x="85230" y="52390"/>
                </a:lnTo>
                <a:lnTo>
                  <a:pt x="85230" y="52400"/>
                </a:lnTo>
                <a:lnTo>
                  <a:pt x="85230" y="52410"/>
                </a:lnTo>
                <a:lnTo>
                  <a:pt x="85230" y="52420"/>
                </a:lnTo>
                <a:lnTo>
                  <a:pt x="85230" y="52440"/>
                </a:lnTo>
                <a:lnTo>
                  <a:pt x="85240" y="52460"/>
                </a:lnTo>
                <a:lnTo>
                  <a:pt x="85240" y="52480"/>
                </a:lnTo>
                <a:lnTo>
                  <a:pt x="85240" y="52490"/>
                </a:lnTo>
                <a:lnTo>
                  <a:pt x="85250" y="52490"/>
                </a:lnTo>
                <a:lnTo>
                  <a:pt x="85250" y="52500"/>
                </a:lnTo>
                <a:lnTo>
                  <a:pt x="85250" y="52510"/>
                </a:lnTo>
                <a:lnTo>
                  <a:pt x="85260" y="52510"/>
                </a:lnTo>
                <a:lnTo>
                  <a:pt x="85260" y="52520"/>
                </a:lnTo>
                <a:lnTo>
                  <a:pt x="85260" y="52510"/>
                </a:lnTo>
                <a:lnTo>
                  <a:pt x="85270" y="52520"/>
                </a:lnTo>
                <a:lnTo>
                  <a:pt x="85280" y="52530"/>
                </a:lnTo>
                <a:lnTo>
                  <a:pt x="85280" y="52540"/>
                </a:lnTo>
                <a:lnTo>
                  <a:pt x="85290" y="52550"/>
                </a:lnTo>
                <a:lnTo>
                  <a:pt x="85300" y="52560"/>
                </a:lnTo>
                <a:lnTo>
                  <a:pt x="85300" y="52570"/>
                </a:lnTo>
                <a:lnTo>
                  <a:pt x="85300" y="52580"/>
                </a:lnTo>
                <a:lnTo>
                  <a:pt x="85300" y="52590"/>
                </a:lnTo>
                <a:lnTo>
                  <a:pt x="85310" y="52620"/>
                </a:lnTo>
                <a:lnTo>
                  <a:pt x="85310" y="52640"/>
                </a:lnTo>
                <a:lnTo>
                  <a:pt x="85310" y="52660"/>
                </a:lnTo>
                <a:lnTo>
                  <a:pt x="85310" y="52680"/>
                </a:lnTo>
                <a:lnTo>
                  <a:pt x="85310" y="52690"/>
                </a:lnTo>
                <a:lnTo>
                  <a:pt x="85320" y="52710"/>
                </a:lnTo>
                <a:lnTo>
                  <a:pt x="85320" y="52720"/>
                </a:lnTo>
                <a:lnTo>
                  <a:pt x="85320" y="52730"/>
                </a:lnTo>
                <a:lnTo>
                  <a:pt x="85330" y="52750"/>
                </a:lnTo>
                <a:lnTo>
                  <a:pt x="85330" y="52760"/>
                </a:lnTo>
                <a:lnTo>
                  <a:pt x="85340" y="52770"/>
                </a:lnTo>
                <a:lnTo>
                  <a:pt x="85340" y="52780"/>
                </a:lnTo>
                <a:lnTo>
                  <a:pt x="85340" y="52790"/>
                </a:lnTo>
                <a:lnTo>
                  <a:pt x="85350" y="52790"/>
                </a:lnTo>
                <a:lnTo>
                  <a:pt x="85350" y="52800"/>
                </a:lnTo>
                <a:lnTo>
                  <a:pt x="85350" y="52810"/>
                </a:lnTo>
                <a:lnTo>
                  <a:pt x="85360" y="52810"/>
                </a:lnTo>
                <a:lnTo>
                  <a:pt x="85360" y="52820"/>
                </a:lnTo>
                <a:lnTo>
                  <a:pt x="85360" y="52830"/>
                </a:lnTo>
                <a:lnTo>
                  <a:pt x="85360" y="52840"/>
                </a:lnTo>
                <a:lnTo>
                  <a:pt x="85360" y="52850"/>
                </a:lnTo>
                <a:lnTo>
                  <a:pt x="85360" y="52860"/>
                </a:lnTo>
                <a:lnTo>
                  <a:pt x="85370" y="52860"/>
                </a:lnTo>
                <a:lnTo>
                  <a:pt x="85370" y="52870"/>
                </a:lnTo>
                <a:lnTo>
                  <a:pt x="85370" y="52880"/>
                </a:lnTo>
                <a:lnTo>
                  <a:pt x="85370" y="52890"/>
                </a:lnTo>
                <a:lnTo>
                  <a:pt x="85380" y="52890"/>
                </a:lnTo>
                <a:lnTo>
                  <a:pt x="85380" y="52900"/>
                </a:lnTo>
                <a:lnTo>
                  <a:pt x="85380" y="52910"/>
                </a:lnTo>
                <a:lnTo>
                  <a:pt x="85390" y="52910"/>
                </a:lnTo>
                <a:lnTo>
                  <a:pt x="85390" y="52920"/>
                </a:lnTo>
                <a:lnTo>
                  <a:pt x="85390" y="52930"/>
                </a:lnTo>
                <a:lnTo>
                  <a:pt x="85400" y="52930"/>
                </a:lnTo>
                <a:lnTo>
                  <a:pt x="85390" y="52940"/>
                </a:lnTo>
                <a:lnTo>
                  <a:pt x="85400" y="52940"/>
                </a:lnTo>
                <a:lnTo>
                  <a:pt x="85400" y="52950"/>
                </a:lnTo>
                <a:lnTo>
                  <a:pt x="85410" y="52960"/>
                </a:lnTo>
                <a:lnTo>
                  <a:pt x="85420" y="52970"/>
                </a:lnTo>
                <a:lnTo>
                  <a:pt x="85430" y="52970"/>
                </a:lnTo>
                <a:lnTo>
                  <a:pt x="85430" y="52980"/>
                </a:lnTo>
                <a:lnTo>
                  <a:pt x="85440" y="52980"/>
                </a:lnTo>
                <a:lnTo>
                  <a:pt x="85450" y="52990"/>
                </a:lnTo>
                <a:lnTo>
                  <a:pt x="85460" y="52990"/>
                </a:lnTo>
                <a:lnTo>
                  <a:pt x="85460" y="53000"/>
                </a:lnTo>
                <a:lnTo>
                  <a:pt x="85470" y="53000"/>
                </a:lnTo>
                <a:lnTo>
                  <a:pt x="85480" y="53000"/>
                </a:lnTo>
                <a:lnTo>
                  <a:pt x="85480" y="53010"/>
                </a:lnTo>
                <a:lnTo>
                  <a:pt x="85490" y="53010"/>
                </a:lnTo>
                <a:lnTo>
                  <a:pt x="85500" y="53020"/>
                </a:lnTo>
                <a:lnTo>
                  <a:pt x="85510" y="53020"/>
                </a:lnTo>
                <a:lnTo>
                  <a:pt x="85520" y="53030"/>
                </a:lnTo>
                <a:lnTo>
                  <a:pt x="85540" y="53030"/>
                </a:lnTo>
                <a:lnTo>
                  <a:pt x="85550" y="53030"/>
                </a:lnTo>
                <a:lnTo>
                  <a:pt x="85570" y="53030"/>
                </a:lnTo>
                <a:lnTo>
                  <a:pt x="85580" y="53030"/>
                </a:lnTo>
                <a:lnTo>
                  <a:pt x="85590" y="53030"/>
                </a:lnTo>
                <a:lnTo>
                  <a:pt x="85600" y="53020"/>
                </a:lnTo>
                <a:lnTo>
                  <a:pt x="85610" y="53020"/>
                </a:lnTo>
                <a:lnTo>
                  <a:pt x="85620" y="53010"/>
                </a:lnTo>
                <a:lnTo>
                  <a:pt x="85630" y="53000"/>
                </a:lnTo>
                <a:lnTo>
                  <a:pt x="85630" y="52990"/>
                </a:lnTo>
                <a:lnTo>
                  <a:pt x="85630" y="52980"/>
                </a:lnTo>
                <a:lnTo>
                  <a:pt x="85630" y="52970"/>
                </a:lnTo>
                <a:lnTo>
                  <a:pt x="85630" y="52960"/>
                </a:lnTo>
                <a:lnTo>
                  <a:pt x="85620" y="52960"/>
                </a:lnTo>
                <a:lnTo>
                  <a:pt x="85630" y="52960"/>
                </a:lnTo>
                <a:lnTo>
                  <a:pt x="85620" y="52960"/>
                </a:lnTo>
                <a:lnTo>
                  <a:pt x="85620" y="52950"/>
                </a:lnTo>
                <a:lnTo>
                  <a:pt x="85630" y="52950"/>
                </a:lnTo>
                <a:lnTo>
                  <a:pt x="85630" y="52940"/>
                </a:lnTo>
                <a:lnTo>
                  <a:pt x="85620" y="52930"/>
                </a:lnTo>
                <a:lnTo>
                  <a:pt x="85620" y="52920"/>
                </a:lnTo>
                <a:lnTo>
                  <a:pt x="85630" y="52920"/>
                </a:lnTo>
                <a:lnTo>
                  <a:pt x="85630" y="52910"/>
                </a:lnTo>
                <a:lnTo>
                  <a:pt x="85640" y="52900"/>
                </a:lnTo>
                <a:lnTo>
                  <a:pt x="85640" y="52890"/>
                </a:lnTo>
                <a:lnTo>
                  <a:pt x="85650" y="52890"/>
                </a:lnTo>
                <a:lnTo>
                  <a:pt x="85650" y="52880"/>
                </a:lnTo>
                <a:lnTo>
                  <a:pt x="85660" y="52880"/>
                </a:lnTo>
                <a:lnTo>
                  <a:pt x="85660" y="52870"/>
                </a:lnTo>
                <a:lnTo>
                  <a:pt x="85660" y="52860"/>
                </a:lnTo>
                <a:lnTo>
                  <a:pt x="85660" y="52850"/>
                </a:lnTo>
                <a:lnTo>
                  <a:pt x="85670" y="52850"/>
                </a:lnTo>
                <a:lnTo>
                  <a:pt x="85660" y="52850"/>
                </a:lnTo>
                <a:lnTo>
                  <a:pt x="85670" y="52850"/>
                </a:lnTo>
                <a:lnTo>
                  <a:pt x="85660" y="52840"/>
                </a:lnTo>
                <a:lnTo>
                  <a:pt x="85660" y="52830"/>
                </a:lnTo>
                <a:lnTo>
                  <a:pt x="85660" y="52820"/>
                </a:lnTo>
                <a:lnTo>
                  <a:pt x="85660" y="52810"/>
                </a:lnTo>
                <a:lnTo>
                  <a:pt x="85660" y="52800"/>
                </a:lnTo>
                <a:lnTo>
                  <a:pt x="85670" y="52790"/>
                </a:lnTo>
                <a:lnTo>
                  <a:pt x="85680" y="52790"/>
                </a:lnTo>
                <a:lnTo>
                  <a:pt x="85680" y="52800"/>
                </a:lnTo>
                <a:lnTo>
                  <a:pt x="85690" y="52810"/>
                </a:lnTo>
                <a:lnTo>
                  <a:pt x="85700" y="52810"/>
                </a:lnTo>
                <a:lnTo>
                  <a:pt x="85700" y="52820"/>
                </a:lnTo>
                <a:lnTo>
                  <a:pt x="85710" y="52820"/>
                </a:lnTo>
                <a:lnTo>
                  <a:pt x="85710" y="52830"/>
                </a:lnTo>
                <a:lnTo>
                  <a:pt x="85720" y="52830"/>
                </a:lnTo>
                <a:lnTo>
                  <a:pt x="85720" y="52840"/>
                </a:lnTo>
                <a:lnTo>
                  <a:pt x="85730" y="52840"/>
                </a:lnTo>
                <a:lnTo>
                  <a:pt x="85730" y="52850"/>
                </a:lnTo>
                <a:lnTo>
                  <a:pt x="85740" y="52850"/>
                </a:lnTo>
                <a:lnTo>
                  <a:pt x="85740" y="52860"/>
                </a:lnTo>
                <a:lnTo>
                  <a:pt x="85740" y="52870"/>
                </a:lnTo>
                <a:lnTo>
                  <a:pt x="85740" y="52880"/>
                </a:lnTo>
                <a:lnTo>
                  <a:pt x="85740" y="52890"/>
                </a:lnTo>
                <a:lnTo>
                  <a:pt x="85750" y="52900"/>
                </a:lnTo>
                <a:lnTo>
                  <a:pt x="85750" y="52910"/>
                </a:lnTo>
                <a:lnTo>
                  <a:pt x="85760" y="52920"/>
                </a:lnTo>
                <a:lnTo>
                  <a:pt x="85760" y="52930"/>
                </a:lnTo>
                <a:lnTo>
                  <a:pt x="85770" y="52940"/>
                </a:lnTo>
                <a:lnTo>
                  <a:pt x="85770" y="52950"/>
                </a:lnTo>
                <a:lnTo>
                  <a:pt x="85770" y="52960"/>
                </a:lnTo>
                <a:lnTo>
                  <a:pt x="85770" y="52970"/>
                </a:lnTo>
                <a:lnTo>
                  <a:pt x="85770" y="52980"/>
                </a:lnTo>
                <a:lnTo>
                  <a:pt x="85760" y="52980"/>
                </a:lnTo>
                <a:lnTo>
                  <a:pt x="85760" y="52990"/>
                </a:lnTo>
                <a:lnTo>
                  <a:pt x="85760" y="53000"/>
                </a:lnTo>
                <a:lnTo>
                  <a:pt x="85750" y="53000"/>
                </a:lnTo>
                <a:lnTo>
                  <a:pt x="85750" y="53010"/>
                </a:lnTo>
                <a:lnTo>
                  <a:pt x="85750" y="53020"/>
                </a:lnTo>
                <a:lnTo>
                  <a:pt x="85740" y="53020"/>
                </a:lnTo>
                <a:lnTo>
                  <a:pt x="85750" y="53020"/>
                </a:lnTo>
                <a:lnTo>
                  <a:pt x="85740" y="53020"/>
                </a:lnTo>
                <a:lnTo>
                  <a:pt x="85740" y="53030"/>
                </a:lnTo>
                <a:lnTo>
                  <a:pt x="85730" y="53030"/>
                </a:lnTo>
                <a:lnTo>
                  <a:pt x="85730" y="53040"/>
                </a:lnTo>
                <a:lnTo>
                  <a:pt x="85730" y="53050"/>
                </a:lnTo>
                <a:lnTo>
                  <a:pt x="85720" y="53050"/>
                </a:lnTo>
                <a:lnTo>
                  <a:pt x="85710" y="53060"/>
                </a:lnTo>
                <a:lnTo>
                  <a:pt x="85710" y="53070"/>
                </a:lnTo>
                <a:lnTo>
                  <a:pt x="85710" y="53080"/>
                </a:lnTo>
                <a:lnTo>
                  <a:pt x="85710" y="53090"/>
                </a:lnTo>
                <a:lnTo>
                  <a:pt x="85710" y="53100"/>
                </a:lnTo>
                <a:lnTo>
                  <a:pt x="85710" y="53110"/>
                </a:lnTo>
                <a:lnTo>
                  <a:pt x="85710" y="53120"/>
                </a:lnTo>
                <a:lnTo>
                  <a:pt x="85710" y="53130"/>
                </a:lnTo>
                <a:lnTo>
                  <a:pt x="85710" y="53140"/>
                </a:lnTo>
                <a:lnTo>
                  <a:pt x="85720" y="53140"/>
                </a:lnTo>
                <a:lnTo>
                  <a:pt x="85720" y="53150"/>
                </a:lnTo>
                <a:lnTo>
                  <a:pt x="85720" y="53160"/>
                </a:lnTo>
                <a:lnTo>
                  <a:pt x="85730" y="53160"/>
                </a:lnTo>
                <a:lnTo>
                  <a:pt x="85730" y="53170"/>
                </a:lnTo>
                <a:lnTo>
                  <a:pt x="85740" y="53170"/>
                </a:lnTo>
                <a:lnTo>
                  <a:pt x="85740" y="53180"/>
                </a:lnTo>
                <a:lnTo>
                  <a:pt x="85740" y="53190"/>
                </a:lnTo>
                <a:lnTo>
                  <a:pt x="85750" y="53190"/>
                </a:lnTo>
                <a:lnTo>
                  <a:pt x="85750" y="53200"/>
                </a:lnTo>
                <a:lnTo>
                  <a:pt x="85750" y="53210"/>
                </a:lnTo>
                <a:lnTo>
                  <a:pt x="85750" y="53220"/>
                </a:lnTo>
                <a:lnTo>
                  <a:pt x="85750" y="53230"/>
                </a:lnTo>
                <a:lnTo>
                  <a:pt x="85750" y="53240"/>
                </a:lnTo>
                <a:lnTo>
                  <a:pt x="85750" y="53250"/>
                </a:lnTo>
                <a:lnTo>
                  <a:pt x="85740" y="53250"/>
                </a:lnTo>
                <a:lnTo>
                  <a:pt x="85730" y="53240"/>
                </a:lnTo>
                <a:lnTo>
                  <a:pt x="85730" y="53250"/>
                </a:lnTo>
                <a:lnTo>
                  <a:pt x="85730" y="53260"/>
                </a:lnTo>
                <a:lnTo>
                  <a:pt x="85730" y="53270"/>
                </a:lnTo>
                <a:lnTo>
                  <a:pt x="85720" y="53270"/>
                </a:lnTo>
                <a:lnTo>
                  <a:pt x="85710" y="53270"/>
                </a:lnTo>
                <a:lnTo>
                  <a:pt x="85700" y="53270"/>
                </a:lnTo>
                <a:lnTo>
                  <a:pt x="85700" y="53280"/>
                </a:lnTo>
                <a:lnTo>
                  <a:pt x="85700" y="53290"/>
                </a:lnTo>
                <a:lnTo>
                  <a:pt x="85690" y="53290"/>
                </a:lnTo>
                <a:lnTo>
                  <a:pt x="85690" y="53300"/>
                </a:lnTo>
                <a:lnTo>
                  <a:pt x="85700" y="53310"/>
                </a:lnTo>
                <a:lnTo>
                  <a:pt x="85700" y="53320"/>
                </a:lnTo>
                <a:lnTo>
                  <a:pt x="85700" y="53330"/>
                </a:lnTo>
                <a:lnTo>
                  <a:pt x="85710" y="53330"/>
                </a:lnTo>
                <a:lnTo>
                  <a:pt x="85710" y="53340"/>
                </a:lnTo>
                <a:lnTo>
                  <a:pt x="85720" y="53340"/>
                </a:lnTo>
                <a:lnTo>
                  <a:pt x="85720" y="53330"/>
                </a:lnTo>
                <a:lnTo>
                  <a:pt x="85730" y="53340"/>
                </a:lnTo>
                <a:lnTo>
                  <a:pt x="85740" y="53340"/>
                </a:lnTo>
                <a:lnTo>
                  <a:pt x="85750" y="53340"/>
                </a:lnTo>
                <a:lnTo>
                  <a:pt x="85750" y="53350"/>
                </a:lnTo>
                <a:lnTo>
                  <a:pt x="85760" y="53350"/>
                </a:lnTo>
                <a:lnTo>
                  <a:pt x="85760" y="53360"/>
                </a:lnTo>
                <a:lnTo>
                  <a:pt x="85760" y="53370"/>
                </a:lnTo>
                <a:lnTo>
                  <a:pt x="85760" y="53380"/>
                </a:lnTo>
                <a:lnTo>
                  <a:pt x="85770" y="53390"/>
                </a:lnTo>
                <a:lnTo>
                  <a:pt x="85780" y="53390"/>
                </a:lnTo>
                <a:lnTo>
                  <a:pt x="85780" y="53400"/>
                </a:lnTo>
                <a:lnTo>
                  <a:pt x="85790" y="53400"/>
                </a:lnTo>
                <a:lnTo>
                  <a:pt x="85790" y="53410"/>
                </a:lnTo>
                <a:lnTo>
                  <a:pt x="85800" y="53410"/>
                </a:lnTo>
                <a:lnTo>
                  <a:pt x="85800" y="53420"/>
                </a:lnTo>
                <a:lnTo>
                  <a:pt x="85810" y="53420"/>
                </a:lnTo>
                <a:lnTo>
                  <a:pt x="85820" y="53430"/>
                </a:lnTo>
                <a:lnTo>
                  <a:pt x="85830" y="53430"/>
                </a:lnTo>
                <a:lnTo>
                  <a:pt x="85830" y="53440"/>
                </a:lnTo>
                <a:lnTo>
                  <a:pt x="85840" y="53440"/>
                </a:lnTo>
                <a:lnTo>
                  <a:pt x="85840" y="53450"/>
                </a:lnTo>
                <a:lnTo>
                  <a:pt x="85850" y="53460"/>
                </a:lnTo>
                <a:lnTo>
                  <a:pt x="85850" y="53470"/>
                </a:lnTo>
                <a:lnTo>
                  <a:pt x="85860" y="53470"/>
                </a:lnTo>
                <a:lnTo>
                  <a:pt x="85860" y="53480"/>
                </a:lnTo>
                <a:lnTo>
                  <a:pt x="85860" y="53490"/>
                </a:lnTo>
                <a:lnTo>
                  <a:pt x="85870" y="53500"/>
                </a:lnTo>
                <a:lnTo>
                  <a:pt x="85870" y="53510"/>
                </a:lnTo>
                <a:lnTo>
                  <a:pt x="85870" y="53520"/>
                </a:lnTo>
                <a:lnTo>
                  <a:pt x="85860" y="53530"/>
                </a:lnTo>
                <a:lnTo>
                  <a:pt x="85850" y="53530"/>
                </a:lnTo>
                <a:lnTo>
                  <a:pt x="85850" y="53540"/>
                </a:lnTo>
                <a:lnTo>
                  <a:pt x="85840" y="53540"/>
                </a:lnTo>
                <a:lnTo>
                  <a:pt x="85840" y="53530"/>
                </a:lnTo>
                <a:lnTo>
                  <a:pt x="85830" y="53520"/>
                </a:lnTo>
                <a:lnTo>
                  <a:pt x="85820" y="53520"/>
                </a:lnTo>
                <a:lnTo>
                  <a:pt x="85810" y="53520"/>
                </a:lnTo>
                <a:lnTo>
                  <a:pt x="85800" y="53520"/>
                </a:lnTo>
                <a:lnTo>
                  <a:pt x="85790" y="53520"/>
                </a:lnTo>
                <a:lnTo>
                  <a:pt x="85780" y="53520"/>
                </a:lnTo>
                <a:lnTo>
                  <a:pt x="85770" y="53530"/>
                </a:lnTo>
                <a:lnTo>
                  <a:pt x="85770" y="53540"/>
                </a:lnTo>
                <a:lnTo>
                  <a:pt x="85760" y="53540"/>
                </a:lnTo>
                <a:lnTo>
                  <a:pt x="85750" y="53540"/>
                </a:lnTo>
                <a:lnTo>
                  <a:pt x="85750" y="53550"/>
                </a:lnTo>
                <a:lnTo>
                  <a:pt x="85740" y="53550"/>
                </a:lnTo>
                <a:lnTo>
                  <a:pt x="85740" y="53560"/>
                </a:lnTo>
                <a:lnTo>
                  <a:pt x="85730" y="53560"/>
                </a:lnTo>
                <a:lnTo>
                  <a:pt x="85740" y="53560"/>
                </a:lnTo>
                <a:lnTo>
                  <a:pt x="85740" y="53570"/>
                </a:lnTo>
                <a:lnTo>
                  <a:pt x="85750" y="53570"/>
                </a:lnTo>
                <a:lnTo>
                  <a:pt x="85750" y="53580"/>
                </a:lnTo>
                <a:lnTo>
                  <a:pt x="85740" y="53580"/>
                </a:lnTo>
                <a:lnTo>
                  <a:pt x="85740" y="53590"/>
                </a:lnTo>
                <a:lnTo>
                  <a:pt x="85740" y="53600"/>
                </a:lnTo>
                <a:lnTo>
                  <a:pt x="85750" y="53600"/>
                </a:lnTo>
                <a:lnTo>
                  <a:pt x="85760" y="53600"/>
                </a:lnTo>
                <a:lnTo>
                  <a:pt x="85780" y="53620"/>
                </a:lnTo>
                <a:lnTo>
                  <a:pt x="85800" y="53630"/>
                </a:lnTo>
                <a:lnTo>
                  <a:pt x="85810" y="53640"/>
                </a:lnTo>
                <a:lnTo>
                  <a:pt x="85830" y="53700"/>
                </a:lnTo>
                <a:lnTo>
                  <a:pt x="85840" y="53720"/>
                </a:lnTo>
                <a:lnTo>
                  <a:pt x="85840" y="53730"/>
                </a:lnTo>
                <a:lnTo>
                  <a:pt x="85840" y="53740"/>
                </a:lnTo>
                <a:lnTo>
                  <a:pt x="85840" y="53750"/>
                </a:lnTo>
                <a:lnTo>
                  <a:pt x="85840" y="53760"/>
                </a:lnTo>
                <a:lnTo>
                  <a:pt x="85840" y="53770"/>
                </a:lnTo>
                <a:lnTo>
                  <a:pt x="85850" y="53770"/>
                </a:lnTo>
                <a:lnTo>
                  <a:pt x="85850" y="53780"/>
                </a:lnTo>
                <a:lnTo>
                  <a:pt x="85860" y="53780"/>
                </a:lnTo>
                <a:lnTo>
                  <a:pt x="85860" y="53790"/>
                </a:lnTo>
                <a:lnTo>
                  <a:pt x="85860" y="53800"/>
                </a:lnTo>
                <a:lnTo>
                  <a:pt x="85860" y="53810"/>
                </a:lnTo>
                <a:lnTo>
                  <a:pt x="85850" y="53820"/>
                </a:lnTo>
                <a:lnTo>
                  <a:pt x="85840" y="53830"/>
                </a:lnTo>
                <a:lnTo>
                  <a:pt x="85830" y="53830"/>
                </a:lnTo>
                <a:lnTo>
                  <a:pt x="85840" y="53840"/>
                </a:lnTo>
                <a:lnTo>
                  <a:pt x="85840" y="53860"/>
                </a:lnTo>
                <a:lnTo>
                  <a:pt x="85840" y="53870"/>
                </a:lnTo>
                <a:lnTo>
                  <a:pt x="85830" y="53870"/>
                </a:lnTo>
                <a:lnTo>
                  <a:pt x="85820" y="53870"/>
                </a:lnTo>
                <a:lnTo>
                  <a:pt x="85810" y="53870"/>
                </a:lnTo>
                <a:lnTo>
                  <a:pt x="85810" y="53880"/>
                </a:lnTo>
                <a:lnTo>
                  <a:pt x="85800" y="53880"/>
                </a:lnTo>
                <a:lnTo>
                  <a:pt x="85800" y="53890"/>
                </a:lnTo>
                <a:lnTo>
                  <a:pt x="85790" y="53890"/>
                </a:lnTo>
                <a:lnTo>
                  <a:pt x="85790" y="53900"/>
                </a:lnTo>
                <a:lnTo>
                  <a:pt x="85780" y="53900"/>
                </a:lnTo>
                <a:lnTo>
                  <a:pt x="85780" y="53910"/>
                </a:lnTo>
                <a:lnTo>
                  <a:pt x="85770" y="53910"/>
                </a:lnTo>
                <a:lnTo>
                  <a:pt x="85760" y="53920"/>
                </a:lnTo>
                <a:lnTo>
                  <a:pt x="85750" y="53920"/>
                </a:lnTo>
                <a:lnTo>
                  <a:pt x="85750" y="53930"/>
                </a:lnTo>
                <a:lnTo>
                  <a:pt x="85750" y="53940"/>
                </a:lnTo>
                <a:lnTo>
                  <a:pt x="85750" y="53950"/>
                </a:lnTo>
                <a:lnTo>
                  <a:pt x="85740" y="53950"/>
                </a:lnTo>
                <a:lnTo>
                  <a:pt x="85740" y="53960"/>
                </a:lnTo>
                <a:lnTo>
                  <a:pt x="85740" y="53970"/>
                </a:lnTo>
                <a:lnTo>
                  <a:pt x="85740" y="53980"/>
                </a:lnTo>
                <a:lnTo>
                  <a:pt x="85730" y="53980"/>
                </a:lnTo>
                <a:lnTo>
                  <a:pt x="85730" y="53990"/>
                </a:lnTo>
                <a:lnTo>
                  <a:pt x="85720" y="53990"/>
                </a:lnTo>
                <a:lnTo>
                  <a:pt x="85720" y="54000"/>
                </a:lnTo>
                <a:lnTo>
                  <a:pt x="85710" y="54000"/>
                </a:lnTo>
                <a:lnTo>
                  <a:pt x="85710" y="54010"/>
                </a:lnTo>
                <a:lnTo>
                  <a:pt x="85710" y="54000"/>
                </a:lnTo>
                <a:lnTo>
                  <a:pt x="85720" y="53990"/>
                </a:lnTo>
                <a:lnTo>
                  <a:pt x="85730" y="53990"/>
                </a:lnTo>
                <a:lnTo>
                  <a:pt x="85740" y="53990"/>
                </a:lnTo>
                <a:lnTo>
                  <a:pt x="85750" y="53980"/>
                </a:lnTo>
                <a:lnTo>
                  <a:pt x="85760" y="53980"/>
                </a:lnTo>
                <a:lnTo>
                  <a:pt x="85760" y="53970"/>
                </a:lnTo>
                <a:lnTo>
                  <a:pt x="85770" y="53960"/>
                </a:lnTo>
                <a:lnTo>
                  <a:pt x="85770" y="53950"/>
                </a:lnTo>
                <a:lnTo>
                  <a:pt x="85780" y="53960"/>
                </a:lnTo>
                <a:lnTo>
                  <a:pt x="85790" y="53960"/>
                </a:lnTo>
                <a:lnTo>
                  <a:pt x="85800" y="53970"/>
                </a:lnTo>
                <a:lnTo>
                  <a:pt x="85810" y="53970"/>
                </a:lnTo>
                <a:lnTo>
                  <a:pt x="85820" y="53970"/>
                </a:lnTo>
                <a:lnTo>
                  <a:pt x="85830" y="53970"/>
                </a:lnTo>
                <a:lnTo>
                  <a:pt x="85840" y="53970"/>
                </a:lnTo>
                <a:lnTo>
                  <a:pt x="85840" y="53980"/>
                </a:lnTo>
                <a:lnTo>
                  <a:pt x="85840" y="53990"/>
                </a:lnTo>
                <a:lnTo>
                  <a:pt x="85840" y="54000"/>
                </a:lnTo>
                <a:lnTo>
                  <a:pt x="85840" y="54010"/>
                </a:lnTo>
                <a:lnTo>
                  <a:pt x="85840" y="54020"/>
                </a:lnTo>
                <a:lnTo>
                  <a:pt x="85840" y="54030"/>
                </a:lnTo>
                <a:lnTo>
                  <a:pt x="85840" y="54040"/>
                </a:lnTo>
                <a:lnTo>
                  <a:pt x="85850" y="54040"/>
                </a:lnTo>
                <a:lnTo>
                  <a:pt x="85860" y="54050"/>
                </a:lnTo>
                <a:lnTo>
                  <a:pt x="85870" y="54060"/>
                </a:lnTo>
                <a:lnTo>
                  <a:pt x="85880" y="54060"/>
                </a:lnTo>
                <a:lnTo>
                  <a:pt x="85890" y="54060"/>
                </a:lnTo>
                <a:lnTo>
                  <a:pt x="85900" y="54060"/>
                </a:lnTo>
                <a:lnTo>
                  <a:pt x="85900" y="54050"/>
                </a:lnTo>
                <a:lnTo>
                  <a:pt x="85910" y="54050"/>
                </a:lnTo>
                <a:lnTo>
                  <a:pt x="85910" y="54040"/>
                </a:lnTo>
                <a:lnTo>
                  <a:pt x="85920" y="54040"/>
                </a:lnTo>
                <a:lnTo>
                  <a:pt x="85920" y="54050"/>
                </a:lnTo>
                <a:lnTo>
                  <a:pt x="85920" y="54060"/>
                </a:lnTo>
                <a:lnTo>
                  <a:pt x="85920" y="54070"/>
                </a:lnTo>
                <a:lnTo>
                  <a:pt x="85930" y="54070"/>
                </a:lnTo>
                <a:lnTo>
                  <a:pt x="85930" y="54080"/>
                </a:lnTo>
                <a:lnTo>
                  <a:pt x="85940" y="54080"/>
                </a:lnTo>
                <a:lnTo>
                  <a:pt x="85950" y="54080"/>
                </a:lnTo>
                <a:lnTo>
                  <a:pt x="85960" y="54080"/>
                </a:lnTo>
                <a:lnTo>
                  <a:pt x="85970" y="54070"/>
                </a:lnTo>
                <a:lnTo>
                  <a:pt x="85970" y="54060"/>
                </a:lnTo>
                <a:lnTo>
                  <a:pt x="85980" y="54070"/>
                </a:lnTo>
                <a:lnTo>
                  <a:pt x="85980" y="54080"/>
                </a:lnTo>
                <a:lnTo>
                  <a:pt x="85980" y="54090"/>
                </a:lnTo>
                <a:lnTo>
                  <a:pt x="86000" y="54070"/>
                </a:lnTo>
                <a:lnTo>
                  <a:pt x="86010" y="54070"/>
                </a:lnTo>
                <a:lnTo>
                  <a:pt x="86020" y="54070"/>
                </a:lnTo>
                <a:lnTo>
                  <a:pt x="86030" y="54060"/>
                </a:lnTo>
                <a:lnTo>
                  <a:pt x="86040" y="54060"/>
                </a:lnTo>
                <a:lnTo>
                  <a:pt x="86030" y="54060"/>
                </a:lnTo>
                <a:lnTo>
                  <a:pt x="86020" y="54060"/>
                </a:lnTo>
                <a:lnTo>
                  <a:pt x="86010" y="54070"/>
                </a:lnTo>
                <a:lnTo>
                  <a:pt x="86010" y="54060"/>
                </a:lnTo>
                <a:lnTo>
                  <a:pt x="86000" y="54060"/>
                </a:lnTo>
                <a:lnTo>
                  <a:pt x="86000" y="54050"/>
                </a:lnTo>
                <a:lnTo>
                  <a:pt x="85990" y="54050"/>
                </a:lnTo>
                <a:lnTo>
                  <a:pt x="85990" y="54040"/>
                </a:lnTo>
                <a:lnTo>
                  <a:pt x="85980" y="54040"/>
                </a:lnTo>
                <a:lnTo>
                  <a:pt x="85970" y="54040"/>
                </a:lnTo>
                <a:lnTo>
                  <a:pt x="85960" y="54030"/>
                </a:lnTo>
                <a:lnTo>
                  <a:pt x="85950" y="54030"/>
                </a:lnTo>
                <a:lnTo>
                  <a:pt x="85940" y="54030"/>
                </a:lnTo>
                <a:lnTo>
                  <a:pt x="85940" y="54020"/>
                </a:lnTo>
                <a:lnTo>
                  <a:pt x="85940" y="54010"/>
                </a:lnTo>
                <a:lnTo>
                  <a:pt x="85930" y="54010"/>
                </a:lnTo>
                <a:lnTo>
                  <a:pt x="85940" y="54000"/>
                </a:lnTo>
                <a:lnTo>
                  <a:pt x="85930" y="54000"/>
                </a:lnTo>
                <a:lnTo>
                  <a:pt x="85930" y="53990"/>
                </a:lnTo>
                <a:lnTo>
                  <a:pt x="85920" y="53990"/>
                </a:lnTo>
                <a:lnTo>
                  <a:pt x="85910" y="53980"/>
                </a:lnTo>
                <a:lnTo>
                  <a:pt x="85900" y="53970"/>
                </a:lnTo>
                <a:lnTo>
                  <a:pt x="85890" y="53970"/>
                </a:lnTo>
                <a:lnTo>
                  <a:pt x="85890" y="53960"/>
                </a:lnTo>
                <a:lnTo>
                  <a:pt x="85880" y="53960"/>
                </a:lnTo>
                <a:lnTo>
                  <a:pt x="85870" y="53960"/>
                </a:lnTo>
                <a:lnTo>
                  <a:pt x="85860" y="53960"/>
                </a:lnTo>
                <a:lnTo>
                  <a:pt x="85860" y="53950"/>
                </a:lnTo>
                <a:lnTo>
                  <a:pt x="85850" y="53950"/>
                </a:lnTo>
                <a:lnTo>
                  <a:pt x="85840" y="53940"/>
                </a:lnTo>
                <a:lnTo>
                  <a:pt x="85830" y="53940"/>
                </a:lnTo>
                <a:lnTo>
                  <a:pt x="85830" y="53930"/>
                </a:lnTo>
                <a:lnTo>
                  <a:pt x="85830" y="53920"/>
                </a:lnTo>
                <a:lnTo>
                  <a:pt x="85840" y="53920"/>
                </a:lnTo>
                <a:lnTo>
                  <a:pt x="85850" y="53910"/>
                </a:lnTo>
                <a:lnTo>
                  <a:pt x="85860" y="53910"/>
                </a:lnTo>
                <a:lnTo>
                  <a:pt x="85860" y="53900"/>
                </a:lnTo>
                <a:lnTo>
                  <a:pt x="85870" y="53900"/>
                </a:lnTo>
                <a:lnTo>
                  <a:pt x="85870" y="53890"/>
                </a:lnTo>
                <a:lnTo>
                  <a:pt x="85880" y="53890"/>
                </a:lnTo>
                <a:lnTo>
                  <a:pt x="85880" y="53880"/>
                </a:lnTo>
                <a:lnTo>
                  <a:pt x="85880" y="53870"/>
                </a:lnTo>
                <a:lnTo>
                  <a:pt x="85880" y="53860"/>
                </a:lnTo>
                <a:lnTo>
                  <a:pt x="85890" y="53860"/>
                </a:lnTo>
                <a:lnTo>
                  <a:pt x="85890" y="53850"/>
                </a:lnTo>
                <a:lnTo>
                  <a:pt x="85890" y="53840"/>
                </a:lnTo>
                <a:lnTo>
                  <a:pt x="85900" y="53830"/>
                </a:lnTo>
                <a:lnTo>
                  <a:pt x="85910" y="53820"/>
                </a:lnTo>
                <a:lnTo>
                  <a:pt x="85910" y="53810"/>
                </a:lnTo>
                <a:lnTo>
                  <a:pt x="85920" y="53810"/>
                </a:lnTo>
                <a:lnTo>
                  <a:pt x="85920" y="53800"/>
                </a:lnTo>
                <a:lnTo>
                  <a:pt x="85920" y="53790"/>
                </a:lnTo>
                <a:lnTo>
                  <a:pt x="85910" y="53780"/>
                </a:lnTo>
                <a:lnTo>
                  <a:pt x="85900" y="53760"/>
                </a:lnTo>
                <a:lnTo>
                  <a:pt x="85900" y="53740"/>
                </a:lnTo>
                <a:lnTo>
                  <a:pt x="85890" y="53720"/>
                </a:lnTo>
                <a:lnTo>
                  <a:pt x="85880" y="53720"/>
                </a:lnTo>
                <a:lnTo>
                  <a:pt x="85870" y="53710"/>
                </a:lnTo>
                <a:lnTo>
                  <a:pt x="85870" y="53700"/>
                </a:lnTo>
                <a:lnTo>
                  <a:pt x="85860" y="53700"/>
                </a:lnTo>
                <a:lnTo>
                  <a:pt x="85860" y="53690"/>
                </a:lnTo>
                <a:lnTo>
                  <a:pt x="85870" y="53680"/>
                </a:lnTo>
                <a:lnTo>
                  <a:pt x="85860" y="53670"/>
                </a:lnTo>
                <a:lnTo>
                  <a:pt x="85860" y="53660"/>
                </a:lnTo>
                <a:lnTo>
                  <a:pt x="85850" y="53660"/>
                </a:lnTo>
                <a:lnTo>
                  <a:pt x="85850" y="53650"/>
                </a:lnTo>
                <a:lnTo>
                  <a:pt x="85850" y="53640"/>
                </a:lnTo>
                <a:lnTo>
                  <a:pt x="85840" y="53630"/>
                </a:lnTo>
                <a:lnTo>
                  <a:pt x="85840" y="53620"/>
                </a:lnTo>
                <a:lnTo>
                  <a:pt x="85830" y="53620"/>
                </a:lnTo>
                <a:lnTo>
                  <a:pt x="85830" y="53610"/>
                </a:lnTo>
                <a:lnTo>
                  <a:pt x="85840" y="53610"/>
                </a:lnTo>
                <a:lnTo>
                  <a:pt x="85830" y="53600"/>
                </a:lnTo>
                <a:lnTo>
                  <a:pt x="85830" y="53590"/>
                </a:lnTo>
                <a:lnTo>
                  <a:pt x="85820" y="53590"/>
                </a:lnTo>
                <a:lnTo>
                  <a:pt x="85820" y="53580"/>
                </a:lnTo>
                <a:lnTo>
                  <a:pt x="85830" y="53580"/>
                </a:lnTo>
                <a:lnTo>
                  <a:pt x="85840" y="53580"/>
                </a:lnTo>
                <a:lnTo>
                  <a:pt x="85850" y="53580"/>
                </a:lnTo>
                <a:lnTo>
                  <a:pt x="85860" y="53580"/>
                </a:lnTo>
                <a:lnTo>
                  <a:pt x="85870" y="53580"/>
                </a:lnTo>
                <a:lnTo>
                  <a:pt x="85870" y="53570"/>
                </a:lnTo>
                <a:lnTo>
                  <a:pt x="85870" y="53560"/>
                </a:lnTo>
                <a:lnTo>
                  <a:pt x="85870" y="53550"/>
                </a:lnTo>
                <a:lnTo>
                  <a:pt x="85880" y="53540"/>
                </a:lnTo>
                <a:lnTo>
                  <a:pt x="85890" y="53540"/>
                </a:lnTo>
                <a:lnTo>
                  <a:pt x="85900" y="53540"/>
                </a:lnTo>
                <a:lnTo>
                  <a:pt x="85910" y="53530"/>
                </a:lnTo>
                <a:lnTo>
                  <a:pt x="85920" y="53530"/>
                </a:lnTo>
                <a:lnTo>
                  <a:pt x="85930" y="53530"/>
                </a:lnTo>
                <a:lnTo>
                  <a:pt x="85940" y="53520"/>
                </a:lnTo>
                <a:lnTo>
                  <a:pt x="85950" y="53520"/>
                </a:lnTo>
                <a:lnTo>
                  <a:pt x="85950" y="53510"/>
                </a:lnTo>
                <a:lnTo>
                  <a:pt x="85960" y="53510"/>
                </a:lnTo>
                <a:lnTo>
                  <a:pt x="85960" y="53500"/>
                </a:lnTo>
                <a:lnTo>
                  <a:pt x="85970" y="53500"/>
                </a:lnTo>
                <a:lnTo>
                  <a:pt x="85970" y="53490"/>
                </a:lnTo>
                <a:lnTo>
                  <a:pt x="85980" y="53490"/>
                </a:lnTo>
                <a:lnTo>
                  <a:pt x="85990" y="53490"/>
                </a:lnTo>
                <a:lnTo>
                  <a:pt x="86000" y="53500"/>
                </a:lnTo>
                <a:lnTo>
                  <a:pt x="86010" y="53500"/>
                </a:lnTo>
                <a:lnTo>
                  <a:pt x="86020" y="53510"/>
                </a:lnTo>
                <a:lnTo>
                  <a:pt x="86030" y="53510"/>
                </a:lnTo>
                <a:lnTo>
                  <a:pt x="86030" y="53520"/>
                </a:lnTo>
                <a:lnTo>
                  <a:pt x="86040" y="53520"/>
                </a:lnTo>
                <a:lnTo>
                  <a:pt x="86040" y="53530"/>
                </a:lnTo>
                <a:lnTo>
                  <a:pt x="86050" y="53530"/>
                </a:lnTo>
                <a:lnTo>
                  <a:pt x="86050" y="53540"/>
                </a:lnTo>
                <a:lnTo>
                  <a:pt x="86060" y="53540"/>
                </a:lnTo>
                <a:lnTo>
                  <a:pt x="86060" y="53550"/>
                </a:lnTo>
                <a:lnTo>
                  <a:pt x="86090" y="53560"/>
                </a:lnTo>
                <a:lnTo>
                  <a:pt x="86090" y="53570"/>
                </a:lnTo>
                <a:lnTo>
                  <a:pt x="86120" y="53590"/>
                </a:lnTo>
                <a:lnTo>
                  <a:pt x="86150" y="53600"/>
                </a:lnTo>
                <a:lnTo>
                  <a:pt x="86180" y="53610"/>
                </a:lnTo>
                <a:lnTo>
                  <a:pt x="86210" y="53610"/>
                </a:lnTo>
                <a:lnTo>
                  <a:pt x="86220" y="53610"/>
                </a:lnTo>
                <a:lnTo>
                  <a:pt x="86230" y="53610"/>
                </a:lnTo>
                <a:lnTo>
                  <a:pt x="86250" y="53610"/>
                </a:lnTo>
                <a:lnTo>
                  <a:pt x="86260" y="53620"/>
                </a:lnTo>
                <a:lnTo>
                  <a:pt x="86270" y="53620"/>
                </a:lnTo>
                <a:lnTo>
                  <a:pt x="86270" y="53630"/>
                </a:lnTo>
                <a:lnTo>
                  <a:pt x="86280" y="53640"/>
                </a:lnTo>
                <a:lnTo>
                  <a:pt x="86280" y="53650"/>
                </a:lnTo>
                <a:lnTo>
                  <a:pt x="86280" y="53660"/>
                </a:lnTo>
                <a:lnTo>
                  <a:pt x="86290" y="53660"/>
                </a:lnTo>
                <a:lnTo>
                  <a:pt x="86300" y="53670"/>
                </a:lnTo>
                <a:lnTo>
                  <a:pt x="86300" y="53680"/>
                </a:lnTo>
                <a:lnTo>
                  <a:pt x="86310" y="53690"/>
                </a:lnTo>
                <a:lnTo>
                  <a:pt x="86310" y="53700"/>
                </a:lnTo>
                <a:lnTo>
                  <a:pt x="86310" y="53710"/>
                </a:lnTo>
                <a:lnTo>
                  <a:pt x="86310" y="53720"/>
                </a:lnTo>
                <a:lnTo>
                  <a:pt x="86320" y="53720"/>
                </a:lnTo>
                <a:lnTo>
                  <a:pt x="86320" y="53730"/>
                </a:lnTo>
                <a:lnTo>
                  <a:pt x="86320" y="53740"/>
                </a:lnTo>
                <a:lnTo>
                  <a:pt x="86330" y="53740"/>
                </a:lnTo>
                <a:lnTo>
                  <a:pt x="86330" y="53750"/>
                </a:lnTo>
                <a:lnTo>
                  <a:pt x="86340" y="53760"/>
                </a:lnTo>
                <a:lnTo>
                  <a:pt x="86340" y="53770"/>
                </a:lnTo>
                <a:lnTo>
                  <a:pt x="86350" y="53770"/>
                </a:lnTo>
                <a:lnTo>
                  <a:pt x="86350" y="53780"/>
                </a:lnTo>
                <a:lnTo>
                  <a:pt x="86360" y="53780"/>
                </a:lnTo>
                <a:lnTo>
                  <a:pt x="86360" y="53790"/>
                </a:lnTo>
                <a:lnTo>
                  <a:pt x="86370" y="53790"/>
                </a:lnTo>
                <a:lnTo>
                  <a:pt x="86380" y="53800"/>
                </a:lnTo>
                <a:lnTo>
                  <a:pt x="86390" y="53800"/>
                </a:lnTo>
                <a:lnTo>
                  <a:pt x="86400" y="53810"/>
                </a:lnTo>
                <a:lnTo>
                  <a:pt x="86420" y="53810"/>
                </a:lnTo>
                <a:lnTo>
                  <a:pt x="86440" y="53820"/>
                </a:lnTo>
                <a:lnTo>
                  <a:pt x="86450" y="53820"/>
                </a:lnTo>
                <a:lnTo>
                  <a:pt x="86460" y="53820"/>
                </a:lnTo>
                <a:lnTo>
                  <a:pt x="86470" y="53820"/>
                </a:lnTo>
                <a:lnTo>
                  <a:pt x="86490" y="53820"/>
                </a:lnTo>
                <a:lnTo>
                  <a:pt x="86510" y="53810"/>
                </a:lnTo>
                <a:lnTo>
                  <a:pt x="86530" y="53810"/>
                </a:lnTo>
                <a:lnTo>
                  <a:pt x="86540" y="53810"/>
                </a:lnTo>
                <a:lnTo>
                  <a:pt x="86550" y="53800"/>
                </a:lnTo>
                <a:lnTo>
                  <a:pt x="86560" y="53800"/>
                </a:lnTo>
                <a:lnTo>
                  <a:pt x="86580" y="53800"/>
                </a:lnTo>
                <a:lnTo>
                  <a:pt x="86580" y="53790"/>
                </a:lnTo>
                <a:lnTo>
                  <a:pt x="86610" y="53780"/>
                </a:lnTo>
                <a:lnTo>
                  <a:pt x="86610" y="53760"/>
                </a:lnTo>
                <a:lnTo>
                  <a:pt x="86620" y="53750"/>
                </a:lnTo>
                <a:lnTo>
                  <a:pt x="86630" y="53760"/>
                </a:lnTo>
                <a:lnTo>
                  <a:pt x="86660" y="53760"/>
                </a:lnTo>
                <a:lnTo>
                  <a:pt x="86680" y="53770"/>
                </a:lnTo>
                <a:lnTo>
                  <a:pt x="86690" y="53770"/>
                </a:lnTo>
                <a:lnTo>
                  <a:pt x="86700" y="53780"/>
                </a:lnTo>
                <a:lnTo>
                  <a:pt x="86710" y="53800"/>
                </a:lnTo>
                <a:lnTo>
                  <a:pt x="86730" y="53810"/>
                </a:lnTo>
                <a:lnTo>
                  <a:pt x="86750" y="53820"/>
                </a:lnTo>
                <a:lnTo>
                  <a:pt x="86760" y="53830"/>
                </a:lnTo>
                <a:lnTo>
                  <a:pt x="86770" y="53840"/>
                </a:lnTo>
                <a:lnTo>
                  <a:pt x="86790" y="53830"/>
                </a:lnTo>
                <a:lnTo>
                  <a:pt x="86800" y="53820"/>
                </a:lnTo>
                <a:lnTo>
                  <a:pt x="86820" y="53820"/>
                </a:lnTo>
                <a:lnTo>
                  <a:pt x="86830" y="53830"/>
                </a:lnTo>
                <a:lnTo>
                  <a:pt x="86850" y="53830"/>
                </a:lnTo>
                <a:lnTo>
                  <a:pt x="86860" y="53840"/>
                </a:lnTo>
                <a:lnTo>
                  <a:pt x="86880" y="53860"/>
                </a:lnTo>
                <a:lnTo>
                  <a:pt x="86890" y="53860"/>
                </a:lnTo>
                <a:lnTo>
                  <a:pt x="86890" y="53870"/>
                </a:lnTo>
                <a:lnTo>
                  <a:pt x="86920" y="53870"/>
                </a:lnTo>
                <a:lnTo>
                  <a:pt x="86930" y="53880"/>
                </a:lnTo>
                <a:lnTo>
                  <a:pt x="86940" y="53900"/>
                </a:lnTo>
                <a:lnTo>
                  <a:pt x="86960" y="53900"/>
                </a:lnTo>
                <a:lnTo>
                  <a:pt x="86970" y="53900"/>
                </a:lnTo>
                <a:lnTo>
                  <a:pt x="86990" y="53880"/>
                </a:lnTo>
                <a:lnTo>
                  <a:pt x="87000" y="53840"/>
                </a:lnTo>
                <a:lnTo>
                  <a:pt x="87010" y="53810"/>
                </a:lnTo>
                <a:lnTo>
                  <a:pt x="87030" y="53780"/>
                </a:lnTo>
                <a:lnTo>
                  <a:pt x="87040" y="53780"/>
                </a:lnTo>
                <a:lnTo>
                  <a:pt x="87050" y="53790"/>
                </a:lnTo>
                <a:lnTo>
                  <a:pt x="87060" y="53810"/>
                </a:lnTo>
                <a:lnTo>
                  <a:pt x="87080" y="53850"/>
                </a:lnTo>
                <a:lnTo>
                  <a:pt x="87080" y="53880"/>
                </a:lnTo>
                <a:lnTo>
                  <a:pt x="87100" y="53890"/>
                </a:lnTo>
                <a:lnTo>
                  <a:pt x="87100" y="53900"/>
                </a:lnTo>
                <a:lnTo>
                  <a:pt x="87110" y="53910"/>
                </a:lnTo>
                <a:lnTo>
                  <a:pt x="87130" y="53920"/>
                </a:lnTo>
                <a:lnTo>
                  <a:pt x="87140" y="53930"/>
                </a:lnTo>
                <a:lnTo>
                  <a:pt x="87150" y="53930"/>
                </a:lnTo>
                <a:lnTo>
                  <a:pt x="87170" y="53930"/>
                </a:lnTo>
                <a:lnTo>
                  <a:pt x="87200" y="53950"/>
                </a:lnTo>
                <a:lnTo>
                  <a:pt x="87220" y="53960"/>
                </a:lnTo>
                <a:lnTo>
                  <a:pt x="87240" y="53960"/>
                </a:lnTo>
                <a:lnTo>
                  <a:pt x="87250" y="53970"/>
                </a:lnTo>
                <a:lnTo>
                  <a:pt x="87270" y="53970"/>
                </a:lnTo>
                <a:lnTo>
                  <a:pt x="87280" y="53970"/>
                </a:lnTo>
                <a:lnTo>
                  <a:pt x="87290" y="53950"/>
                </a:lnTo>
                <a:lnTo>
                  <a:pt x="87290" y="53930"/>
                </a:lnTo>
                <a:lnTo>
                  <a:pt x="87300" y="53910"/>
                </a:lnTo>
                <a:lnTo>
                  <a:pt x="87310" y="53900"/>
                </a:lnTo>
                <a:lnTo>
                  <a:pt x="87330" y="53910"/>
                </a:lnTo>
                <a:lnTo>
                  <a:pt x="87340" y="53920"/>
                </a:lnTo>
                <a:lnTo>
                  <a:pt x="87350" y="53940"/>
                </a:lnTo>
                <a:lnTo>
                  <a:pt x="87350" y="53950"/>
                </a:lnTo>
                <a:lnTo>
                  <a:pt x="87350" y="53970"/>
                </a:lnTo>
                <a:lnTo>
                  <a:pt x="87350" y="53990"/>
                </a:lnTo>
                <a:lnTo>
                  <a:pt x="87360" y="54010"/>
                </a:lnTo>
                <a:lnTo>
                  <a:pt x="87360" y="54020"/>
                </a:lnTo>
                <a:lnTo>
                  <a:pt x="87380" y="54050"/>
                </a:lnTo>
                <a:lnTo>
                  <a:pt x="87390" y="54060"/>
                </a:lnTo>
                <a:lnTo>
                  <a:pt x="87410" y="54070"/>
                </a:lnTo>
                <a:lnTo>
                  <a:pt x="87430" y="54080"/>
                </a:lnTo>
                <a:lnTo>
                  <a:pt x="87440" y="54090"/>
                </a:lnTo>
                <a:lnTo>
                  <a:pt x="87460" y="54100"/>
                </a:lnTo>
                <a:lnTo>
                  <a:pt x="87470" y="54120"/>
                </a:lnTo>
                <a:lnTo>
                  <a:pt x="87480" y="54130"/>
                </a:lnTo>
                <a:lnTo>
                  <a:pt x="87480" y="54140"/>
                </a:lnTo>
                <a:lnTo>
                  <a:pt x="87490" y="54170"/>
                </a:lnTo>
                <a:lnTo>
                  <a:pt x="87500" y="54190"/>
                </a:lnTo>
                <a:lnTo>
                  <a:pt x="87500" y="54200"/>
                </a:lnTo>
                <a:lnTo>
                  <a:pt x="87500" y="54220"/>
                </a:lnTo>
                <a:lnTo>
                  <a:pt x="87500" y="54240"/>
                </a:lnTo>
                <a:lnTo>
                  <a:pt x="87500" y="54250"/>
                </a:lnTo>
                <a:lnTo>
                  <a:pt x="87500" y="54270"/>
                </a:lnTo>
                <a:lnTo>
                  <a:pt x="87500" y="54290"/>
                </a:lnTo>
                <a:lnTo>
                  <a:pt x="87510" y="54300"/>
                </a:lnTo>
                <a:lnTo>
                  <a:pt x="87510" y="54330"/>
                </a:lnTo>
                <a:lnTo>
                  <a:pt x="87520" y="54360"/>
                </a:lnTo>
                <a:lnTo>
                  <a:pt x="87520" y="54380"/>
                </a:lnTo>
                <a:lnTo>
                  <a:pt x="87530" y="54390"/>
                </a:lnTo>
                <a:lnTo>
                  <a:pt x="87540" y="54410"/>
                </a:lnTo>
                <a:lnTo>
                  <a:pt x="87550" y="54450"/>
                </a:lnTo>
                <a:lnTo>
                  <a:pt x="87550" y="54470"/>
                </a:lnTo>
                <a:lnTo>
                  <a:pt x="87550" y="54490"/>
                </a:lnTo>
                <a:lnTo>
                  <a:pt x="87570" y="54520"/>
                </a:lnTo>
                <a:lnTo>
                  <a:pt x="87570" y="54540"/>
                </a:lnTo>
                <a:lnTo>
                  <a:pt x="87580" y="54550"/>
                </a:lnTo>
                <a:lnTo>
                  <a:pt x="87590" y="54560"/>
                </a:lnTo>
                <a:lnTo>
                  <a:pt x="87600" y="54570"/>
                </a:lnTo>
                <a:lnTo>
                  <a:pt x="87610" y="54580"/>
                </a:lnTo>
                <a:lnTo>
                  <a:pt x="87610" y="54600"/>
                </a:lnTo>
                <a:lnTo>
                  <a:pt x="87620" y="54640"/>
                </a:lnTo>
                <a:lnTo>
                  <a:pt x="87640" y="54660"/>
                </a:lnTo>
                <a:lnTo>
                  <a:pt x="87650" y="54670"/>
                </a:lnTo>
                <a:lnTo>
                  <a:pt x="87650" y="54690"/>
                </a:lnTo>
                <a:lnTo>
                  <a:pt x="87660" y="54700"/>
                </a:lnTo>
                <a:lnTo>
                  <a:pt x="87670" y="54710"/>
                </a:lnTo>
                <a:lnTo>
                  <a:pt x="87680" y="54740"/>
                </a:lnTo>
                <a:lnTo>
                  <a:pt x="87700" y="54770"/>
                </a:lnTo>
                <a:lnTo>
                  <a:pt x="87720" y="54810"/>
                </a:lnTo>
                <a:lnTo>
                  <a:pt x="87750" y="54830"/>
                </a:lnTo>
                <a:lnTo>
                  <a:pt x="87750" y="54840"/>
                </a:lnTo>
                <a:lnTo>
                  <a:pt x="87770" y="54850"/>
                </a:lnTo>
                <a:lnTo>
                  <a:pt x="87780" y="54870"/>
                </a:lnTo>
                <a:lnTo>
                  <a:pt x="87790" y="54900"/>
                </a:lnTo>
                <a:lnTo>
                  <a:pt x="87810" y="54920"/>
                </a:lnTo>
                <a:lnTo>
                  <a:pt x="87820" y="54920"/>
                </a:lnTo>
                <a:lnTo>
                  <a:pt x="87840" y="54920"/>
                </a:lnTo>
                <a:lnTo>
                  <a:pt x="87850" y="54920"/>
                </a:lnTo>
                <a:lnTo>
                  <a:pt x="87870" y="54930"/>
                </a:lnTo>
                <a:lnTo>
                  <a:pt x="87890" y="54930"/>
                </a:lnTo>
                <a:lnTo>
                  <a:pt x="87910" y="54940"/>
                </a:lnTo>
                <a:lnTo>
                  <a:pt x="87920" y="54960"/>
                </a:lnTo>
                <a:lnTo>
                  <a:pt x="87920" y="54980"/>
                </a:lnTo>
                <a:lnTo>
                  <a:pt x="87920" y="55000"/>
                </a:lnTo>
                <a:lnTo>
                  <a:pt x="87920" y="55010"/>
                </a:lnTo>
                <a:lnTo>
                  <a:pt x="87930" y="55030"/>
                </a:lnTo>
                <a:lnTo>
                  <a:pt x="87940" y="55050"/>
                </a:lnTo>
                <a:lnTo>
                  <a:pt x="87950" y="55070"/>
                </a:lnTo>
                <a:lnTo>
                  <a:pt x="87960" y="55090"/>
                </a:lnTo>
                <a:lnTo>
                  <a:pt x="87960" y="55120"/>
                </a:lnTo>
                <a:lnTo>
                  <a:pt x="87980" y="55160"/>
                </a:lnTo>
                <a:lnTo>
                  <a:pt x="87990" y="55180"/>
                </a:lnTo>
                <a:lnTo>
                  <a:pt x="87970" y="55210"/>
                </a:lnTo>
                <a:lnTo>
                  <a:pt x="87960" y="55220"/>
                </a:lnTo>
                <a:lnTo>
                  <a:pt x="87960" y="55240"/>
                </a:lnTo>
                <a:lnTo>
                  <a:pt x="87950" y="55240"/>
                </a:lnTo>
                <a:lnTo>
                  <a:pt x="87940" y="55260"/>
                </a:lnTo>
                <a:lnTo>
                  <a:pt x="87940" y="55280"/>
                </a:lnTo>
                <a:lnTo>
                  <a:pt x="87940" y="55320"/>
                </a:lnTo>
                <a:lnTo>
                  <a:pt x="87940" y="55350"/>
                </a:lnTo>
                <a:lnTo>
                  <a:pt x="87940" y="55370"/>
                </a:lnTo>
                <a:lnTo>
                  <a:pt x="87940" y="55380"/>
                </a:lnTo>
                <a:lnTo>
                  <a:pt x="87940" y="55410"/>
                </a:lnTo>
                <a:lnTo>
                  <a:pt x="87940" y="55440"/>
                </a:lnTo>
                <a:lnTo>
                  <a:pt x="87940" y="55470"/>
                </a:lnTo>
                <a:lnTo>
                  <a:pt x="87940" y="55500"/>
                </a:lnTo>
                <a:lnTo>
                  <a:pt x="87940" y="55520"/>
                </a:lnTo>
                <a:lnTo>
                  <a:pt x="87940" y="55540"/>
                </a:lnTo>
                <a:lnTo>
                  <a:pt x="87940" y="55570"/>
                </a:lnTo>
                <a:lnTo>
                  <a:pt x="87930" y="55580"/>
                </a:lnTo>
                <a:lnTo>
                  <a:pt x="87940" y="55590"/>
                </a:lnTo>
                <a:lnTo>
                  <a:pt x="87940" y="55600"/>
                </a:lnTo>
                <a:lnTo>
                  <a:pt x="87940" y="55610"/>
                </a:lnTo>
                <a:lnTo>
                  <a:pt x="87930" y="55630"/>
                </a:lnTo>
                <a:lnTo>
                  <a:pt x="87910" y="55640"/>
                </a:lnTo>
                <a:lnTo>
                  <a:pt x="87900" y="55650"/>
                </a:lnTo>
                <a:lnTo>
                  <a:pt x="87900" y="55680"/>
                </a:lnTo>
                <a:lnTo>
                  <a:pt x="87890" y="55740"/>
                </a:lnTo>
                <a:lnTo>
                  <a:pt x="87900" y="55800"/>
                </a:lnTo>
                <a:lnTo>
                  <a:pt x="87890" y="55860"/>
                </a:lnTo>
                <a:lnTo>
                  <a:pt x="87900" y="55860"/>
                </a:lnTo>
                <a:lnTo>
                  <a:pt x="87900" y="55910"/>
                </a:lnTo>
                <a:lnTo>
                  <a:pt x="87900" y="55940"/>
                </a:lnTo>
                <a:lnTo>
                  <a:pt x="87900" y="55960"/>
                </a:lnTo>
                <a:lnTo>
                  <a:pt x="87890" y="56000"/>
                </a:lnTo>
                <a:lnTo>
                  <a:pt x="87890" y="56020"/>
                </a:lnTo>
                <a:lnTo>
                  <a:pt x="87910" y="56050"/>
                </a:lnTo>
                <a:lnTo>
                  <a:pt x="87910" y="56060"/>
                </a:lnTo>
                <a:lnTo>
                  <a:pt x="87890" y="56070"/>
                </a:lnTo>
                <a:lnTo>
                  <a:pt x="87840" y="56070"/>
                </a:lnTo>
                <a:lnTo>
                  <a:pt x="87810" y="56080"/>
                </a:lnTo>
                <a:lnTo>
                  <a:pt x="87790" y="56090"/>
                </a:lnTo>
                <a:lnTo>
                  <a:pt x="87760" y="56120"/>
                </a:lnTo>
                <a:lnTo>
                  <a:pt x="87730" y="56160"/>
                </a:lnTo>
                <a:lnTo>
                  <a:pt x="87740" y="56190"/>
                </a:lnTo>
                <a:lnTo>
                  <a:pt x="87740" y="56210"/>
                </a:lnTo>
                <a:lnTo>
                  <a:pt x="87730" y="56230"/>
                </a:lnTo>
                <a:lnTo>
                  <a:pt x="87730" y="56240"/>
                </a:lnTo>
                <a:lnTo>
                  <a:pt x="87720" y="56240"/>
                </a:lnTo>
                <a:lnTo>
                  <a:pt x="87700" y="56270"/>
                </a:lnTo>
                <a:lnTo>
                  <a:pt x="87670" y="56290"/>
                </a:lnTo>
                <a:lnTo>
                  <a:pt x="87670" y="56310"/>
                </a:lnTo>
                <a:lnTo>
                  <a:pt x="87670" y="56320"/>
                </a:lnTo>
                <a:lnTo>
                  <a:pt x="87670" y="56350"/>
                </a:lnTo>
                <a:lnTo>
                  <a:pt x="87670" y="56360"/>
                </a:lnTo>
                <a:lnTo>
                  <a:pt x="87670" y="56380"/>
                </a:lnTo>
                <a:lnTo>
                  <a:pt x="87690" y="56390"/>
                </a:lnTo>
                <a:lnTo>
                  <a:pt x="87690" y="56400"/>
                </a:lnTo>
                <a:lnTo>
                  <a:pt x="87700" y="56410"/>
                </a:lnTo>
                <a:lnTo>
                  <a:pt x="87690" y="56420"/>
                </a:lnTo>
                <a:lnTo>
                  <a:pt x="87680" y="56440"/>
                </a:lnTo>
                <a:lnTo>
                  <a:pt x="87680" y="56480"/>
                </a:lnTo>
                <a:lnTo>
                  <a:pt x="87660" y="56490"/>
                </a:lnTo>
                <a:lnTo>
                  <a:pt x="87630" y="56510"/>
                </a:lnTo>
                <a:lnTo>
                  <a:pt x="87630" y="56540"/>
                </a:lnTo>
                <a:lnTo>
                  <a:pt x="87620" y="56560"/>
                </a:lnTo>
                <a:lnTo>
                  <a:pt x="87590" y="56570"/>
                </a:lnTo>
                <a:lnTo>
                  <a:pt x="87570" y="56580"/>
                </a:lnTo>
                <a:lnTo>
                  <a:pt x="87550" y="56580"/>
                </a:lnTo>
                <a:lnTo>
                  <a:pt x="87540" y="56570"/>
                </a:lnTo>
                <a:lnTo>
                  <a:pt x="87510" y="56540"/>
                </a:lnTo>
                <a:lnTo>
                  <a:pt x="87490" y="56500"/>
                </a:lnTo>
                <a:lnTo>
                  <a:pt x="87460" y="56450"/>
                </a:lnTo>
                <a:lnTo>
                  <a:pt x="87450" y="56430"/>
                </a:lnTo>
                <a:lnTo>
                  <a:pt x="87440" y="56430"/>
                </a:lnTo>
                <a:lnTo>
                  <a:pt x="87420" y="56420"/>
                </a:lnTo>
                <a:lnTo>
                  <a:pt x="87380" y="56420"/>
                </a:lnTo>
                <a:lnTo>
                  <a:pt x="87330" y="56440"/>
                </a:lnTo>
                <a:lnTo>
                  <a:pt x="87290" y="56450"/>
                </a:lnTo>
                <a:lnTo>
                  <a:pt x="87240" y="56470"/>
                </a:lnTo>
                <a:lnTo>
                  <a:pt x="87200" y="56510"/>
                </a:lnTo>
                <a:lnTo>
                  <a:pt x="87130" y="56550"/>
                </a:lnTo>
                <a:lnTo>
                  <a:pt x="87090" y="56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