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Arusha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Arush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70190" y="20650"/>
                </a:moveTo>
                <a:lnTo>
                  <a:pt x="70160" y="20640"/>
                </a:lnTo>
                <a:lnTo>
                  <a:pt x="70080" y="20630"/>
                </a:lnTo>
                <a:lnTo>
                  <a:pt x="70030" y="20620"/>
                </a:lnTo>
                <a:lnTo>
                  <a:pt x="70000" y="20610"/>
                </a:lnTo>
                <a:lnTo>
                  <a:pt x="70000" y="20600"/>
                </a:lnTo>
                <a:lnTo>
                  <a:pt x="69960" y="20570"/>
                </a:lnTo>
                <a:lnTo>
                  <a:pt x="69930" y="20550"/>
                </a:lnTo>
                <a:lnTo>
                  <a:pt x="69910" y="20540"/>
                </a:lnTo>
                <a:lnTo>
                  <a:pt x="69870" y="20500"/>
                </a:lnTo>
                <a:lnTo>
                  <a:pt x="69830" y="20470"/>
                </a:lnTo>
                <a:lnTo>
                  <a:pt x="69810" y="20450"/>
                </a:lnTo>
                <a:lnTo>
                  <a:pt x="69780" y="20440"/>
                </a:lnTo>
                <a:lnTo>
                  <a:pt x="69740" y="20430"/>
                </a:lnTo>
                <a:lnTo>
                  <a:pt x="69610" y="20410"/>
                </a:lnTo>
                <a:lnTo>
                  <a:pt x="69590" y="20400"/>
                </a:lnTo>
                <a:lnTo>
                  <a:pt x="69580" y="20400"/>
                </a:lnTo>
                <a:lnTo>
                  <a:pt x="69570" y="20400"/>
                </a:lnTo>
                <a:lnTo>
                  <a:pt x="69540" y="20400"/>
                </a:lnTo>
                <a:lnTo>
                  <a:pt x="69530" y="20400"/>
                </a:lnTo>
                <a:lnTo>
                  <a:pt x="69490" y="20380"/>
                </a:lnTo>
                <a:lnTo>
                  <a:pt x="69380" y="20350"/>
                </a:lnTo>
                <a:lnTo>
                  <a:pt x="69320" y="20330"/>
                </a:lnTo>
                <a:lnTo>
                  <a:pt x="69240" y="20310"/>
                </a:lnTo>
                <a:lnTo>
                  <a:pt x="69230" y="20300"/>
                </a:lnTo>
                <a:lnTo>
                  <a:pt x="69030" y="20250"/>
                </a:lnTo>
                <a:lnTo>
                  <a:pt x="68910" y="20220"/>
                </a:lnTo>
                <a:lnTo>
                  <a:pt x="68720" y="20180"/>
                </a:lnTo>
                <a:lnTo>
                  <a:pt x="68710" y="20180"/>
                </a:lnTo>
                <a:lnTo>
                  <a:pt x="68710" y="20170"/>
                </a:lnTo>
                <a:lnTo>
                  <a:pt x="68700" y="20170"/>
                </a:lnTo>
                <a:lnTo>
                  <a:pt x="68690" y="20180"/>
                </a:lnTo>
                <a:lnTo>
                  <a:pt x="68680" y="20180"/>
                </a:lnTo>
                <a:lnTo>
                  <a:pt x="68670" y="20180"/>
                </a:lnTo>
                <a:lnTo>
                  <a:pt x="68660" y="20180"/>
                </a:lnTo>
                <a:lnTo>
                  <a:pt x="68650" y="20180"/>
                </a:lnTo>
                <a:lnTo>
                  <a:pt x="68640" y="20180"/>
                </a:lnTo>
                <a:lnTo>
                  <a:pt x="68630" y="20180"/>
                </a:lnTo>
                <a:lnTo>
                  <a:pt x="68620" y="20180"/>
                </a:lnTo>
                <a:lnTo>
                  <a:pt x="68610" y="20180"/>
                </a:lnTo>
                <a:lnTo>
                  <a:pt x="68600" y="20180"/>
                </a:lnTo>
                <a:lnTo>
                  <a:pt x="68590" y="20180"/>
                </a:lnTo>
                <a:lnTo>
                  <a:pt x="68580" y="20180"/>
                </a:lnTo>
                <a:lnTo>
                  <a:pt x="68570" y="20180"/>
                </a:lnTo>
                <a:lnTo>
                  <a:pt x="68560" y="20180"/>
                </a:lnTo>
                <a:lnTo>
                  <a:pt x="68550" y="20180"/>
                </a:lnTo>
                <a:lnTo>
                  <a:pt x="68540" y="20190"/>
                </a:lnTo>
                <a:lnTo>
                  <a:pt x="68530" y="20190"/>
                </a:lnTo>
                <a:lnTo>
                  <a:pt x="68520" y="20190"/>
                </a:lnTo>
                <a:lnTo>
                  <a:pt x="68510" y="20190"/>
                </a:lnTo>
                <a:lnTo>
                  <a:pt x="68500" y="20190"/>
                </a:lnTo>
                <a:lnTo>
                  <a:pt x="68490" y="20190"/>
                </a:lnTo>
                <a:lnTo>
                  <a:pt x="68480" y="20190"/>
                </a:lnTo>
                <a:lnTo>
                  <a:pt x="68470" y="20190"/>
                </a:lnTo>
                <a:lnTo>
                  <a:pt x="68460" y="20190"/>
                </a:lnTo>
                <a:lnTo>
                  <a:pt x="68450" y="20190"/>
                </a:lnTo>
                <a:lnTo>
                  <a:pt x="68440" y="20190"/>
                </a:lnTo>
                <a:lnTo>
                  <a:pt x="68430" y="20190"/>
                </a:lnTo>
                <a:lnTo>
                  <a:pt x="68430" y="20200"/>
                </a:lnTo>
                <a:lnTo>
                  <a:pt x="68420" y="20200"/>
                </a:lnTo>
                <a:lnTo>
                  <a:pt x="68410" y="20200"/>
                </a:lnTo>
                <a:lnTo>
                  <a:pt x="68400" y="20200"/>
                </a:lnTo>
                <a:lnTo>
                  <a:pt x="68390" y="20200"/>
                </a:lnTo>
                <a:lnTo>
                  <a:pt x="68380" y="20200"/>
                </a:lnTo>
                <a:lnTo>
                  <a:pt x="68370" y="20200"/>
                </a:lnTo>
                <a:lnTo>
                  <a:pt x="68360" y="20200"/>
                </a:lnTo>
                <a:lnTo>
                  <a:pt x="68350" y="20200"/>
                </a:lnTo>
                <a:lnTo>
                  <a:pt x="68340" y="20200"/>
                </a:lnTo>
                <a:lnTo>
                  <a:pt x="68330" y="20200"/>
                </a:lnTo>
                <a:lnTo>
                  <a:pt x="68320" y="20200"/>
                </a:lnTo>
                <a:lnTo>
                  <a:pt x="68310" y="20200"/>
                </a:lnTo>
                <a:lnTo>
                  <a:pt x="68300" y="20210"/>
                </a:lnTo>
                <a:lnTo>
                  <a:pt x="68290" y="20210"/>
                </a:lnTo>
                <a:lnTo>
                  <a:pt x="68280" y="20210"/>
                </a:lnTo>
                <a:lnTo>
                  <a:pt x="68270" y="20210"/>
                </a:lnTo>
                <a:lnTo>
                  <a:pt x="68260" y="20210"/>
                </a:lnTo>
                <a:lnTo>
                  <a:pt x="68250" y="20210"/>
                </a:lnTo>
                <a:lnTo>
                  <a:pt x="68240" y="20210"/>
                </a:lnTo>
                <a:lnTo>
                  <a:pt x="68230" y="20210"/>
                </a:lnTo>
                <a:lnTo>
                  <a:pt x="68220" y="20210"/>
                </a:lnTo>
                <a:lnTo>
                  <a:pt x="68210" y="20210"/>
                </a:lnTo>
                <a:lnTo>
                  <a:pt x="68200" y="20210"/>
                </a:lnTo>
                <a:lnTo>
                  <a:pt x="68190" y="20210"/>
                </a:lnTo>
                <a:lnTo>
                  <a:pt x="68180" y="20210"/>
                </a:lnTo>
                <a:lnTo>
                  <a:pt x="68170" y="20210"/>
                </a:lnTo>
                <a:lnTo>
                  <a:pt x="68160" y="20210"/>
                </a:lnTo>
                <a:lnTo>
                  <a:pt x="68150" y="20210"/>
                </a:lnTo>
                <a:lnTo>
                  <a:pt x="68140" y="20210"/>
                </a:lnTo>
                <a:lnTo>
                  <a:pt x="68140" y="20220"/>
                </a:lnTo>
                <a:lnTo>
                  <a:pt x="68130" y="20220"/>
                </a:lnTo>
                <a:lnTo>
                  <a:pt x="68120" y="20220"/>
                </a:lnTo>
                <a:lnTo>
                  <a:pt x="68110" y="20220"/>
                </a:lnTo>
                <a:lnTo>
                  <a:pt x="68100" y="20220"/>
                </a:lnTo>
                <a:lnTo>
                  <a:pt x="68090" y="20220"/>
                </a:lnTo>
                <a:lnTo>
                  <a:pt x="68080" y="20220"/>
                </a:lnTo>
                <a:lnTo>
                  <a:pt x="68070" y="20220"/>
                </a:lnTo>
                <a:lnTo>
                  <a:pt x="68060" y="20220"/>
                </a:lnTo>
                <a:lnTo>
                  <a:pt x="68050" y="20220"/>
                </a:lnTo>
                <a:lnTo>
                  <a:pt x="68040" y="20220"/>
                </a:lnTo>
                <a:lnTo>
                  <a:pt x="68030" y="20220"/>
                </a:lnTo>
                <a:lnTo>
                  <a:pt x="68020" y="20220"/>
                </a:lnTo>
                <a:lnTo>
                  <a:pt x="68010" y="20220"/>
                </a:lnTo>
                <a:lnTo>
                  <a:pt x="68000" y="20220"/>
                </a:lnTo>
                <a:lnTo>
                  <a:pt x="67990" y="20220"/>
                </a:lnTo>
                <a:lnTo>
                  <a:pt x="67980" y="20220"/>
                </a:lnTo>
                <a:lnTo>
                  <a:pt x="67970" y="20220"/>
                </a:lnTo>
                <a:lnTo>
                  <a:pt x="67960" y="20220"/>
                </a:lnTo>
                <a:lnTo>
                  <a:pt x="67960" y="20230"/>
                </a:lnTo>
                <a:lnTo>
                  <a:pt x="67950" y="20230"/>
                </a:lnTo>
                <a:lnTo>
                  <a:pt x="67940" y="20230"/>
                </a:lnTo>
                <a:lnTo>
                  <a:pt x="67930" y="20230"/>
                </a:lnTo>
                <a:lnTo>
                  <a:pt x="67920" y="20230"/>
                </a:lnTo>
                <a:lnTo>
                  <a:pt x="67910" y="20230"/>
                </a:lnTo>
                <a:lnTo>
                  <a:pt x="67900" y="20230"/>
                </a:lnTo>
                <a:lnTo>
                  <a:pt x="67890" y="20230"/>
                </a:lnTo>
                <a:lnTo>
                  <a:pt x="67880" y="20230"/>
                </a:lnTo>
                <a:lnTo>
                  <a:pt x="67870" y="20230"/>
                </a:lnTo>
                <a:lnTo>
                  <a:pt x="67860" y="20230"/>
                </a:lnTo>
                <a:lnTo>
                  <a:pt x="67850" y="20230"/>
                </a:lnTo>
                <a:lnTo>
                  <a:pt x="67840" y="20230"/>
                </a:lnTo>
                <a:lnTo>
                  <a:pt x="67830" y="20230"/>
                </a:lnTo>
                <a:lnTo>
                  <a:pt x="67820" y="20230"/>
                </a:lnTo>
                <a:lnTo>
                  <a:pt x="67810" y="20230"/>
                </a:lnTo>
                <a:lnTo>
                  <a:pt x="67800" y="20230"/>
                </a:lnTo>
                <a:lnTo>
                  <a:pt x="67790" y="20230"/>
                </a:lnTo>
                <a:lnTo>
                  <a:pt x="67780" y="20230"/>
                </a:lnTo>
                <a:lnTo>
                  <a:pt x="67780" y="20240"/>
                </a:lnTo>
                <a:lnTo>
                  <a:pt x="67770" y="20240"/>
                </a:lnTo>
                <a:lnTo>
                  <a:pt x="67760" y="20240"/>
                </a:lnTo>
                <a:lnTo>
                  <a:pt x="67750" y="20240"/>
                </a:lnTo>
                <a:lnTo>
                  <a:pt x="67740" y="20240"/>
                </a:lnTo>
                <a:lnTo>
                  <a:pt x="67730" y="20240"/>
                </a:lnTo>
                <a:lnTo>
                  <a:pt x="67720" y="20240"/>
                </a:lnTo>
                <a:lnTo>
                  <a:pt x="67710" y="20240"/>
                </a:lnTo>
                <a:lnTo>
                  <a:pt x="67700" y="20240"/>
                </a:lnTo>
                <a:lnTo>
                  <a:pt x="67690" y="20240"/>
                </a:lnTo>
                <a:lnTo>
                  <a:pt x="67680" y="20240"/>
                </a:lnTo>
                <a:lnTo>
                  <a:pt x="67670" y="20240"/>
                </a:lnTo>
                <a:lnTo>
                  <a:pt x="67660" y="20240"/>
                </a:lnTo>
                <a:lnTo>
                  <a:pt x="67660" y="20250"/>
                </a:lnTo>
                <a:lnTo>
                  <a:pt x="67660" y="20260"/>
                </a:lnTo>
                <a:lnTo>
                  <a:pt x="67650" y="20260"/>
                </a:lnTo>
                <a:lnTo>
                  <a:pt x="67650" y="20270"/>
                </a:lnTo>
                <a:lnTo>
                  <a:pt x="67640" y="20280"/>
                </a:lnTo>
                <a:lnTo>
                  <a:pt x="67630" y="20280"/>
                </a:lnTo>
                <a:lnTo>
                  <a:pt x="67630" y="20290"/>
                </a:lnTo>
                <a:lnTo>
                  <a:pt x="67620" y="20290"/>
                </a:lnTo>
                <a:lnTo>
                  <a:pt x="67610" y="20290"/>
                </a:lnTo>
                <a:lnTo>
                  <a:pt x="67600" y="20290"/>
                </a:lnTo>
                <a:lnTo>
                  <a:pt x="67600" y="20300"/>
                </a:lnTo>
                <a:lnTo>
                  <a:pt x="67590" y="20300"/>
                </a:lnTo>
                <a:lnTo>
                  <a:pt x="67580" y="20300"/>
                </a:lnTo>
                <a:lnTo>
                  <a:pt x="67580" y="20310"/>
                </a:lnTo>
                <a:lnTo>
                  <a:pt x="67570" y="20310"/>
                </a:lnTo>
                <a:lnTo>
                  <a:pt x="67560" y="20310"/>
                </a:lnTo>
                <a:lnTo>
                  <a:pt x="67550" y="20310"/>
                </a:lnTo>
                <a:lnTo>
                  <a:pt x="67540" y="20310"/>
                </a:lnTo>
                <a:lnTo>
                  <a:pt x="67540" y="20320"/>
                </a:lnTo>
                <a:lnTo>
                  <a:pt x="67530" y="20320"/>
                </a:lnTo>
                <a:lnTo>
                  <a:pt x="67530" y="20330"/>
                </a:lnTo>
                <a:lnTo>
                  <a:pt x="67520" y="20330"/>
                </a:lnTo>
                <a:lnTo>
                  <a:pt x="67520" y="20340"/>
                </a:lnTo>
                <a:lnTo>
                  <a:pt x="67510" y="20340"/>
                </a:lnTo>
                <a:lnTo>
                  <a:pt x="67510" y="20350"/>
                </a:lnTo>
                <a:lnTo>
                  <a:pt x="67500" y="20350"/>
                </a:lnTo>
                <a:lnTo>
                  <a:pt x="67500" y="20360"/>
                </a:lnTo>
                <a:lnTo>
                  <a:pt x="67490" y="20360"/>
                </a:lnTo>
                <a:lnTo>
                  <a:pt x="67490" y="20370"/>
                </a:lnTo>
                <a:lnTo>
                  <a:pt x="67480" y="20370"/>
                </a:lnTo>
                <a:lnTo>
                  <a:pt x="67480" y="20380"/>
                </a:lnTo>
                <a:lnTo>
                  <a:pt x="67470" y="20380"/>
                </a:lnTo>
                <a:lnTo>
                  <a:pt x="67470" y="20390"/>
                </a:lnTo>
                <a:lnTo>
                  <a:pt x="67460" y="20400"/>
                </a:lnTo>
                <a:lnTo>
                  <a:pt x="67460" y="20410"/>
                </a:lnTo>
                <a:lnTo>
                  <a:pt x="67450" y="20410"/>
                </a:lnTo>
                <a:lnTo>
                  <a:pt x="67450" y="20420"/>
                </a:lnTo>
                <a:lnTo>
                  <a:pt x="67440" y="20430"/>
                </a:lnTo>
                <a:lnTo>
                  <a:pt x="67430" y="20440"/>
                </a:lnTo>
                <a:lnTo>
                  <a:pt x="67420" y="20440"/>
                </a:lnTo>
                <a:lnTo>
                  <a:pt x="67420" y="20450"/>
                </a:lnTo>
                <a:lnTo>
                  <a:pt x="67410" y="20460"/>
                </a:lnTo>
                <a:lnTo>
                  <a:pt x="67410" y="20470"/>
                </a:lnTo>
                <a:lnTo>
                  <a:pt x="67400" y="20470"/>
                </a:lnTo>
                <a:lnTo>
                  <a:pt x="67400" y="20480"/>
                </a:lnTo>
                <a:lnTo>
                  <a:pt x="67390" y="20480"/>
                </a:lnTo>
                <a:lnTo>
                  <a:pt x="67390" y="20490"/>
                </a:lnTo>
                <a:lnTo>
                  <a:pt x="67380" y="20490"/>
                </a:lnTo>
                <a:lnTo>
                  <a:pt x="67380" y="20500"/>
                </a:lnTo>
                <a:lnTo>
                  <a:pt x="67380" y="20510"/>
                </a:lnTo>
                <a:lnTo>
                  <a:pt x="67370" y="20510"/>
                </a:lnTo>
                <a:lnTo>
                  <a:pt x="67370" y="20520"/>
                </a:lnTo>
                <a:lnTo>
                  <a:pt x="67360" y="20530"/>
                </a:lnTo>
                <a:lnTo>
                  <a:pt x="67360" y="20540"/>
                </a:lnTo>
                <a:lnTo>
                  <a:pt x="67350" y="20540"/>
                </a:lnTo>
                <a:lnTo>
                  <a:pt x="67350" y="20550"/>
                </a:lnTo>
                <a:lnTo>
                  <a:pt x="67340" y="20550"/>
                </a:lnTo>
                <a:lnTo>
                  <a:pt x="67340" y="20560"/>
                </a:lnTo>
                <a:lnTo>
                  <a:pt x="67340" y="20570"/>
                </a:lnTo>
                <a:lnTo>
                  <a:pt x="67330" y="20570"/>
                </a:lnTo>
                <a:lnTo>
                  <a:pt x="67330" y="20580"/>
                </a:lnTo>
                <a:lnTo>
                  <a:pt x="67320" y="20580"/>
                </a:lnTo>
                <a:lnTo>
                  <a:pt x="67320" y="20590"/>
                </a:lnTo>
                <a:lnTo>
                  <a:pt x="67310" y="20590"/>
                </a:lnTo>
                <a:lnTo>
                  <a:pt x="67310" y="20600"/>
                </a:lnTo>
                <a:lnTo>
                  <a:pt x="67310" y="20610"/>
                </a:lnTo>
                <a:lnTo>
                  <a:pt x="67310" y="20620"/>
                </a:lnTo>
                <a:lnTo>
                  <a:pt x="67300" y="20620"/>
                </a:lnTo>
                <a:lnTo>
                  <a:pt x="67300" y="20630"/>
                </a:lnTo>
                <a:lnTo>
                  <a:pt x="67290" y="20630"/>
                </a:lnTo>
                <a:lnTo>
                  <a:pt x="67290" y="20640"/>
                </a:lnTo>
                <a:lnTo>
                  <a:pt x="67290" y="20650"/>
                </a:lnTo>
                <a:lnTo>
                  <a:pt x="67280" y="20650"/>
                </a:lnTo>
                <a:lnTo>
                  <a:pt x="67280" y="20660"/>
                </a:lnTo>
                <a:lnTo>
                  <a:pt x="67280" y="20670"/>
                </a:lnTo>
                <a:lnTo>
                  <a:pt x="67270" y="20670"/>
                </a:lnTo>
                <a:lnTo>
                  <a:pt x="67270" y="20680"/>
                </a:lnTo>
                <a:lnTo>
                  <a:pt x="67260" y="20680"/>
                </a:lnTo>
                <a:lnTo>
                  <a:pt x="67260" y="20690"/>
                </a:lnTo>
                <a:lnTo>
                  <a:pt x="67250" y="20690"/>
                </a:lnTo>
                <a:lnTo>
                  <a:pt x="67250" y="20700"/>
                </a:lnTo>
                <a:lnTo>
                  <a:pt x="67240" y="20700"/>
                </a:lnTo>
                <a:lnTo>
                  <a:pt x="67240" y="20710"/>
                </a:lnTo>
                <a:lnTo>
                  <a:pt x="67230" y="20710"/>
                </a:lnTo>
                <a:lnTo>
                  <a:pt x="67230" y="20720"/>
                </a:lnTo>
                <a:lnTo>
                  <a:pt x="67220" y="20720"/>
                </a:lnTo>
                <a:lnTo>
                  <a:pt x="67220" y="20730"/>
                </a:lnTo>
                <a:lnTo>
                  <a:pt x="67210" y="20730"/>
                </a:lnTo>
                <a:lnTo>
                  <a:pt x="67210" y="20740"/>
                </a:lnTo>
                <a:lnTo>
                  <a:pt x="67200" y="20740"/>
                </a:lnTo>
                <a:lnTo>
                  <a:pt x="67190" y="20750"/>
                </a:lnTo>
                <a:lnTo>
                  <a:pt x="67180" y="20760"/>
                </a:lnTo>
                <a:lnTo>
                  <a:pt x="67180" y="20770"/>
                </a:lnTo>
                <a:lnTo>
                  <a:pt x="67170" y="20780"/>
                </a:lnTo>
                <a:lnTo>
                  <a:pt x="67170" y="20790"/>
                </a:lnTo>
                <a:lnTo>
                  <a:pt x="67160" y="20800"/>
                </a:lnTo>
                <a:lnTo>
                  <a:pt x="67160" y="20810"/>
                </a:lnTo>
                <a:lnTo>
                  <a:pt x="67150" y="20820"/>
                </a:lnTo>
                <a:lnTo>
                  <a:pt x="67150" y="20830"/>
                </a:lnTo>
                <a:lnTo>
                  <a:pt x="67150" y="20840"/>
                </a:lnTo>
                <a:lnTo>
                  <a:pt x="67140" y="20840"/>
                </a:lnTo>
                <a:lnTo>
                  <a:pt x="67140" y="20850"/>
                </a:lnTo>
                <a:lnTo>
                  <a:pt x="67140" y="20860"/>
                </a:lnTo>
                <a:lnTo>
                  <a:pt x="67140" y="20870"/>
                </a:lnTo>
                <a:lnTo>
                  <a:pt x="67140" y="20880"/>
                </a:lnTo>
                <a:lnTo>
                  <a:pt x="67140" y="20890"/>
                </a:lnTo>
                <a:lnTo>
                  <a:pt x="67130" y="20890"/>
                </a:lnTo>
                <a:lnTo>
                  <a:pt x="67130" y="20900"/>
                </a:lnTo>
                <a:lnTo>
                  <a:pt x="67120" y="20900"/>
                </a:lnTo>
                <a:lnTo>
                  <a:pt x="67120" y="20910"/>
                </a:lnTo>
                <a:lnTo>
                  <a:pt x="67110" y="20910"/>
                </a:lnTo>
                <a:lnTo>
                  <a:pt x="67100" y="20910"/>
                </a:lnTo>
                <a:lnTo>
                  <a:pt x="67090" y="20910"/>
                </a:lnTo>
                <a:lnTo>
                  <a:pt x="67090" y="20920"/>
                </a:lnTo>
                <a:lnTo>
                  <a:pt x="67080" y="20920"/>
                </a:lnTo>
                <a:lnTo>
                  <a:pt x="67070" y="20920"/>
                </a:lnTo>
                <a:lnTo>
                  <a:pt x="67060" y="20920"/>
                </a:lnTo>
                <a:lnTo>
                  <a:pt x="67060" y="20930"/>
                </a:lnTo>
                <a:lnTo>
                  <a:pt x="67050" y="20930"/>
                </a:lnTo>
                <a:lnTo>
                  <a:pt x="67040" y="20930"/>
                </a:lnTo>
                <a:lnTo>
                  <a:pt x="67040" y="20940"/>
                </a:lnTo>
                <a:lnTo>
                  <a:pt x="67030" y="20940"/>
                </a:lnTo>
                <a:lnTo>
                  <a:pt x="67020" y="20940"/>
                </a:lnTo>
                <a:lnTo>
                  <a:pt x="67020" y="20950"/>
                </a:lnTo>
                <a:lnTo>
                  <a:pt x="67010" y="20950"/>
                </a:lnTo>
                <a:lnTo>
                  <a:pt x="67000" y="20950"/>
                </a:lnTo>
                <a:lnTo>
                  <a:pt x="66990" y="20960"/>
                </a:lnTo>
                <a:lnTo>
                  <a:pt x="66980" y="20960"/>
                </a:lnTo>
                <a:lnTo>
                  <a:pt x="66980" y="20970"/>
                </a:lnTo>
                <a:lnTo>
                  <a:pt x="66970" y="20970"/>
                </a:lnTo>
                <a:lnTo>
                  <a:pt x="66960" y="20970"/>
                </a:lnTo>
                <a:lnTo>
                  <a:pt x="66960" y="20980"/>
                </a:lnTo>
                <a:lnTo>
                  <a:pt x="66950" y="20980"/>
                </a:lnTo>
                <a:lnTo>
                  <a:pt x="66940" y="20980"/>
                </a:lnTo>
                <a:lnTo>
                  <a:pt x="66940" y="20990"/>
                </a:lnTo>
                <a:lnTo>
                  <a:pt x="66930" y="20990"/>
                </a:lnTo>
                <a:lnTo>
                  <a:pt x="66920" y="20990"/>
                </a:lnTo>
                <a:lnTo>
                  <a:pt x="66920" y="21000"/>
                </a:lnTo>
                <a:lnTo>
                  <a:pt x="66910" y="21000"/>
                </a:lnTo>
                <a:lnTo>
                  <a:pt x="66910" y="21010"/>
                </a:lnTo>
                <a:lnTo>
                  <a:pt x="66910" y="21020"/>
                </a:lnTo>
                <a:lnTo>
                  <a:pt x="66900" y="21020"/>
                </a:lnTo>
                <a:lnTo>
                  <a:pt x="66900" y="21030"/>
                </a:lnTo>
                <a:lnTo>
                  <a:pt x="66900" y="21040"/>
                </a:lnTo>
                <a:lnTo>
                  <a:pt x="66900" y="21050"/>
                </a:lnTo>
                <a:lnTo>
                  <a:pt x="66900" y="21060"/>
                </a:lnTo>
                <a:lnTo>
                  <a:pt x="66900" y="21070"/>
                </a:lnTo>
                <a:lnTo>
                  <a:pt x="66900" y="21080"/>
                </a:lnTo>
                <a:lnTo>
                  <a:pt x="66900" y="21090"/>
                </a:lnTo>
                <a:lnTo>
                  <a:pt x="66900" y="21100"/>
                </a:lnTo>
                <a:lnTo>
                  <a:pt x="66900" y="21110"/>
                </a:lnTo>
                <a:lnTo>
                  <a:pt x="66890" y="21110"/>
                </a:lnTo>
                <a:lnTo>
                  <a:pt x="66880" y="21110"/>
                </a:lnTo>
                <a:lnTo>
                  <a:pt x="66870" y="21110"/>
                </a:lnTo>
                <a:lnTo>
                  <a:pt x="66860" y="21120"/>
                </a:lnTo>
                <a:lnTo>
                  <a:pt x="66850" y="21120"/>
                </a:lnTo>
                <a:lnTo>
                  <a:pt x="66840" y="21120"/>
                </a:lnTo>
                <a:lnTo>
                  <a:pt x="66830" y="21120"/>
                </a:lnTo>
                <a:lnTo>
                  <a:pt x="66820" y="21120"/>
                </a:lnTo>
                <a:lnTo>
                  <a:pt x="66810" y="21120"/>
                </a:lnTo>
                <a:lnTo>
                  <a:pt x="66800" y="21130"/>
                </a:lnTo>
                <a:lnTo>
                  <a:pt x="66790" y="21130"/>
                </a:lnTo>
                <a:lnTo>
                  <a:pt x="66780" y="21140"/>
                </a:lnTo>
                <a:lnTo>
                  <a:pt x="66770" y="21140"/>
                </a:lnTo>
                <a:lnTo>
                  <a:pt x="66770" y="21150"/>
                </a:lnTo>
                <a:lnTo>
                  <a:pt x="66760" y="21150"/>
                </a:lnTo>
                <a:lnTo>
                  <a:pt x="66750" y="21150"/>
                </a:lnTo>
                <a:lnTo>
                  <a:pt x="66750" y="21160"/>
                </a:lnTo>
                <a:lnTo>
                  <a:pt x="66740" y="21160"/>
                </a:lnTo>
                <a:lnTo>
                  <a:pt x="66730" y="21170"/>
                </a:lnTo>
                <a:lnTo>
                  <a:pt x="66720" y="21170"/>
                </a:lnTo>
                <a:lnTo>
                  <a:pt x="66710" y="21180"/>
                </a:lnTo>
                <a:lnTo>
                  <a:pt x="66700" y="21180"/>
                </a:lnTo>
                <a:lnTo>
                  <a:pt x="66690" y="21190"/>
                </a:lnTo>
                <a:lnTo>
                  <a:pt x="66680" y="21190"/>
                </a:lnTo>
                <a:lnTo>
                  <a:pt x="66670" y="21190"/>
                </a:lnTo>
                <a:lnTo>
                  <a:pt x="66670" y="21200"/>
                </a:lnTo>
                <a:lnTo>
                  <a:pt x="66660" y="21200"/>
                </a:lnTo>
                <a:lnTo>
                  <a:pt x="66650" y="21200"/>
                </a:lnTo>
                <a:lnTo>
                  <a:pt x="66640" y="21200"/>
                </a:lnTo>
                <a:lnTo>
                  <a:pt x="66640" y="21210"/>
                </a:lnTo>
                <a:lnTo>
                  <a:pt x="66630" y="21210"/>
                </a:lnTo>
                <a:lnTo>
                  <a:pt x="66620" y="21210"/>
                </a:lnTo>
                <a:lnTo>
                  <a:pt x="66610" y="21220"/>
                </a:lnTo>
                <a:lnTo>
                  <a:pt x="66600" y="21220"/>
                </a:lnTo>
                <a:lnTo>
                  <a:pt x="66600" y="21230"/>
                </a:lnTo>
                <a:lnTo>
                  <a:pt x="66590" y="21230"/>
                </a:lnTo>
                <a:lnTo>
                  <a:pt x="66580" y="21240"/>
                </a:lnTo>
                <a:lnTo>
                  <a:pt x="66570" y="21240"/>
                </a:lnTo>
                <a:lnTo>
                  <a:pt x="66560" y="21240"/>
                </a:lnTo>
                <a:lnTo>
                  <a:pt x="66550" y="21250"/>
                </a:lnTo>
                <a:lnTo>
                  <a:pt x="66540" y="21250"/>
                </a:lnTo>
                <a:lnTo>
                  <a:pt x="66530" y="21250"/>
                </a:lnTo>
                <a:lnTo>
                  <a:pt x="66520" y="21240"/>
                </a:lnTo>
                <a:lnTo>
                  <a:pt x="66510" y="21240"/>
                </a:lnTo>
                <a:lnTo>
                  <a:pt x="66500" y="21230"/>
                </a:lnTo>
                <a:lnTo>
                  <a:pt x="66490" y="21230"/>
                </a:lnTo>
                <a:lnTo>
                  <a:pt x="66490" y="21220"/>
                </a:lnTo>
                <a:lnTo>
                  <a:pt x="66480" y="21220"/>
                </a:lnTo>
                <a:lnTo>
                  <a:pt x="66470" y="21210"/>
                </a:lnTo>
                <a:lnTo>
                  <a:pt x="66460" y="21210"/>
                </a:lnTo>
                <a:lnTo>
                  <a:pt x="66450" y="21210"/>
                </a:lnTo>
                <a:lnTo>
                  <a:pt x="66440" y="21210"/>
                </a:lnTo>
                <a:lnTo>
                  <a:pt x="66430" y="21200"/>
                </a:lnTo>
                <a:lnTo>
                  <a:pt x="66420" y="21210"/>
                </a:lnTo>
                <a:lnTo>
                  <a:pt x="66410" y="21210"/>
                </a:lnTo>
                <a:lnTo>
                  <a:pt x="66400" y="21210"/>
                </a:lnTo>
                <a:lnTo>
                  <a:pt x="66390" y="21210"/>
                </a:lnTo>
                <a:lnTo>
                  <a:pt x="66380" y="21210"/>
                </a:lnTo>
                <a:lnTo>
                  <a:pt x="66370" y="21210"/>
                </a:lnTo>
                <a:lnTo>
                  <a:pt x="66370" y="21220"/>
                </a:lnTo>
                <a:lnTo>
                  <a:pt x="66360" y="21220"/>
                </a:lnTo>
                <a:lnTo>
                  <a:pt x="66350" y="21220"/>
                </a:lnTo>
                <a:lnTo>
                  <a:pt x="66340" y="21220"/>
                </a:lnTo>
                <a:lnTo>
                  <a:pt x="66340" y="21230"/>
                </a:lnTo>
                <a:lnTo>
                  <a:pt x="66330" y="21230"/>
                </a:lnTo>
                <a:lnTo>
                  <a:pt x="66320" y="21230"/>
                </a:lnTo>
                <a:lnTo>
                  <a:pt x="66310" y="21230"/>
                </a:lnTo>
                <a:lnTo>
                  <a:pt x="66300" y="21230"/>
                </a:lnTo>
                <a:lnTo>
                  <a:pt x="66290" y="21230"/>
                </a:lnTo>
                <a:lnTo>
                  <a:pt x="66280" y="21230"/>
                </a:lnTo>
                <a:lnTo>
                  <a:pt x="66270" y="21230"/>
                </a:lnTo>
                <a:lnTo>
                  <a:pt x="66260" y="21230"/>
                </a:lnTo>
                <a:lnTo>
                  <a:pt x="66250" y="21240"/>
                </a:lnTo>
                <a:lnTo>
                  <a:pt x="66240" y="21240"/>
                </a:lnTo>
                <a:lnTo>
                  <a:pt x="66230" y="21240"/>
                </a:lnTo>
                <a:lnTo>
                  <a:pt x="66220" y="21240"/>
                </a:lnTo>
                <a:lnTo>
                  <a:pt x="66210" y="21240"/>
                </a:lnTo>
                <a:lnTo>
                  <a:pt x="66200" y="21240"/>
                </a:lnTo>
                <a:lnTo>
                  <a:pt x="66190" y="21240"/>
                </a:lnTo>
                <a:lnTo>
                  <a:pt x="66180" y="21240"/>
                </a:lnTo>
                <a:lnTo>
                  <a:pt x="66170" y="21240"/>
                </a:lnTo>
                <a:lnTo>
                  <a:pt x="66160" y="21240"/>
                </a:lnTo>
                <a:lnTo>
                  <a:pt x="66160" y="21250"/>
                </a:lnTo>
                <a:lnTo>
                  <a:pt x="66150" y="21250"/>
                </a:lnTo>
                <a:lnTo>
                  <a:pt x="66140" y="21250"/>
                </a:lnTo>
                <a:lnTo>
                  <a:pt x="66130" y="21250"/>
                </a:lnTo>
                <a:lnTo>
                  <a:pt x="66120" y="21260"/>
                </a:lnTo>
                <a:lnTo>
                  <a:pt x="66110" y="21260"/>
                </a:lnTo>
                <a:lnTo>
                  <a:pt x="66100" y="21260"/>
                </a:lnTo>
                <a:lnTo>
                  <a:pt x="66090" y="21270"/>
                </a:lnTo>
                <a:lnTo>
                  <a:pt x="66080" y="21270"/>
                </a:lnTo>
                <a:lnTo>
                  <a:pt x="66070" y="21270"/>
                </a:lnTo>
                <a:lnTo>
                  <a:pt x="66070" y="21280"/>
                </a:lnTo>
                <a:lnTo>
                  <a:pt x="66060" y="21280"/>
                </a:lnTo>
                <a:lnTo>
                  <a:pt x="66060" y="21290"/>
                </a:lnTo>
                <a:lnTo>
                  <a:pt x="66050" y="21290"/>
                </a:lnTo>
                <a:lnTo>
                  <a:pt x="66050" y="21300"/>
                </a:lnTo>
                <a:lnTo>
                  <a:pt x="66050" y="21310"/>
                </a:lnTo>
                <a:lnTo>
                  <a:pt x="66040" y="21320"/>
                </a:lnTo>
                <a:lnTo>
                  <a:pt x="66040" y="21330"/>
                </a:lnTo>
                <a:lnTo>
                  <a:pt x="66040" y="21340"/>
                </a:lnTo>
                <a:lnTo>
                  <a:pt x="66040" y="21350"/>
                </a:lnTo>
                <a:lnTo>
                  <a:pt x="66030" y="21360"/>
                </a:lnTo>
                <a:lnTo>
                  <a:pt x="66030" y="21370"/>
                </a:lnTo>
                <a:lnTo>
                  <a:pt x="66030" y="21380"/>
                </a:lnTo>
                <a:lnTo>
                  <a:pt x="66030" y="21390"/>
                </a:lnTo>
                <a:lnTo>
                  <a:pt x="66030" y="21400"/>
                </a:lnTo>
                <a:lnTo>
                  <a:pt x="66040" y="21410"/>
                </a:lnTo>
                <a:lnTo>
                  <a:pt x="66040" y="21420"/>
                </a:lnTo>
                <a:lnTo>
                  <a:pt x="66040" y="21430"/>
                </a:lnTo>
                <a:lnTo>
                  <a:pt x="66040" y="21440"/>
                </a:lnTo>
                <a:lnTo>
                  <a:pt x="66040" y="21450"/>
                </a:lnTo>
                <a:lnTo>
                  <a:pt x="66050" y="21450"/>
                </a:lnTo>
                <a:lnTo>
                  <a:pt x="66050" y="21460"/>
                </a:lnTo>
                <a:lnTo>
                  <a:pt x="66050" y="21470"/>
                </a:lnTo>
                <a:lnTo>
                  <a:pt x="66050" y="21480"/>
                </a:lnTo>
                <a:lnTo>
                  <a:pt x="66050" y="21490"/>
                </a:lnTo>
                <a:lnTo>
                  <a:pt x="66050" y="21500"/>
                </a:lnTo>
                <a:lnTo>
                  <a:pt x="66060" y="21510"/>
                </a:lnTo>
                <a:lnTo>
                  <a:pt x="66060" y="21520"/>
                </a:lnTo>
                <a:lnTo>
                  <a:pt x="66060" y="21530"/>
                </a:lnTo>
                <a:lnTo>
                  <a:pt x="66060" y="21540"/>
                </a:lnTo>
                <a:lnTo>
                  <a:pt x="66060" y="21550"/>
                </a:lnTo>
                <a:lnTo>
                  <a:pt x="66070" y="21560"/>
                </a:lnTo>
                <a:lnTo>
                  <a:pt x="66070" y="21570"/>
                </a:lnTo>
                <a:lnTo>
                  <a:pt x="66070" y="21580"/>
                </a:lnTo>
                <a:lnTo>
                  <a:pt x="66070" y="21590"/>
                </a:lnTo>
                <a:lnTo>
                  <a:pt x="66070" y="21600"/>
                </a:lnTo>
                <a:lnTo>
                  <a:pt x="66070" y="21610"/>
                </a:lnTo>
                <a:lnTo>
                  <a:pt x="66070" y="21620"/>
                </a:lnTo>
                <a:lnTo>
                  <a:pt x="66070" y="21630"/>
                </a:lnTo>
                <a:lnTo>
                  <a:pt x="66070" y="21640"/>
                </a:lnTo>
                <a:lnTo>
                  <a:pt x="66070" y="21650"/>
                </a:lnTo>
                <a:lnTo>
                  <a:pt x="66070" y="21660"/>
                </a:lnTo>
                <a:lnTo>
                  <a:pt x="66070" y="21670"/>
                </a:lnTo>
                <a:lnTo>
                  <a:pt x="66070" y="21680"/>
                </a:lnTo>
                <a:lnTo>
                  <a:pt x="66070" y="21690"/>
                </a:lnTo>
                <a:lnTo>
                  <a:pt x="66060" y="21700"/>
                </a:lnTo>
                <a:lnTo>
                  <a:pt x="66060" y="21710"/>
                </a:lnTo>
                <a:lnTo>
                  <a:pt x="66060" y="21720"/>
                </a:lnTo>
                <a:lnTo>
                  <a:pt x="66060" y="21730"/>
                </a:lnTo>
                <a:lnTo>
                  <a:pt x="66060" y="21740"/>
                </a:lnTo>
                <a:lnTo>
                  <a:pt x="66060" y="21750"/>
                </a:lnTo>
                <a:lnTo>
                  <a:pt x="66060" y="21760"/>
                </a:lnTo>
                <a:lnTo>
                  <a:pt x="66060" y="21770"/>
                </a:lnTo>
                <a:lnTo>
                  <a:pt x="66060" y="21780"/>
                </a:lnTo>
                <a:lnTo>
                  <a:pt x="66050" y="21780"/>
                </a:lnTo>
                <a:lnTo>
                  <a:pt x="66050" y="21790"/>
                </a:lnTo>
                <a:lnTo>
                  <a:pt x="66040" y="21800"/>
                </a:lnTo>
                <a:lnTo>
                  <a:pt x="66040" y="21810"/>
                </a:lnTo>
                <a:lnTo>
                  <a:pt x="66040" y="21820"/>
                </a:lnTo>
                <a:lnTo>
                  <a:pt x="66030" y="21820"/>
                </a:lnTo>
                <a:lnTo>
                  <a:pt x="66030" y="21830"/>
                </a:lnTo>
                <a:lnTo>
                  <a:pt x="66030" y="21840"/>
                </a:lnTo>
                <a:lnTo>
                  <a:pt x="66020" y="21840"/>
                </a:lnTo>
                <a:lnTo>
                  <a:pt x="66020" y="21850"/>
                </a:lnTo>
                <a:lnTo>
                  <a:pt x="66020" y="21860"/>
                </a:lnTo>
                <a:lnTo>
                  <a:pt x="66010" y="21860"/>
                </a:lnTo>
                <a:lnTo>
                  <a:pt x="66010" y="21870"/>
                </a:lnTo>
                <a:lnTo>
                  <a:pt x="66010" y="21880"/>
                </a:lnTo>
                <a:lnTo>
                  <a:pt x="66000" y="21880"/>
                </a:lnTo>
                <a:lnTo>
                  <a:pt x="66000" y="21890"/>
                </a:lnTo>
                <a:lnTo>
                  <a:pt x="66000" y="21900"/>
                </a:lnTo>
                <a:lnTo>
                  <a:pt x="65990" y="21900"/>
                </a:lnTo>
                <a:lnTo>
                  <a:pt x="65990" y="21910"/>
                </a:lnTo>
                <a:lnTo>
                  <a:pt x="65990" y="21920"/>
                </a:lnTo>
                <a:lnTo>
                  <a:pt x="65980" y="21930"/>
                </a:lnTo>
                <a:lnTo>
                  <a:pt x="65970" y="21940"/>
                </a:lnTo>
                <a:lnTo>
                  <a:pt x="65970" y="21950"/>
                </a:lnTo>
                <a:lnTo>
                  <a:pt x="65960" y="21960"/>
                </a:lnTo>
                <a:lnTo>
                  <a:pt x="65960" y="21970"/>
                </a:lnTo>
                <a:lnTo>
                  <a:pt x="65950" y="21980"/>
                </a:lnTo>
                <a:lnTo>
                  <a:pt x="65950" y="21990"/>
                </a:lnTo>
                <a:lnTo>
                  <a:pt x="65940" y="21990"/>
                </a:lnTo>
                <a:lnTo>
                  <a:pt x="65940" y="22000"/>
                </a:lnTo>
                <a:lnTo>
                  <a:pt x="65940" y="22010"/>
                </a:lnTo>
                <a:lnTo>
                  <a:pt x="65930" y="22010"/>
                </a:lnTo>
                <a:lnTo>
                  <a:pt x="65930" y="22020"/>
                </a:lnTo>
                <a:lnTo>
                  <a:pt x="65930" y="22030"/>
                </a:lnTo>
                <a:lnTo>
                  <a:pt x="65920" y="22030"/>
                </a:lnTo>
                <a:lnTo>
                  <a:pt x="65920" y="22040"/>
                </a:lnTo>
                <a:lnTo>
                  <a:pt x="65910" y="22050"/>
                </a:lnTo>
                <a:lnTo>
                  <a:pt x="65910" y="22060"/>
                </a:lnTo>
                <a:lnTo>
                  <a:pt x="65900" y="22060"/>
                </a:lnTo>
                <a:lnTo>
                  <a:pt x="65900" y="22070"/>
                </a:lnTo>
                <a:lnTo>
                  <a:pt x="65900" y="22080"/>
                </a:lnTo>
                <a:lnTo>
                  <a:pt x="65900" y="22090"/>
                </a:lnTo>
                <a:lnTo>
                  <a:pt x="65890" y="22090"/>
                </a:lnTo>
                <a:lnTo>
                  <a:pt x="65890" y="22100"/>
                </a:lnTo>
                <a:lnTo>
                  <a:pt x="65890" y="22110"/>
                </a:lnTo>
                <a:lnTo>
                  <a:pt x="65890" y="22120"/>
                </a:lnTo>
                <a:lnTo>
                  <a:pt x="65880" y="22130"/>
                </a:lnTo>
                <a:lnTo>
                  <a:pt x="65880" y="22140"/>
                </a:lnTo>
                <a:lnTo>
                  <a:pt x="65880" y="22150"/>
                </a:lnTo>
                <a:lnTo>
                  <a:pt x="65870" y="22160"/>
                </a:lnTo>
                <a:lnTo>
                  <a:pt x="65870" y="22170"/>
                </a:lnTo>
                <a:lnTo>
                  <a:pt x="65870" y="22180"/>
                </a:lnTo>
                <a:lnTo>
                  <a:pt x="65870" y="22190"/>
                </a:lnTo>
                <a:lnTo>
                  <a:pt x="65860" y="22190"/>
                </a:lnTo>
                <a:lnTo>
                  <a:pt x="65860" y="22200"/>
                </a:lnTo>
                <a:lnTo>
                  <a:pt x="65860" y="22210"/>
                </a:lnTo>
                <a:lnTo>
                  <a:pt x="65860" y="22220"/>
                </a:lnTo>
                <a:lnTo>
                  <a:pt x="65860" y="22230"/>
                </a:lnTo>
                <a:lnTo>
                  <a:pt x="65860" y="22240"/>
                </a:lnTo>
                <a:lnTo>
                  <a:pt x="65860" y="22250"/>
                </a:lnTo>
                <a:lnTo>
                  <a:pt x="65850" y="22250"/>
                </a:lnTo>
                <a:lnTo>
                  <a:pt x="65850" y="22260"/>
                </a:lnTo>
                <a:lnTo>
                  <a:pt x="65850" y="22270"/>
                </a:lnTo>
                <a:lnTo>
                  <a:pt x="65850" y="22280"/>
                </a:lnTo>
                <a:lnTo>
                  <a:pt x="65850" y="22290"/>
                </a:lnTo>
                <a:lnTo>
                  <a:pt x="65850" y="22300"/>
                </a:lnTo>
                <a:lnTo>
                  <a:pt x="65850" y="22310"/>
                </a:lnTo>
                <a:lnTo>
                  <a:pt x="65840" y="22310"/>
                </a:lnTo>
                <a:lnTo>
                  <a:pt x="65840" y="22320"/>
                </a:lnTo>
                <a:lnTo>
                  <a:pt x="65840" y="22330"/>
                </a:lnTo>
                <a:lnTo>
                  <a:pt x="65840" y="22340"/>
                </a:lnTo>
                <a:lnTo>
                  <a:pt x="65830" y="22350"/>
                </a:lnTo>
                <a:lnTo>
                  <a:pt x="65830" y="22360"/>
                </a:lnTo>
                <a:lnTo>
                  <a:pt x="65820" y="22370"/>
                </a:lnTo>
                <a:lnTo>
                  <a:pt x="65820" y="22380"/>
                </a:lnTo>
                <a:lnTo>
                  <a:pt x="65820" y="22390"/>
                </a:lnTo>
                <a:lnTo>
                  <a:pt x="65810" y="22400"/>
                </a:lnTo>
                <a:lnTo>
                  <a:pt x="65810" y="22410"/>
                </a:lnTo>
                <a:lnTo>
                  <a:pt x="65800" y="22410"/>
                </a:lnTo>
                <a:lnTo>
                  <a:pt x="65800" y="22420"/>
                </a:lnTo>
                <a:lnTo>
                  <a:pt x="65800" y="22430"/>
                </a:lnTo>
                <a:lnTo>
                  <a:pt x="65790" y="22430"/>
                </a:lnTo>
                <a:lnTo>
                  <a:pt x="65790" y="22440"/>
                </a:lnTo>
                <a:lnTo>
                  <a:pt x="65790" y="22450"/>
                </a:lnTo>
                <a:lnTo>
                  <a:pt x="65780" y="22450"/>
                </a:lnTo>
                <a:lnTo>
                  <a:pt x="65780" y="22460"/>
                </a:lnTo>
                <a:lnTo>
                  <a:pt x="65770" y="22460"/>
                </a:lnTo>
                <a:lnTo>
                  <a:pt x="65770" y="22470"/>
                </a:lnTo>
                <a:lnTo>
                  <a:pt x="65760" y="22470"/>
                </a:lnTo>
                <a:lnTo>
                  <a:pt x="65750" y="22480"/>
                </a:lnTo>
                <a:lnTo>
                  <a:pt x="65740" y="22490"/>
                </a:lnTo>
                <a:lnTo>
                  <a:pt x="65730" y="22500"/>
                </a:lnTo>
                <a:lnTo>
                  <a:pt x="65720" y="22500"/>
                </a:lnTo>
                <a:lnTo>
                  <a:pt x="65720" y="22510"/>
                </a:lnTo>
                <a:lnTo>
                  <a:pt x="65710" y="22520"/>
                </a:lnTo>
                <a:lnTo>
                  <a:pt x="65700" y="22520"/>
                </a:lnTo>
                <a:lnTo>
                  <a:pt x="65690" y="22530"/>
                </a:lnTo>
                <a:lnTo>
                  <a:pt x="65690" y="22540"/>
                </a:lnTo>
                <a:lnTo>
                  <a:pt x="65680" y="22550"/>
                </a:lnTo>
                <a:lnTo>
                  <a:pt x="65680" y="22560"/>
                </a:lnTo>
                <a:lnTo>
                  <a:pt x="65690" y="22560"/>
                </a:lnTo>
                <a:lnTo>
                  <a:pt x="65690" y="22570"/>
                </a:lnTo>
                <a:lnTo>
                  <a:pt x="65700" y="22570"/>
                </a:lnTo>
                <a:lnTo>
                  <a:pt x="65700" y="22580"/>
                </a:lnTo>
                <a:lnTo>
                  <a:pt x="65710" y="22590"/>
                </a:lnTo>
                <a:lnTo>
                  <a:pt x="65710" y="22600"/>
                </a:lnTo>
                <a:lnTo>
                  <a:pt x="65720" y="22610"/>
                </a:lnTo>
                <a:lnTo>
                  <a:pt x="65720" y="22620"/>
                </a:lnTo>
                <a:lnTo>
                  <a:pt x="65730" y="22620"/>
                </a:lnTo>
                <a:lnTo>
                  <a:pt x="65730" y="22630"/>
                </a:lnTo>
                <a:lnTo>
                  <a:pt x="65730" y="22640"/>
                </a:lnTo>
                <a:lnTo>
                  <a:pt x="65740" y="22650"/>
                </a:lnTo>
                <a:lnTo>
                  <a:pt x="65740" y="22660"/>
                </a:lnTo>
                <a:lnTo>
                  <a:pt x="65750" y="22670"/>
                </a:lnTo>
                <a:lnTo>
                  <a:pt x="65750" y="22680"/>
                </a:lnTo>
                <a:lnTo>
                  <a:pt x="65760" y="22690"/>
                </a:lnTo>
                <a:lnTo>
                  <a:pt x="65770" y="22700"/>
                </a:lnTo>
                <a:lnTo>
                  <a:pt x="65770" y="22710"/>
                </a:lnTo>
                <a:lnTo>
                  <a:pt x="65780" y="22720"/>
                </a:lnTo>
                <a:lnTo>
                  <a:pt x="65790" y="22730"/>
                </a:lnTo>
                <a:lnTo>
                  <a:pt x="65790" y="22740"/>
                </a:lnTo>
                <a:lnTo>
                  <a:pt x="65800" y="22740"/>
                </a:lnTo>
                <a:lnTo>
                  <a:pt x="65800" y="22750"/>
                </a:lnTo>
                <a:lnTo>
                  <a:pt x="65800" y="22760"/>
                </a:lnTo>
                <a:lnTo>
                  <a:pt x="65810" y="22770"/>
                </a:lnTo>
                <a:lnTo>
                  <a:pt x="65810" y="22780"/>
                </a:lnTo>
                <a:lnTo>
                  <a:pt x="65820" y="22780"/>
                </a:lnTo>
                <a:lnTo>
                  <a:pt x="65820" y="22790"/>
                </a:lnTo>
                <a:lnTo>
                  <a:pt x="65830" y="22800"/>
                </a:lnTo>
                <a:lnTo>
                  <a:pt x="65830" y="22810"/>
                </a:lnTo>
                <a:lnTo>
                  <a:pt x="65840" y="22810"/>
                </a:lnTo>
                <a:lnTo>
                  <a:pt x="65840" y="22820"/>
                </a:lnTo>
                <a:lnTo>
                  <a:pt x="65840" y="22830"/>
                </a:lnTo>
                <a:lnTo>
                  <a:pt x="65840" y="22840"/>
                </a:lnTo>
                <a:lnTo>
                  <a:pt x="65840" y="22850"/>
                </a:lnTo>
                <a:lnTo>
                  <a:pt x="65840" y="22860"/>
                </a:lnTo>
                <a:lnTo>
                  <a:pt x="65840" y="22870"/>
                </a:lnTo>
                <a:lnTo>
                  <a:pt x="65840" y="22880"/>
                </a:lnTo>
                <a:lnTo>
                  <a:pt x="65840" y="22890"/>
                </a:lnTo>
                <a:lnTo>
                  <a:pt x="65840" y="22900"/>
                </a:lnTo>
                <a:lnTo>
                  <a:pt x="65840" y="22910"/>
                </a:lnTo>
                <a:lnTo>
                  <a:pt x="65840" y="22920"/>
                </a:lnTo>
                <a:lnTo>
                  <a:pt x="65840" y="22930"/>
                </a:lnTo>
                <a:lnTo>
                  <a:pt x="65840" y="22940"/>
                </a:lnTo>
                <a:lnTo>
                  <a:pt x="65840" y="22950"/>
                </a:lnTo>
                <a:lnTo>
                  <a:pt x="65840" y="22960"/>
                </a:lnTo>
                <a:lnTo>
                  <a:pt x="65840" y="22970"/>
                </a:lnTo>
                <a:lnTo>
                  <a:pt x="65840" y="22980"/>
                </a:lnTo>
                <a:lnTo>
                  <a:pt x="65840" y="22990"/>
                </a:lnTo>
                <a:lnTo>
                  <a:pt x="65850" y="22990"/>
                </a:lnTo>
                <a:lnTo>
                  <a:pt x="65860" y="22990"/>
                </a:lnTo>
                <a:lnTo>
                  <a:pt x="65870" y="22980"/>
                </a:lnTo>
                <a:lnTo>
                  <a:pt x="65880" y="22980"/>
                </a:lnTo>
                <a:lnTo>
                  <a:pt x="65890" y="22980"/>
                </a:lnTo>
                <a:lnTo>
                  <a:pt x="65900" y="22980"/>
                </a:lnTo>
                <a:lnTo>
                  <a:pt x="65910" y="22980"/>
                </a:lnTo>
                <a:lnTo>
                  <a:pt x="65920" y="22980"/>
                </a:lnTo>
                <a:lnTo>
                  <a:pt x="65930" y="22990"/>
                </a:lnTo>
                <a:lnTo>
                  <a:pt x="65940" y="22990"/>
                </a:lnTo>
                <a:lnTo>
                  <a:pt x="65950" y="22990"/>
                </a:lnTo>
                <a:lnTo>
                  <a:pt x="65960" y="22990"/>
                </a:lnTo>
                <a:lnTo>
                  <a:pt x="65970" y="22990"/>
                </a:lnTo>
                <a:lnTo>
                  <a:pt x="65980" y="23000"/>
                </a:lnTo>
                <a:lnTo>
                  <a:pt x="65990" y="23000"/>
                </a:lnTo>
                <a:lnTo>
                  <a:pt x="66000" y="22990"/>
                </a:lnTo>
                <a:lnTo>
                  <a:pt x="66010" y="22990"/>
                </a:lnTo>
                <a:lnTo>
                  <a:pt x="66020" y="22980"/>
                </a:lnTo>
                <a:lnTo>
                  <a:pt x="66030" y="22980"/>
                </a:lnTo>
                <a:lnTo>
                  <a:pt x="66040" y="22970"/>
                </a:lnTo>
                <a:lnTo>
                  <a:pt x="66050" y="22970"/>
                </a:lnTo>
                <a:lnTo>
                  <a:pt x="66050" y="22960"/>
                </a:lnTo>
                <a:lnTo>
                  <a:pt x="66060" y="22960"/>
                </a:lnTo>
                <a:lnTo>
                  <a:pt x="66070" y="22960"/>
                </a:lnTo>
                <a:lnTo>
                  <a:pt x="66070" y="22970"/>
                </a:lnTo>
                <a:lnTo>
                  <a:pt x="66070" y="22980"/>
                </a:lnTo>
                <a:lnTo>
                  <a:pt x="66070" y="22990"/>
                </a:lnTo>
                <a:lnTo>
                  <a:pt x="66080" y="23000"/>
                </a:lnTo>
                <a:lnTo>
                  <a:pt x="66080" y="23010"/>
                </a:lnTo>
                <a:lnTo>
                  <a:pt x="66080" y="23020"/>
                </a:lnTo>
                <a:lnTo>
                  <a:pt x="66090" y="23030"/>
                </a:lnTo>
                <a:lnTo>
                  <a:pt x="66090" y="23040"/>
                </a:lnTo>
                <a:lnTo>
                  <a:pt x="66090" y="23050"/>
                </a:lnTo>
                <a:lnTo>
                  <a:pt x="66100" y="23060"/>
                </a:lnTo>
                <a:lnTo>
                  <a:pt x="66100" y="23070"/>
                </a:lnTo>
                <a:lnTo>
                  <a:pt x="66100" y="23080"/>
                </a:lnTo>
                <a:lnTo>
                  <a:pt x="66100" y="23090"/>
                </a:lnTo>
                <a:lnTo>
                  <a:pt x="66100" y="23100"/>
                </a:lnTo>
                <a:lnTo>
                  <a:pt x="66100" y="23110"/>
                </a:lnTo>
                <a:lnTo>
                  <a:pt x="66100" y="23120"/>
                </a:lnTo>
                <a:lnTo>
                  <a:pt x="66100" y="23130"/>
                </a:lnTo>
                <a:lnTo>
                  <a:pt x="66100" y="23140"/>
                </a:lnTo>
                <a:lnTo>
                  <a:pt x="66100" y="23150"/>
                </a:lnTo>
                <a:lnTo>
                  <a:pt x="66100" y="23160"/>
                </a:lnTo>
                <a:lnTo>
                  <a:pt x="66110" y="23160"/>
                </a:lnTo>
                <a:lnTo>
                  <a:pt x="66120" y="23160"/>
                </a:lnTo>
                <a:lnTo>
                  <a:pt x="66130" y="23160"/>
                </a:lnTo>
                <a:lnTo>
                  <a:pt x="66140" y="23160"/>
                </a:lnTo>
                <a:lnTo>
                  <a:pt x="66150" y="23160"/>
                </a:lnTo>
                <a:lnTo>
                  <a:pt x="66160" y="23160"/>
                </a:lnTo>
                <a:lnTo>
                  <a:pt x="66170" y="23160"/>
                </a:lnTo>
                <a:lnTo>
                  <a:pt x="66180" y="23160"/>
                </a:lnTo>
                <a:lnTo>
                  <a:pt x="66190" y="23160"/>
                </a:lnTo>
                <a:lnTo>
                  <a:pt x="66200" y="23160"/>
                </a:lnTo>
                <a:lnTo>
                  <a:pt x="66210" y="23160"/>
                </a:lnTo>
                <a:lnTo>
                  <a:pt x="66220" y="23160"/>
                </a:lnTo>
                <a:lnTo>
                  <a:pt x="66230" y="23160"/>
                </a:lnTo>
                <a:lnTo>
                  <a:pt x="66240" y="23160"/>
                </a:lnTo>
                <a:lnTo>
                  <a:pt x="66250" y="23160"/>
                </a:lnTo>
                <a:lnTo>
                  <a:pt x="66260" y="23160"/>
                </a:lnTo>
                <a:lnTo>
                  <a:pt x="66270" y="23160"/>
                </a:lnTo>
                <a:lnTo>
                  <a:pt x="66280" y="23160"/>
                </a:lnTo>
                <a:lnTo>
                  <a:pt x="66290" y="23160"/>
                </a:lnTo>
                <a:lnTo>
                  <a:pt x="66300" y="23160"/>
                </a:lnTo>
                <a:lnTo>
                  <a:pt x="66310" y="23160"/>
                </a:lnTo>
                <a:lnTo>
                  <a:pt x="66310" y="23170"/>
                </a:lnTo>
                <a:lnTo>
                  <a:pt x="66320" y="23170"/>
                </a:lnTo>
                <a:lnTo>
                  <a:pt x="66330" y="23170"/>
                </a:lnTo>
                <a:lnTo>
                  <a:pt x="66340" y="23170"/>
                </a:lnTo>
                <a:lnTo>
                  <a:pt x="66340" y="23160"/>
                </a:lnTo>
                <a:lnTo>
                  <a:pt x="66350" y="23160"/>
                </a:lnTo>
                <a:lnTo>
                  <a:pt x="66350" y="23170"/>
                </a:lnTo>
                <a:lnTo>
                  <a:pt x="66360" y="23170"/>
                </a:lnTo>
                <a:lnTo>
                  <a:pt x="66370" y="23170"/>
                </a:lnTo>
                <a:lnTo>
                  <a:pt x="66380" y="23170"/>
                </a:lnTo>
                <a:lnTo>
                  <a:pt x="66390" y="23170"/>
                </a:lnTo>
                <a:lnTo>
                  <a:pt x="66400" y="23170"/>
                </a:lnTo>
                <a:lnTo>
                  <a:pt x="66410" y="23170"/>
                </a:lnTo>
                <a:lnTo>
                  <a:pt x="66420" y="23170"/>
                </a:lnTo>
                <a:lnTo>
                  <a:pt x="66430" y="23170"/>
                </a:lnTo>
                <a:lnTo>
                  <a:pt x="66440" y="23180"/>
                </a:lnTo>
                <a:lnTo>
                  <a:pt x="66440" y="23190"/>
                </a:lnTo>
                <a:lnTo>
                  <a:pt x="66440" y="23200"/>
                </a:lnTo>
                <a:lnTo>
                  <a:pt x="66440" y="23210"/>
                </a:lnTo>
                <a:lnTo>
                  <a:pt x="66440" y="23220"/>
                </a:lnTo>
                <a:lnTo>
                  <a:pt x="66440" y="23230"/>
                </a:lnTo>
                <a:lnTo>
                  <a:pt x="66440" y="23240"/>
                </a:lnTo>
                <a:lnTo>
                  <a:pt x="66440" y="23250"/>
                </a:lnTo>
                <a:lnTo>
                  <a:pt x="66440" y="23260"/>
                </a:lnTo>
                <a:lnTo>
                  <a:pt x="66440" y="23270"/>
                </a:lnTo>
                <a:lnTo>
                  <a:pt x="66440" y="23280"/>
                </a:lnTo>
                <a:lnTo>
                  <a:pt x="66440" y="23290"/>
                </a:lnTo>
                <a:lnTo>
                  <a:pt x="66440" y="23300"/>
                </a:lnTo>
                <a:lnTo>
                  <a:pt x="66440" y="23310"/>
                </a:lnTo>
                <a:lnTo>
                  <a:pt x="66440" y="23320"/>
                </a:lnTo>
                <a:lnTo>
                  <a:pt x="66440" y="23330"/>
                </a:lnTo>
                <a:lnTo>
                  <a:pt x="66440" y="23340"/>
                </a:lnTo>
                <a:lnTo>
                  <a:pt x="66440" y="23350"/>
                </a:lnTo>
                <a:lnTo>
                  <a:pt x="66450" y="23350"/>
                </a:lnTo>
                <a:lnTo>
                  <a:pt x="66460" y="23350"/>
                </a:lnTo>
                <a:lnTo>
                  <a:pt x="66470" y="23350"/>
                </a:lnTo>
                <a:lnTo>
                  <a:pt x="66480" y="23350"/>
                </a:lnTo>
                <a:lnTo>
                  <a:pt x="66490" y="23350"/>
                </a:lnTo>
                <a:lnTo>
                  <a:pt x="66500" y="23350"/>
                </a:lnTo>
                <a:lnTo>
                  <a:pt x="66510" y="23350"/>
                </a:lnTo>
                <a:lnTo>
                  <a:pt x="66520" y="23350"/>
                </a:lnTo>
                <a:lnTo>
                  <a:pt x="66530" y="23360"/>
                </a:lnTo>
                <a:lnTo>
                  <a:pt x="66540" y="23360"/>
                </a:lnTo>
                <a:lnTo>
                  <a:pt x="66550" y="23360"/>
                </a:lnTo>
                <a:lnTo>
                  <a:pt x="66560" y="23360"/>
                </a:lnTo>
                <a:lnTo>
                  <a:pt x="66570" y="23360"/>
                </a:lnTo>
                <a:lnTo>
                  <a:pt x="66580" y="23360"/>
                </a:lnTo>
                <a:lnTo>
                  <a:pt x="66580" y="23370"/>
                </a:lnTo>
                <a:lnTo>
                  <a:pt x="66580" y="23380"/>
                </a:lnTo>
                <a:lnTo>
                  <a:pt x="66580" y="23390"/>
                </a:lnTo>
                <a:lnTo>
                  <a:pt x="66580" y="23400"/>
                </a:lnTo>
                <a:lnTo>
                  <a:pt x="66580" y="23410"/>
                </a:lnTo>
                <a:lnTo>
                  <a:pt x="66580" y="23420"/>
                </a:lnTo>
                <a:lnTo>
                  <a:pt x="66580" y="23430"/>
                </a:lnTo>
                <a:lnTo>
                  <a:pt x="66580" y="23440"/>
                </a:lnTo>
                <a:lnTo>
                  <a:pt x="66580" y="23450"/>
                </a:lnTo>
                <a:lnTo>
                  <a:pt x="66580" y="23460"/>
                </a:lnTo>
                <a:lnTo>
                  <a:pt x="66580" y="23470"/>
                </a:lnTo>
                <a:lnTo>
                  <a:pt x="66590" y="23480"/>
                </a:lnTo>
                <a:lnTo>
                  <a:pt x="66590" y="23490"/>
                </a:lnTo>
                <a:lnTo>
                  <a:pt x="66590" y="23500"/>
                </a:lnTo>
                <a:lnTo>
                  <a:pt x="66590" y="23510"/>
                </a:lnTo>
                <a:lnTo>
                  <a:pt x="66580" y="23520"/>
                </a:lnTo>
                <a:lnTo>
                  <a:pt x="66580" y="23530"/>
                </a:lnTo>
                <a:lnTo>
                  <a:pt x="66580" y="23540"/>
                </a:lnTo>
                <a:lnTo>
                  <a:pt x="66580" y="23550"/>
                </a:lnTo>
                <a:lnTo>
                  <a:pt x="66590" y="23550"/>
                </a:lnTo>
                <a:lnTo>
                  <a:pt x="66590" y="23560"/>
                </a:lnTo>
                <a:lnTo>
                  <a:pt x="66600" y="23560"/>
                </a:lnTo>
                <a:lnTo>
                  <a:pt x="66610" y="23560"/>
                </a:lnTo>
                <a:lnTo>
                  <a:pt x="66620" y="23560"/>
                </a:lnTo>
                <a:lnTo>
                  <a:pt x="66630" y="23560"/>
                </a:lnTo>
                <a:lnTo>
                  <a:pt x="66640" y="23560"/>
                </a:lnTo>
                <a:lnTo>
                  <a:pt x="66640" y="23550"/>
                </a:lnTo>
                <a:lnTo>
                  <a:pt x="66650" y="23550"/>
                </a:lnTo>
                <a:lnTo>
                  <a:pt x="66660" y="23550"/>
                </a:lnTo>
                <a:lnTo>
                  <a:pt x="66670" y="23550"/>
                </a:lnTo>
                <a:lnTo>
                  <a:pt x="66680" y="23550"/>
                </a:lnTo>
                <a:lnTo>
                  <a:pt x="66690" y="23550"/>
                </a:lnTo>
                <a:lnTo>
                  <a:pt x="66700" y="23550"/>
                </a:lnTo>
                <a:lnTo>
                  <a:pt x="66710" y="23560"/>
                </a:lnTo>
                <a:lnTo>
                  <a:pt x="66720" y="23550"/>
                </a:lnTo>
                <a:lnTo>
                  <a:pt x="66720" y="23560"/>
                </a:lnTo>
                <a:lnTo>
                  <a:pt x="66730" y="23560"/>
                </a:lnTo>
                <a:lnTo>
                  <a:pt x="66740" y="23560"/>
                </a:lnTo>
                <a:lnTo>
                  <a:pt x="66750" y="23560"/>
                </a:lnTo>
                <a:lnTo>
                  <a:pt x="66760" y="23560"/>
                </a:lnTo>
                <a:lnTo>
                  <a:pt x="66770" y="23560"/>
                </a:lnTo>
                <a:lnTo>
                  <a:pt x="66780" y="23560"/>
                </a:lnTo>
                <a:lnTo>
                  <a:pt x="66790" y="23560"/>
                </a:lnTo>
                <a:lnTo>
                  <a:pt x="66800" y="23560"/>
                </a:lnTo>
                <a:lnTo>
                  <a:pt x="66810" y="23560"/>
                </a:lnTo>
                <a:lnTo>
                  <a:pt x="66810" y="23570"/>
                </a:lnTo>
                <a:lnTo>
                  <a:pt x="66820" y="23570"/>
                </a:lnTo>
                <a:lnTo>
                  <a:pt x="66830" y="23570"/>
                </a:lnTo>
                <a:lnTo>
                  <a:pt x="66840" y="23570"/>
                </a:lnTo>
                <a:lnTo>
                  <a:pt x="66850" y="23570"/>
                </a:lnTo>
                <a:lnTo>
                  <a:pt x="66850" y="23580"/>
                </a:lnTo>
                <a:lnTo>
                  <a:pt x="66860" y="23580"/>
                </a:lnTo>
                <a:lnTo>
                  <a:pt x="66860" y="23590"/>
                </a:lnTo>
                <a:lnTo>
                  <a:pt x="66870" y="23600"/>
                </a:lnTo>
                <a:lnTo>
                  <a:pt x="66870" y="23610"/>
                </a:lnTo>
                <a:lnTo>
                  <a:pt x="66880" y="23610"/>
                </a:lnTo>
                <a:lnTo>
                  <a:pt x="66880" y="23620"/>
                </a:lnTo>
                <a:lnTo>
                  <a:pt x="66890" y="23630"/>
                </a:lnTo>
                <a:lnTo>
                  <a:pt x="66900" y="23640"/>
                </a:lnTo>
                <a:lnTo>
                  <a:pt x="66900" y="23650"/>
                </a:lnTo>
                <a:lnTo>
                  <a:pt x="66910" y="23650"/>
                </a:lnTo>
                <a:lnTo>
                  <a:pt x="66910" y="23660"/>
                </a:lnTo>
                <a:lnTo>
                  <a:pt x="66920" y="23670"/>
                </a:lnTo>
                <a:lnTo>
                  <a:pt x="66930" y="23680"/>
                </a:lnTo>
                <a:lnTo>
                  <a:pt x="66930" y="23690"/>
                </a:lnTo>
                <a:lnTo>
                  <a:pt x="66940" y="23700"/>
                </a:lnTo>
                <a:lnTo>
                  <a:pt x="66950" y="23710"/>
                </a:lnTo>
                <a:lnTo>
                  <a:pt x="66950" y="23720"/>
                </a:lnTo>
                <a:lnTo>
                  <a:pt x="66960" y="23730"/>
                </a:lnTo>
                <a:lnTo>
                  <a:pt x="66960" y="23740"/>
                </a:lnTo>
                <a:lnTo>
                  <a:pt x="66960" y="23750"/>
                </a:lnTo>
                <a:lnTo>
                  <a:pt x="66970" y="23750"/>
                </a:lnTo>
                <a:lnTo>
                  <a:pt x="66980" y="23750"/>
                </a:lnTo>
                <a:lnTo>
                  <a:pt x="66980" y="23760"/>
                </a:lnTo>
                <a:lnTo>
                  <a:pt x="66980" y="23770"/>
                </a:lnTo>
                <a:lnTo>
                  <a:pt x="66980" y="23780"/>
                </a:lnTo>
                <a:lnTo>
                  <a:pt x="66980" y="23790"/>
                </a:lnTo>
                <a:lnTo>
                  <a:pt x="66980" y="23800"/>
                </a:lnTo>
                <a:lnTo>
                  <a:pt x="66980" y="23810"/>
                </a:lnTo>
                <a:lnTo>
                  <a:pt x="66990" y="23810"/>
                </a:lnTo>
                <a:lnTo>
                  <a:pt x="66990" y="23820"/>
                </a:lnTo>
                <a:lnTo>
                  <a:pt x="66990" y="23830"/>
                </a:lnTo>
                <a:lnTo>
                  <a:pt x="66990" y="23840"/>
                </a:lnTo>
                <a:lnTo>
                  <a:pt x="66990" y="23850"/>
                </a:lnTo>
                <a:lnTo>
                  <a:pt x="66980" y="23850"/>
                </a:lnTo>
                <a:lnTo>
                  <a:pt x="66980" y="23860"/>
                </a:lnTo>
                <a:lnTo>
                  <a:pt x="66980" y="23870"/>
                </a:lnTo>
                <a:lnTo>
                  <a:pt x="66980" y="23880"/>
                </a:lnTo>
                <a:lnTo>
                  <a:pt x="66980" y="23890"/>
                </a:lnTo>
                <a:lnTo>
                  <a:pt x="66980" y="23900"/>
                </a:lnTo>
                <a:lnTo>
                  <a:pt x="66980" y="23910"/>
                </a:lnTo>
                <a:lnTo>
                  <a:pt x="66980" y="23920"/>
                </a:lnTo>
                <a:lnTo>
                  <a:pt x="66980" y="23930"/>
                </a:lnTo>
                <a:lnTo>
                  <a:pt x="66990" y="23930"/>
                </a:lnTo>
                <a:lnTo>
                  <a:pt x="66990" y="23940"/>
                </a:lnTo>
                <a:lnTo>
                  <a:pt x="67000" y="23940"/>
                </a:lnTo>
                <a:lnTo>
                  <a:pt x="67000" y="23950"/>
                </a:lnTo>
                <a:lnTo>
                  <a:pt x="67000" y="23960"/>
                </a:lnTo>
                <a:lnTo>
                  <a:pt x="67010" y="23960"/>
                </a:lnTo>
                <a:lnTo>
                  <a:pt x="67010" y="23970"/>
                </a:lnTo>
                <a:lnTo>
                  <a:pt x="67010" y="23980"/>
                </a:lnTo>
                <a:lnTo>
                  <a:pt x="67010" y="23990"/>
                </a:lnTo>
                <a:lnTo>
                  <a:pt x="67010" y="24000"/>
                </a:lnTo>
                <a:lnTo>
                  <a:pt x="67010" y="24010"/>
                </a:lnTo>
                <a:lnTo>
                  <a:pt x="67010" y="24020"/>
                </a:lnTo>
                <a:lnTo>
                  <a:pt x="67020" y="24020"/>
                </a:lnTo>
                <a:lnTo>
                  <a:pt x="67020" y="24030"/>
                </a:lnTo>
                <a:lnTo>
                  <a:pt x="67020" y="24040"/>
                </a:lnTo>
                <a:lnTo>
                  <a:pt x="67020" y="24050"/>
                </a:lnTo>
                <a:lnTo>
                  <a:pt x="67020" y="24060"/>
                </a:lnTo>
                <a:lnTo>
                  <a:pt x="67020" y="24070"/>
                </a:lnTo>
                <a:lnTo>
                  <a:pt x="67030" y="24080"/>
                </a:lnTo>
                <a:lnTo>
                  <a:pt x="67030" y="24090"/>
                </a:lnTo>
                <a:lnTo>
                  <a:pt x="67030" y="24100"/>
                </a:lnTo>
                <a:lnTo>
                  <a:pt x="67040" y="24110"/>
                </a:lnTo>
                <a:lnTo>
                  <a:pt x="67040" y="24120"/>
                </a:lnTo>
                <a:lnTo>
                  <a:pt x="67050" y="24120"/>
                </a:lnTo>
                <a:lnTo>
                  <a:pt x="67050" y="24130"/>
                </a:lnTo>
                <a:lnTo>
                  <a:pt x="67050" y="24140"/>
                </a:lnTo>
                <a:lnTo>
                  <a:pt x="67050" y="24150"/>
                </a:lnTo>
                <a:lnTo>
                  <a:pt x="67050" y="24160"/>
                </a:lnTo>
                <a:lnTo>
                  <a:pt x="67050" y="24170"/>
                </a:lnTo>
                <a:lnTo>
                  <a:pt x="67060" y="24170"/>
                </a:lnTo>
                <a:lnTo>
                  <a:pt x="67060" y="24180"/>
                </a:lnTo>
                <a:lnTo>
                  <a:pt x="67060" y="24190"/>
                </a:lnTo>
                <a:lnTo>
                  <a:pt x="67070" y="24190"/>
                </a:lnTo>
                <a:lnTo>
                  <a:pt x="67070" y="24200"/>
                </a:lnTo>
                <a:lnTo>
                  <a:pt x="67080" y="24200"/>
                </a:lnTo>
                <a:lnTo>
                  <a:pt x="67080" y="24210"/>
                </a:lnTo>
                <a:lnTo>
                  <a:pt x="67090" y="24210"/>
                </a:lnTo>
                <a:lnTo>
                  <a:pt x="67090" y="24220"/>
                </a:lnTo>
                <a:lnTo>
                  <a:pt x="67090" y="24230"/>
                </a:lnTo>
                <a:lnTo>
                  <a:pt x="67100" y="24230"/>
                </a:lnTo>
                <a:lnTo>
                  <a:pt x="67100" y="24240"/>
                </a:lnTo>
                <a:lnTo>
                  <a:pt x="67100" y="24250"/>
                </a:lnTo>
                <a:lnTo>
                  <a:pt x="67110" y="24260"/>
                </a:lnTo>
                <a:lnTo>
                  <a:pt x="67110" y="24270"/>
                </a:lnTo>
                <a:lnTo>
                  <a:pt x="67110" y="24280"/>
                </a:lnTo>
                <a:lnTo>
                  <a:pt x="67120" y="24290"/>
                </a:lnTo>
                <a:lnTo>
                  <a:pt x="67120" y="24300"/>
                </a:lnTo>
                <a:lnTo>
                  <a:pt x="67130" y="24310"/>
                </a:lnTo>
                <a:lnTo>
                  <a:pt x="67130" y="24320"/>
                </a:lnTo>
                <a:lnTo>
                  <a:pt x="67130" y="24330"/>
                </a:lnTo>
                <a:lnTo>
                  <a:pt x="67140" y="24340"/>
                </a:lnTo>
                <a:lnTo>
                  <a:pt x="67140" y="24350"/>
                </a:lnTo>
                <a:lnTo>
                  <a:pt x="67140" y="24360"/>
                </a:lnTo>
                <a:lnTo>
                  <a:pt x="67140" y="24370"/>
                </a:lnTo>
                <a:lnTo>
                  <a:pt x="67140" y="24380"/>
                </a:lnTo>
                <a:lnTo>
                  <a:pt x="67140" y="24390"/>
                </a:lnTo>
                <a:lnTo>
                  <a:pt x="67140" y="24400"/>
                </a:lnTo>
                <a:lnTo>
                  <a:pt x="67140" y="24410"/>
                </a:lnTo>
                <a:lnTo>
                  <a:pt x="67140" y="24420"/>
                </a:lnTo>
                <a:lnTo>
                  <a:pt x="67140" y="24430"/>
                </a:lnTo>
                <a:lnTo>
                  <a:pt x="67140" y="24440"/>
                </a:lnTo>
                <a:lnTo>
                  <a:pt x="67150" y="24440"/>
                </a:lnTo>
                <a:lnTo>
                  <a:pt x="67150" y="24450"/>
                </a:lnTo>
                <a:lnTo>
                  <a:pt x="67140" y="24460"/>
                </a:lnTo>
                <a:lnTo>
                  <a:pt x="67140" y="24470"/>
                </a:lnTo>
                <a:lnTo>
                  <a:pt x="67140" y="24480"/>
                </a:lnTo>
                <a:lnTo>
                  <a:pt x="67140" y="24490"/>
                </a:lnTo>
                <a:lnTo>
                  <a:pt x="67140" y="24500"/>
                </a:lnTo>
                <a:lnTo>
                  <a:pt x="67140" y="24510"/>
                </a:lnTo>
                <a:lnTo>
                  <a:pt x="67130" y="24520"/>
                </a:lnTo>
                <a:lnTo>
                  <a:pt x="67120" y="24520"/>
                </a:lnTo>
                <a:lnTo>
                  <a:pt x="67110" y="24530"/>
                </a:lnTo>
                <a:lnTo>
                  <a:pt x="67060" y="24550"/>
                </a:lnTo>
                <a:lnTo>
                  <a:pt x="67060" y="24560"/>
                </a:lnTo>
                <a:lnTo>
                  <a:pt x="67060" y="24570"/>
                </a:lnTo>
                <a:lnTo>
                  <a:pt x="67060" y="24590"/>
                </a:lnTo>
                <a:lnTo>
                  <a:pt x="67060" y="24600"/>
                </a:lnTo>
                <a:lnTo>
                  <a:pt x="67060" y="24610"/>
                </a:lnTo>
                <a:lnTo>
                  <a:pt x="67060" y="24620"/>
                </a:lnTo>
                <a:lnTo>
                  <a:pt x="67070" y="24630"/>
                </a:lnTo>
                <a:lnTo>
                  <a:pt x="67070" y="24650"/>
                </a:lnTo>
                <a:lnTo>
                  <a:pt x="67070" y="24660"/>
                </a:lnTo>
                <a:lnTo>
                  <a:pt x="67070" y="24670"/>
                </a:lnTo>
                <a:lnTo>
                  <a:pt x="67070" y="24690"/>
                </a:lnTo>
                <a:lnTo>
                  <a:pt x="67070" y="24700"/>
                </a:lnTo>
                <a:lnTo>
                  <a:pt x="67070" y="24710"/>
                </a:lnTo>
                <a:lnTo>
                  <a:pt x="67070" y="24720"/>
                </a:lnTo>
                <a:lnTo>
                  <a:pt x="67070" y="24740"/>
                </a:lnTo>
                <a:lnTo>
                  <a:pt x="67070" y="24750"/>
                </a:lnTo>
                <a:lnTo>
                  <a:pt x="67070" y="24790"/>
                </a:lnTo>
                <a:lnTo>
                  <a:pt x="67070" y="24810"/>
                </a:lnTo>
                <a:lnTo>
                  <a:pt x="67070" y="24850"/>
                </a:lnTo>
                <a:lnTo>
                  <a:pt x="67070" y="24860"/>
                </a:lnTo>
                <a:lnTo>
                  <a:pt x="67070" y="24890"/>
                </a:lnTo>
                <a:lnTo>
                  <a:pt x="67070" y="24930"/>
                </a:lnTo>
                <a:lnTo>
                  <a:pt x="67070" y="24950"/>
                </a:lnTo>
                <a:lnTo>
                  <a:pt x="67070" y="24980"/>
                </a:lnTo>
                <a:lnTo>
                  <a:pt x="67070" y="25000"/>
                </a:lnTo>
                <a:lnTo>
                  <a:pt x="67070" y="25020"/>
                </a:lnTo>
                <a:lnTo>
                  <a:pt x="67070" y="25030"/>
                </a:lnTo>
                <a:lnTo>
                  <a:pt x="67070" y="25040"/>
                </a:lnTo>
                <a:lnTo>
                  <a:pt x="67070" y="25060"/>
                </a:lnTo>
                <a:lnTo>
                  <a:pt x="67070" y="25080"/>
                </a:lnTo>
                <a:lnTo>
                  <a:pt x="67070" y="25100"/>
                </a:lnTo>
                <a:lnTo>
                  <a:pt x="67070" y="25110"/>
                </a:lnTo>
                <a:lnTo>
                  <a:pt x="67070" y="25120"/>
                </a:lnTo>
                <a:lnTo>
                  <a:pt x="67070" y="25140"/>
                </a:lnTo>
                <a:lnTo>
                  <a:pt x="67070" y="25160"/>
                </a:lnTo>
                <a:lnTo>
                  <a:pt x="67070" y="25170"/>
                </a:lnTo>
                <a:lnTo>
                  <a:pt x="67070" y="25200"/>
                </a:lnTo>
                <a:lnTo>
                  <a:pt x="67070" y="25210"/>
                </a:lnTo>
                <a:lnTo>
                  <a:pt x="67080" y="25220"/>
                </a:lnTo>
                <a:lnTo>
                  <a:pt x="67080" y="25230"/>
                </a:lnTo>
                <a:lnTo>
                  <a:pt x="67080" y="25240"/>
                </a:lnTo>
                <a:lnTo>
                  <a:pt x="67090" y="25250"/>
                </a:lnTo>
                <a:lnTo>
                  <a:pt x="67090" y="25270"/>
                </a:lnTo>
                <a:lnTo>
                  <a:pt x="67090" y="25280"/>
                </a:lnTo>
                <a:lnTo>
                  <a:pt x="67090" y="25290"/>
                </a:lnTo>
                <a:lnTo>
                  <a:pt x="67090" y="25300"/>
                </a:lnTo>
                <a:lnTo>
                  <a:pt x="67090" y="25320"/>
                </a:lnTo>
                <a:lnTo>
                  <a:pt x="67090" y="25330"/>
                </a:lnTo>
                <a:lnTo>
                  <a:pt x="67090" y="25350"/>
                </a:lnTo>
                <a:lnTo>
                  <a:pt x="67090" y="25360"/>
                </a:lnTo>
                <a:lnTo>
                  <a:pt x="67100" y="25380"/>
                </a:lnTo>
                <a:lnTo>
                  <a:pt x="67100" y="25400"/>
                </a:lnTo>
                <a:lnTo>
                  <a:pt x="67110" y="25410"/>
                </a:lnTo>
                <a:lnTo>
                  <a:pt x="67110" y="25420"/>
                </a:lnTo>
                <a:lnTo>
                  <a:pt x="67120" y="25430"/>
                </a:lnTo>
                <a:lnTo>
                  <a:pt x="67120" y="25450"/>
                </a:lnTo>
                <a:lnTo>
                  <a:pt x="67120" y="25460"/>
                </a:lnTo>
                <a:lnTo>
                  <a:pt x="67120" y="25470"/>
                </a:lnTo>
                <a:lnTo>
                  <a:pt x="67120" y="25480"/>
                </a:lnTo>
                <a:lnTo>
                  <a:pt x="67120" y="25500"/>
                </a:lnTo>
                <a:lnTo>
                  <a:pt x="67120" y="25520"/>
                </a:lnTo>
                <a:lnTo>
                  <a:pt x="67110" y="25530"/>
                </a:lnTo>
                <a:lnTo>
                  <a:pt x="67110" y="25550"/>
                </a:lnTo>
                <a:lnTo>
                  <a:pt x="67100" y="25550"/>
                </a:lnTo>
                <a:lnTo>
                  <a:pt x="67090" y="25550"/>
                </a:lnTo>
                <a:lnTo>
                  <a:pt x="67080" y="25550"/>
                </a:lnTo>
                <a:lnTo>
                  <a:pt x="67060" y="25550"/>
                </a:lnTo>
                <a:lnTo>
                  <a:pt x="67050" y="25560"/>
                </a:lnTo>
                <a:lnTo>
                  <a:pt x="67030" y="25570"/>
                </a:lnTo>
                <a:lnTo>
                  <a:pt x="67010" y="25590"/>
                </a:lnTo>
                <a:lnTo>
                  <a:pt x="66990" y="25600"/>
                </a:lnTo>
                <a:lnTo>
                  <a:pt x="66980" y="25600"/>
                </a:lnTo>
                <a:lnTo>
                  <a:pt x="66970" y="25600"/>
                </a:lnTo>
                <a:lnTo>
                  <a:pt x="66960" y="25590"/>
                </a:lnTo>
                <a:lnTo>
                  <a:pt x="66940" y="25590"/>
                </a:lnTo>
                <a:lnTo>
                  <a:pt x="66920" y="25600"/>
                </a:lnTo>
                <a:lnTo>
                  <a:pt x="66900" y="25600"/>
                </a:lnTo>
                <a:lnTo>
                  <a:pt x="66880" y="25600"/>
                </a:lnTo>
                <a:lnTo>
                  <a:pt x="66880" y="25610"/>
                </a:lnTo>
                <a:lnTo>
                  <a:pt x="66860" y="25610"/>
                </a:lnTo>
                <a:lnTo>
                  <a:pt x="66850" y="25600"/>
                </a:lnTo>
                <a:lnTo>
                  <a:pt x="66840" y="25600"/>
                </a:lnTo>
                <a:lnTo>
                  <a:pt x="66830" y="25610"/>
                </a:lnTo>
                <a:lnTo>
                  <a:pt x="66800" y="25620"/>
                </a:lnTo>
                <a:lnTo>
                  <a:pt x="66790" y="25630"/>
                </a:lnTo>
                <a:lnTo>
                  <a:pt x="66770" y="25630"/>
                </a:lnTo>
                <a:lnTo>
                  <a:pt x="66770" y="25640"/>
                </a:lnTo>
                <a:lnTo>
                  <a:pt x="66760" y="25650"/>
                </a:lnTo>
                <a:lnTo>
                  <a:pt x="66750" y="25660"/>
                </a:lnTo>
                <a:lnTo>
                  <a:pt x="66740" y="25670"/>
                </a:lnTo>
                <a:lnTo>
                  <a:pt x="66730" y="25680"/>
                </a:lnTo>
                <a:lnTo>
                  <a:pt x="66730" y="25690"/>
                </a:lnTo>
                <a:lnTo>
                  <a:pt x="66730" y="25700"/>
                </a:lnTo>
                <a:lnTo>
                  <a:pt x="66720" y="25700"/>
                </a:lnTo>
                <a:lnTo>
                  <a:pt x="66710" y="25700"/>
                </a:lnTo>
                <a:lnTo>
                  <a:pt x="66700" y="25710"/>
                </a:lnTo>
                <a:lnTo>
                  <a:pt x="66690" y="25710"/>
                </a:lnTo>
                <a:lnTo>
                  <a:pt x="66690" y="25720"/>
                </a:lnTo>
                <a:lnTo>
                  <a:pt x="66680" y="25740"/>
                </a:lnTo>
                <a:lnTo>
                  <a:pt x="66670" y="25750"/>
                </a:lnTo>
                <a:lnTo>
                  <a:pt x="66660" y="25770"/>
                </a:lnTo>
                <a:lnTo>
                  <a:pt x="66660" y="25790"/>
                </a:lnTo>
                <a:lnTo>
                  <a:pt x="66640" y="25810"/>
                </a:lnTo>
                <a:lnTo>
                  <a:pt x="66610" y="25830"/>
                </a:lnTo>
                <a:lnTo>
                  <a:pt x="66600" y="25830"/>
                </a:lnTo>
                <a:lnTo>
                  <a:pt x="66600" y="25840"/>
                </a:lnTo>
                <a:lnTo>
                  <a:pt x="66590" y="25850"/>
                </a:lnTo>
                <a:lnTo>
                  <a:pt x="66580" y="25860"/>
                </a:lnTo>
                <a:lnTo>
                  <a:pt x="66570" y="25860"/>
                </a:lnTo>
                <a:lnTo>
                  <a:pt x="66570" y="25870"/>
                </a:lnTo>
                <a:lnTo>
                  <a:pt x="66560" y="25870"/>
                </a:lnTo>
                <a:lnTo>
                  <a:pt x="66550" y="25870"/>
                </a:lnTo>
                <a:lnTo>
                  <a:pt x="66550" y="25880"/>
                </a:lnTo>
                <a:lnTo>
                  <a:pt x="66540" y="25890"/>
                </a:lnTo>
                <a:lnTo>
                  <a:pt x="66530" y="25890"/>
                </a:lnTo>
                <a:lnTo>
                  <a:pt x="66530" y="25900"/>
                </a:lnTo>
                <a:lnTo>
                  <a:pt x="66520" y="25900"/>
                </a:lnTo>
                <a:lnTo>
                  <a:pt x="66520" y="25910"/>
                </a:lnTo>
                <a:lnTo>
                  <a:pt x="66510" y="25920"/>
                </a:lnTo>
                <a:lnTo>
                  <a:pt x="66500" y="25930"/>
                </a:lnTo>
                <a:lnTo>
                  <a:pt x="66490" y="25930"/>
                </a:lnTo>
                <a:lnTo>
                  <a:pt x="66480" y="25930"/>
                </a:lnTo>
                <a:lnTo>
                  <a:pt x="66470" y="25940"/>
                </a:lnTo>
                <a:lnTo>
                  <a:pt x="66470" y="25950"/>
                </a:lnTo>
                <a:lnTo>
                  <a:pt x="66460" y="25950"/>
                </a:lnTo>
                <a:lnTo>
                  <a:pt x="66460" y="25960"/>
                </a:lnTo>
                <a:lnTo>
                  <a:pt x="66450" y="25960"/>
                </a:lnTo>
                <a:lnTo>
                  <a:pt x="66450" y="25970"/>
                </a:lnTo>
                <a:lnTo>
                  <a:pt x="66440" y="25970"/>
                </a:lnTo>
                <a:lnTo>
                  <a:pt x="66440" y="25980"/>
                </a:lnTo>
                <a:lnTo>
                  <a:pt x="66440" y="25990"/>
                </a:lnTo>
                <a:lnTo>
                  <a:pt x="66420" y="26020"/>
                </a:lnTo>
                <a:lnTo>
                  <a:pt x="66420" y="26030"/>
                </a:lnTo>
                <a:lnTo>
                  <a:pt x="66400" y="26050"/>
                </a:lnTo>
                <a:lnTo>
                  <a:pt x="66390" y="26060"/>
                </a:lnTo>
                <a:lnTo>
                  <a:pt x="66380" y="26080"/>
                </a:lnTo>
                <a:lnTo>
                  <a:pt x="66370" y="26090"/>
                </a:lnTo>
                <a:lnTo>
                  <a:pt x="66360" y="26100"/>
                </a:lnTo>
                <a:lnTo>
                  <a:pt x="66360" y="26110"/>
                </a:lnTo>
                <a:lnTo>
                  <a:pt x="66340" y="26120"/>
                </a:lnTo>
                <a:lnTo>
                  <a:pt x="66340" y="26130"/>
                </a:lnTo>
                <a:lnTo>
                  <a:pt x="66320" y="26160"/>
                </a:lnTo>
                <a:lnTo>
                  <a:pt x="66320" y="26170"/>
                </a:lnTo>
                <a:lnTo>
                  <a:pt x="66320" y="26190"/>
                </a:lnTo>
                <a:lnTo>
                  <a:pt x="66320" y="26220"/>
                </a:lnTo>
                <a:lnTo>
                  <a:pt x="66280" y="26230"/>
                </a:lnTo>
                <a:lnTo>
                  <a:pt x="66270" y="26230"/>
                </a:lnTo>
                <a:lnTo>
                  <a:pt x="66250" y="26230"/>
                </a:lnTo>
                <a:lnTo>
                  <a:pt x="66220" y="26220"/>
                </a:lnTo>
                <a:lnTo>
                  <a:pt x="66210" y="26220"/>
                </a:lnTo>
                <a:lnTo>
                  <a:pt x="66200" y="26220"/>
                </a:lnTo>
                <a:lnTo>
                  <a:pt x="66180" y="26230"/>
                </a:lnTo>
                <a:lnTo>
                  <a:pt x="66130" y="26230"/>
                </a:lnTo>
                <a:lnTo>
                  <a:pt x="66100" y="26230"/>
                </a:lnTo>
                <a:lnTo>
                  <a:pt x="66090" y="26230"/>
                </a:lnTo>
                <a:lnTo>
                  <a:pt x="66070" y="26230"/>
                </a:lnTo>
                <a:lnTo>
                  <a:pt x="66060" y="26230"/>
                </a:lnTo>
                <a:lnTo>
                  <a:pt x="66050" y="26230"/>
                </a:lnTo>
                <a:lnTo>
                  <a:pt x="66040" y="26230"/>
                </a:lnTo>
                <a:lnTo>
                  <a:pt x="66040" y="26220"/>
                </a:lnTo>
                <a:lnTo>
                  <a:pt x="66030" y="26220"/>
                </a:lnTo>
                <a:lnTo>
                  <a:pt x="66020" y="26220"/>
                </a:lnTo>
                <a:lnTo>
                  <a:pt x="66010" y="26220"/>
                </a:lnTo>
                <a:lnTo>
                  <a:pt x="66000" y="26220"/>
                </a:lnTo>
                <a:lnTo>
                  <a:pt x="65990" y="26220"/>
                </a:lnTo>
                <a:lnTo>
                  <a:pt x="65970" y="26230"/>
                </a:lnTo>
                <a:lnTo>
                  <a:pt x="65970" y="26220"/>
                </a:lnTo>
                <a:lnTo>
                  <a:pt x="65960" y="26210"/>
                </a:lnTo>
                <a:lnTo>
                  <a:pt x="65950" y="26210"/>
                </a:lnTo>
                <a:lnTo>
                  <a:pt x="65940" y="26200"/>
                </a:lnTo>
                <a:lnTo>
                  <a:pt x="65930" y="26200"/>
                </a:lnTo>
                <a:lnTo>
                  <a:pt x="65930" y="26210"/>
                </a:lnTo>
                <a:lnTo>
                  <a:pt x="65920" y="26220"/>
                </a:lnTo>
                <a:lnTo>
                  <a:pt x="65910" y="26220"/>
                </a:lnTo>
                <a:lnTo>
                  <a:pt x="65910" y="26230"/>
                </a:lnTo>
                <a:lnTo>
                  <a:pt x="65900" y="26240"/>
                </a:lnTo>
                <a:lnTo>
                  <a:pt x="65890" y="26240"/>
                </a:lnTo>
                <a:lnTo>
                  <a:pt x="65880" y="26260"/>
                </a:lnTo>
                <a:lnTo>
                  <a:pt x="65870" y="26260"/>
                </a:lnTo>
                <a:lnTo>
                  <a:pt x="65860" y="26270"/>
                </a:lnTo>
                <a:lnTo>
                  <a:pt x="65850" y="26280"/>
                </a:lnTo>
                <a:lnTo>
                  <a:pt x="65830" y="26290"/>
                </a:lnTo>
                <a:lnTo>
                  <a:pt x="65800" y="26330"/>
                </a:lnTo>
                <a:lnTo>
                  <a:pt x="65770" y="26360"/>
                </a:lnTo>
                <a:lnTo>
                  <a:pt x="65770" y="26370"/>
                </a:lnTo>
                <a:lnTo>
                  <a:pt x="65760" y="26370"/>
                </a:lnTo>
                <a:lnTo>
                  <a:pt x="65760" y="26380"/>
                </a:lnTo>
                <a:lnTo>
                  <a:pt x="65750" y="26380"/>
                </a:lnTo>
                <a:lnTo>
                  <a:pt x="65740" y="26390"/>
                </a:lnTo>
                <a:lnTo>
                  <a:pt x="65730" y="26400"/>
                </a:lnTo>
                <a:lnTo>
                  <a:pt x="65730" y="26410"/>
                </a:lnTo>
                <a:lnTo>
                  <a:pt x="65720" y="26410"/>
                </a:lnTo>
                <a:lnTo>
                  <a:pt x="65720" y="26420"/>
                </a:lnTo>
                <a:lnTo>
                  <a:pt x="65710" y="26430"/>
                </a:lnTo>
                <a:lnTo>
                  <a:pt x="65700" y="26430"/>
                </a:lnTo>
                <a:lnTo>
                  <a:pt x="65680" y="26390"/>
                </a:lnTo>
                <a:lnTo>
                  <a:pt x="65650" y="26330"/>
                </a:lnTo>
                <a:lnTo>
                  <a:pt x="65640" y="26320"/>
                </a:lnTo>
                <a:lnTo>
                  <a:pt x="65630" y="26320"/>
                </a:lnTo>
                <a:lnTo>
                  <a:pt x="65610" y="26320"/>
                </a:lnTo>
                <a:lnTo>
                  <a:pt x="65580" y="26320"/>
                </a:lnTo>
                <a:lnTo>
                  <a:pt x="65560" y="26320"/>
                </a:lnTo>
                <a:lnTo>
                  <a:pt x="65530" y="26320"/>
                </a:lnTo>
                <a:lnTo>
                  <a:pt x="65500" y="26320"/>
                </a:lnTo>
                <a:lnTo>
                  <a:pt x="65480" y="26330"/>
                </a:lnTo>
                <a:lnTo>
                  <a:pt x="65440" y="26330"/>
                </a:lnTo>
                <a:lnTo>
                  <a:pt x="65440" y="26340"/>
                </a:lnTo>
                <a:lnTo>
                  <a:pt x="65440" y="26360"/>
                </a:lnTo>
                <a:lnTo>
                  <a:pt x="65430" y="26380"/>
                </a:lnTo>
                <a:lnTo>
                  <a:pt x="65420" y="26410"/>
                </a:lnTo>
                <a:lnTo>
                  <a:pt x="65410" y="26430"/>
                </a:lnTo>
                <a:lnTo>
                  <a:pt x="65400" y="26470"/>
                </a:lnTo>
                <a:lnTo>
                  <a:pt x="65390" y="26490"/>
                </a:lnTo>
                <a:lnTo>
                  <a:pt x="65390" y="26500"/>
                </a:lnTo>
                <a:lnTo>
                  <a:pt x="65380" y="26510"/>
                </a:lnTo>
                <a:lnTo>
                  <a:pt x="65380" y="26530"/>
                </a:lnTo>
                <a:lnTo>
                  <a:pt x="65370" y="26540"/>
                </a:lnTo>
                <a:lnTo>
                  <a:pt x="65350" y="26570"/>
                </a:lnTo>
                <a:lnTo>
                  <a:pt x="65340" y="26600"/>
                </a:lnTo>
                <a:lnTo>
                  <a:pt x="65330" y="26620"/>
                </a:lnTo>
                <a:lnTo>
                  <a:pt x="65320" y="26640"/>
                </a:lnTo>
                <a:lnTo>
                  <a:pt x="65310" y="26660"/>
                </a:lnTo>
                <a:lnTo>
                  <a:pt x="65300" y="26680"/>
                </a:lnTo>
                <a:lnTo>
                  <a:pt x="65290" y="26710"/>
                </a:lnTo>
                <a:lnTo>
                  <a:pt x="65280" y="26740"/>
                </a:lnTo>
                <a:lnTo>
                  <a:pt x="65270" y="26760"/>
                </a:lnTo>
                <a:lnTo>
                  <a:pt x="65260" y="26780"/>
                </a:lnTo>
                <a:lnTo>
                  <a:pt x="65250" y="26810"/>
                </a:lnTo>
                <a:lnTo>
                  <a:pt x="65240" y="26830"/>
                </a:lnTo>
                <a:lnTo>
                  <a:pt x="65230" y="26860"/>
                </a:lnTo>
                <a:lnTo>
                  <a:pt x="65210" y="26870"/>
                </a:lnTo>
                <a:lnTo>
                  <a:pt x="65180" y="26870"/>
                </a:lnTo>
                <a:lnTo>
                  <a:pt x="65130" y="26880"/>
                </a:lnTo>
                <a:lnTo>
                  <a:pt x="65100" y="26880"/>
                </a:lnTo>
                <a:lnTo>
                  <a:pt x="65040" y="26890"/>
                </a:lnTo>
                <a:lnTo>
                  <a:pt x="64980" y="26910"/>
                </a:lnTo>
                <a:lnTo>
                  <a:pt x="64950" y="26920"/>
                </a:lnTo>
                <a:lnTo>
                  <a:pt x="64940" y="26910"/>
                </a:lnTo>
                <a:lnTo>
                  <a:pt x="64930" y="26870"/>
                </a:lnTo>
                <a:lnTo>
                  <a:pt x="64930" y="26830"/>
                </a:lnTo>
                <a:lnTo>
                  <a:pt x="64900" y="26800"/>
                </a:lnTo>
                <a:lnTo>
                  <a:pt x="64870" y="26740"/>
                </a:lnTo>
                <a:lnTo>
                  <a:pt x="64840" y="26690"/>
                </a:lnTo>
                <a:lnTo>
                  <a:pt x="64810" y="26650"/>
                </a:lnTo>
                <a:lnTo>
                  <a:pt x="64790" y="26620"/>
                </a:lnTo>
                <a:lnTo>
                  <a:pt x="64780" y="26590"/>
                </a:lnTo>
                <a:lnTo>
                  <a:pt x="64740" y="26560"/>
                </a:lnTo>
                <a:lnTo>
                  <a:pt x="64700" y="26510"/>
                </a:lnTo>
                <a:lnTo>
                  <a:pt x="64670" y="26460"/>
                </a:lnTo>
                <a:lnTo>
                  <a:pt x="64610" y="26400"/>
                </a:lnTo>
                <a:lnTo>
                  <a:pt x="64580" y="26360"/>
                </a:lnTo>
                <a:lnTo>
                  <a:pt x="64560" y="26340"/>
                </a:lnTo>
                <a:lnTo>
                  <a:pt x="64530" y="26300"/>
                </a:lnTo>
                <a:lnTo>
                  <a:pt x="64510" y="26280"/>
                </a:lnTo>
                <a:lnTo>
                  <a:pt x="64500" y="26260"/>
                </a:lnTo>
                <a:lnTo>
                  <a:pt x="64470" y="26230"/>
                </a:lnTo>
                <a:lnTo>
                  <a:pt x="64450" y="26210"/>
                </a:lnTo>
                <a:lnTo>
                  <a:pt x="64420" y="26190"/>
                </a:lnTo>
                <a:lnTo>
                  <a:pt x="64410" y="26180"/>
                </a:lnTo>
                <a:lnTo>
                  <a:pt x="64390" y="26160"/>
                </a:lnTo>
                <a:lnTo>
                  <a:pt x="64370" y="26140"/>
                </a:lnTo>
                <a:lnTo>
                  <a:pt x="64340" y="26110"/>
                </a:lnTo>
                <a:lnTo>
                  <a:pt x="64330" y="26110"/>
                </a:lnTo>
                <a:lnTo>
                  <a:pt x="64320" y="26100"/>
                </a:lnTo>
                <a:lnTo>
                  <a:pt x="64300" y="26090"/>
                </a:lnTo>
                <a:lnTo>
                  <a:pt x="64280" y="26090"/>
                </a:lnTo>
                <a:lnTo>
                  <a:pt x="64260" y="26080"/>
                </a:lnTo>
                <a:lnTo>
                  <a:pt x="64220" y="26060"/>
                </a:lnTo>
                <a:lnTo>
                  <a:pt x="64210" y="26080"/>
                </a:lnTo>
                <a:lnTo>
                  <a:pt x="64210" y="26110"/>
                </a:lnTo>
                <a:lnTo>
                  <a:pt x="64210" y="26130"/>
                </a:lnTo>
                <a:lnTo>
                  <a:pt x="64200" y="26150"/>
                </a:lnTo>
                <a:lnTo>
                  <a:pt x="64180" y="26170"/>
                </a:lnTo>
                <a:lnTo>
                  <a:pt x="64160" y="26200"/>
                </a:lnTo>
                <a:lnTo>
                  <a:pt x="64150" y="26220"/>
                </a:lnTo>
                <a:lnTo>
                  <a:pt x="64140" y="26230"/>
                </a:lnTo>
                <a:lnTo>
                  <a:pt x="64130" y="26250"/>
                </a:lnTo>
                <a:lnTo>
                  <a:pt x="64120" y="26270"/>
                </a:lnTo>
                <a:lnTo>
                  <a:pt x="64110" y="26280"/>
                </a:lnTo>
                <a:lnTo>
                  <a:pt x="64050" y="26330"/>
                </a:lnTo>
                <a:lnTo>
                  <a:pt x="64040" y="26340"/>
                </a:lnTo>
                <a:lnTo>
                  <a:pt x="64020" y="26360"/>
                </a:lnTo>
                <a:lnTo>
                  <a:pt x="64010" y="26390"/>
                </a:lnTo>
                <a:lnTo>
                  <a:pt x="64010" y="26410"/>
                </a:lnTo>
                <a:lnTo>
                  <a:pt x="64020" y="26420"/>
                </a:lnTo>
                <a:lnTo>
                  <a:pt x="64060" y="26480"/>
                </a:lnTo>
                <a:lnTo>
                  <a:pt x="64090" y="26510"/>
                </a:lnTo>
                <a:lnTo>
                  <a:pt x="64100" y="26530"/>
                </a:lnTo>
                <a:lnTo>
                  <a:pt x="64110" y="26550"/>
                </a:lnTo>
                <a:lnTo>
                  <a:pt x="64100" y="26550"/>
                </a:lnTo>
                <a:lnTo>
                  <a:pt x="64080" y="26560"/>
                </a:lnTo>
                <a:lnTo>
                  <a:pt x="64070" y="26570"/>
                </a:lnTo>
                <a:lnTo>
                  <a:pt x="64050" y="26570"/>
                </a:lnTo>
                <a:lnTo>
                  <a:pt x="64030" y="26570"/>
                </a:lnTo>
                <a:lnTo>
                  <a:pt x="64010" y="26590"/>
                </a:lnTo>
                <a:lnTo>
                  <a:pt x="63990" y="26590"/>
                </a:lnTo>
                <a:lnTo>
                  <a:pt x="63980" y="26570"/>
                </a:lnTo>
                <a:lnTo>
                  <a:pt x="63960" y="26550"/>
                </a:lnTo>
                <a:lnTo>
                  <a:pt x="63940" y="26550"/>
                </a:lnTo>
                <a:lnTo>
                  <a:pt x="63930" y="26550"/>
                </a:lnTo>
                <a:lnTo>
                  <a:pt x="63900" y="26550"/>
                </a:lnTo>
                <a:lnTo>
                  <a:pt x="63880" y="26540"/>
                </a:lnTo>
                <a:lnTo>
                  <a:pt x="63850" y="26550"/>
                </a:lnTo>
                <a:lnTo>
                  <a:pt x="63830" y="26560"/>
                </a:lnTo>
                <a:lnTo>
                  <a:pt x="63810" y="26570"/>
                </a:lnTo>
                <a:lnTo>
                  <a:pt x="63790" y="26580"/>
                </a:lnTo>
                <a:lnTo>
                  <a:pt x="63790" y="26590"/>
                </a:lnTo>
                <a:lnTo>
                  <a:pt x="63790" y="26600"/>
                </a:lnTo>
                <a:lnTo>
                  <a:pt x="63790" y="26610"/>
                </a:lnTo>
                <a:lnTo>
                  <a:pt x="63790" y="26630"/>
                </a:lnTo>
                <a:lnTo>
                  <a:pt x="63790" y="26640"/>
                </a:lnTo>
                <a:lnTo>
                  <a:pt x="63790" y="26650"/>
                </a:lnTo>
                <a:lnTo>
                  <a:pt x="63790" y="26660"/>
                </a:lnTo>
                <a:lnTo>
                  <a:pt x="63780" y="26660"/>
                </a:lnTo>
                <a:lnTo>
                  <a:pt x="63770" y="26660"/>
                </a:lnTo>
                <a:lnTo>
                  <a:pt x="63760" y="26660"/>
                </a:lnTo>
                <a:lnTo>
                  <a:pt x="63770" y="26670"/>
                </a:lnTo>
                <a:lnTo>
                  <a:pt x="63760" y="26680"/>
                </a:lnTo>
                <a:lnTo>
                  <a:pt x="63750" y="26690"/>
                </a:lnTo>
                <a:lnTo>
                  <a:pt x="63760" y="26700"/>
                </a:lnTo>
                <a:lnTo>
                  <a:pt x="63760" y="26710"/>
                </a:lnTo>
                <a:lnTo>
                  <a:pt x="63750" y="26710"/>
                </a:lnTo>
                <a:lnTo>
                  <a:pt x="63740" y="26700"/>
                </a:lnTo>
                <a:lnTo>
                  <a:pt x="63730" y="26700"/>
                </a:lnTo>
                <a:lnTo>
                  <a:pt x="63720" y="26710"/>
                </a:lnTo>
                <a:lnTo>
                  <a:pt x="63710" y="26720"/>
                </a:lnTo>
                <a:lnTo>
                  <a:pt x="63700" y="26730"/>
                </a:lnTo>
                <a:lnTo>
                  <a:pt x="63690" y="26730"/>
                </a:lnTo>
                <a:lnTo>
                  <a:pt x="63680" y="26740"/>
                </a:lnTo>
                <a:lnTo>
                  <a:pt x="63670" y="26760"/>
                </a:lnTo>
                <a:lnTo>
                  <a:pt x="63670" y="26770"/>
                </a:lnTo>
                <a:lnTo>
                  <a:pt x="63660" y="26770"/>
                </a:lnTo>
                <a:lnTo>
                  <a:pt x="63650" y="26760"/>
                </a:lnTo>
                <a:lnTo>
                  <a:pt x="63660" y="26750"/>
                </a:lnTo>
                <a:lnTo>
                  <a:pt x="63630" y="26740"/>
                </a:lnTo>
                <a:lnTo>
                  <a:pt x="63610" y="26750"/>
                </a:lnTo>
                <a:lnTo>
                  <a:pt x="63590" y="26750"/>
                </a:lnTo>
                <a:lnTo>
                  <a:pt x="63580" y="26750"/>
                </a:lnTo>
                <a:lnTo>
                  <a:pt x="63560" y="26750"/>
                </a:lnTo>
                <a:lnTo>
                  <a:pt x="63540" y="26760"/>
                </a:lnTo>
                <a:lnTo>
                  <a:pt x="63540" y="26770"/>
                </a:lnTo>
                <a:lnTo>
                  <a:pt x="63550" y="26780"/>
                </a:lnTo>
                <a:lnTo>
                  <a:pt x="63540" y="26780"/>
                </a:lnTo>
                <a:lnTo>
                  <a:pt x="63530" y="26800"/>
                </a:lnTo>
                <a:lnTo>
                  <a:pt x="63520" y="26800"/>
                </a:lnTo>
                <a:lnTo>
                  <a:pt x="63500" y="26820"/>
                </a:lnTo>
                <a:lnTo>
                  <a:pt x="63480" y="26820"/>
                </a:lnTo>
                <a:lnTo>
                  <a:pt x="63480" y="26830"/>
                </a:lnTo>
                <a:lnTo>
                  <a:pt x="63460" y="26830"/>
                </a:lnTo>
                <a:lnTo>
                  <a:pt x="63440" y="26830"/>
                </a:lnTo>
                <a:lnTo>
                  <a:pt x="63420" y="26850"/>
                </a:lnTo>
                <a:lnTo>
                  <a:pt x="63410" y="26860"/>
                </a:lnTo>
                <a:lnTo>
                  <a:pt x="63400" y="26880"/>
                </a:lnTo>
                <a:lnTo>
                  <a:pt x="63400" y="26900"/>
                </a:lnTo>
                <a:lnTo>
                  <a:pt x="63400" y="26910"/>
                </a:lnTo>
                <a:lnTo>
                  <a:pt x="63410" y="26930"/>
                </a:lnTo>
                <a:lnTo>
                  <a:pt x="63410" y="26950"/>
                </a:lnTo>
                <a:lnTo>
                  <a:pt x="63420" y="26950"/>
                </a:lnTo>
                <a:lnTo>
                  <a:pt x="63420" y="26970"/>
                </a:lnTo>
                <a:lnTo>
                  <a:pt x="63420" y="26980"/>
                </a:lnTo>
                <a:lnTo>
                  <a:pt x="63410" y="27000"/>
                </a:lnTo>
                <a:lnTo>
                  <a:pt x="63400" y="27020"/>
                </a:lnTo>
                <a:lnTo>
                  <a:pt x="63400" y="27030"/>
                </a:lnTo>
                <a:lnTo>
                  <a:pt x="63400" y="27040"/>
                </a:lnTo>
                <a:lnTo>
                  <a:pt x="63390" y="27050"/>
                </a:lnTo>
                <a:lnTo>
                  <a:pt x="63400" y="27060"/>
                </a:lnTo>
                <a:lnTo>
                  <a:pt x="63390" y="27070"/>
                </a:lnTo>
                <a:lnTo>
                  <a:pt x="63380" y="27060"/>
                </a:lnTo>
                <a:lnTo>
                  <a:pt x="63370" y="27060"/>
                </a:lnTo>
                <a:lnTo>
                  <a:pt x="63370" y="27070"/>
                </a:lnTo>
                <a:lnTo>
                  <a:pt x="63370" y="27080"/>
                </a:lnTo>
                <a:lnTo>
                  <a:pt x="63360" y="27090"/>
                </a:lnTo>
                <a:lnTo>
                  <a:pt x="63350" y="27100"/>
                </a:lnTo>
                <a:lnTo>
                  <a:pt x="63350" y="27110"/>
                </a:lnTo>
                <a:lnTo>
                  <a:pt x="63350" y="27130"/>
                </a:lnTo>
                <a:lnTo>
                  <a:pt x="63340" y="27140"/>
                </a:lnTo>
                <a:lnTo>
                  <a:pt x="63340" y="27150"/>
                </a:lnTo>
                <a:lnTo>
                  <a:pt x="63340" y="27160"/>
                </a:lnTo>
                <a:lnTo>
                  <a:pt x="63330" y="27170"/>
                </a:lnTo>
                <a:lnTo>
                  <a:pt x="63320" y="27170"/>
                </a:lnTo>
                <a:lnTo>
                  <a:pt x="63310" y="27180"/>
                </a:lnTo>
                <a:lnTo>
                  <a:pt x="63310" y="27190"/>
                </a:lnTo>
                <a:lnTo>
                  <a:pt x="63300" y="27180"/>
                </a:lnTo>
                <a:lnTo>
                  <a:pt x="63290" y="27200"/>
                </a:lnTo>
                <a:lnTo>
                  <a:pt x="63290" y="27210"/>
                </a:lnTo>
                <a:lnTo>
                  <a:pt x="63280" y="27210"/>
                </a:lnTo>
                <a:lnTo>
                  <a:pt x="63280" y="27220"/>
                </a:lnTo>
                <a:lnTo>
                  <a:pt x="63270" y="27220"/>
                </a:lnTo>
                <a:lnTo>
                  <a:pt x="63260" y="27220"/>
                </a:lnTo>
                <a:lnTo>
                  <a:pt x="63250" y="27220"/>
                </a:lnTo>
                <a:lnTo>
                  <a:pt x="63230" y="27220"/>
                </a:lnTo>
                <a:lnTo>
                  <a:pt x="63220" y="27220"/>
                </a:lnTo>
                <a:lnTo>
                  <a:pt x="63200" y="27220"/>
                </a:lnTo>
                <a:lnTo>
                  <a:pt x="63190" y="27220"/>
                </a:lnTo>
                <a:lnTo>
                  <a:pt x="63190" y="27230"/>
                </a:lnTo>
                <a:lnTo>
                  <a:pt x="63170" y="27240"/>
                </a:lnTo>
                <a:lnTo>
                  <a:pt x="63160" y="27240"/>
                </a:lnTo>
                <a:lnTo>
                  <a:pt x="63150" y="27260"/>
                </a:lnTo>
                <a:lnTo>
                  <a:pt x="63130" y="27270"/>
                </a:lnTo>
                <a:lnTo>
                  <a:pt x="63110" y="27290"/>
                </a:lnTo>
                <a:lnTo>
                  <a:pt x="63110" y="27300"/>
                </a:lnTo>
                <a:lnTo>
                  <a:pt x="63090" y="27310"/>
                </a:lnTo>
                <a:lnTo>
                  <a:pt x="63070" y="27340"/>
                </a:lnTo>
                <a:lnTo>
                  <a:pt x="63070" y="27350"/>
                </a:lnTo>
                <a:lnTo>
                  <a:pt x="63060" y="27360"/>
                </a:lnTo>
                <a:lnTo>
                  <a:pt x="63040" y="27380"/>
                </a:lnTo>
                <a:lnTo>
                  <a:pt x="63020" y="27390"/>
                </a:lnTo>
                <a:lnTo>
                  <a:pt x="63010" y="27390"/>
                </a:lnTo>
                <a:lnTo>
                  <a:pt x="62990" y="27390"/>
                </a:lnTo>
                <a:lnTo>
                  <a:pt x="62980" y="27390"/>
                </a:lnTo>
                <a:lnTo>
                  <a:pt x="62970" y="27390"/>
                </a:lnTo>
                <a:lnTo>
                  <a:pt x="62970" y="27400"/>
                </a:lnTo>
                <a:lnTo>
                  <a:pt x="62960" y="27400"/>
                </a:lnTo>
                <a:lnTo>
                  <a:pt x="62950" y="27420"/>
                </a:lnTo>
                <a:lnTo>
                  <a:pt x="62940" y="27430"/>
                </a:lnTo>
                <a:lnTo>
                  <a:pt x="62930" y="27430"/>
                </a:lnTo>
                <a:lnTo>
                  <a:pt x="62910" y="27420"/>
                </a:lnTo>
                <a:lnTo>
                  <a:pt x="62900" y="27400"/>
                </a:lnTo>
                <a:lnTo>
                  <a:pt x="62890" y="27400"/>
                </a:lnTo>
                <a:lnTo>
                  <a:pt x="62870" y="27390"/>
                </a:lnTo>
                <a:lnTo>
                  <a:pt x="62850" y="27380"/>
                </a:lnTo>
                <a:lnTo>
                  <a:pt x="62840" y="27390"/>
                </a:lnTo>
                <a:lnTo>
                  <a:pt x="62820" y="27390"/>
                </a:lnTo>
                <a:lnTo>
                  <a:pt x="62820" y="27400"/>
                </a:lnTo>
                <a:lnTo>
                  <a:pt x="62820" y="27410"/>
                </a:lnTo>
                <a:lnTo>
                  <a:pt x="62810" y="27410"/>
                </a:lnTo>
                <a:lnTo>
                  <a:pt x="62800" y="27410"/>
                </a:lnTo>
                <a:lnTo>
                  <a:pt x="62790" y="27420"/>
                </a:lnTo>
                <a:lnTo>
                  <a:pt x="62800" y="27430"/>
                </a:lnTo>
                <a:lnTo>
                  <a:pt x="62800" y="27440"/>
                </a:lnTo>
                <a:lnTo>
                  <a:pt x="62800" y="27450"/>
                </a:lnTo>
                <a:lnTo>
                  <a:pt x="62790" y="27460"/>
                </a:lnTo>
                <a:lnTo>
                  <a:pt x="62780" y="27460"/>
                </a:lnTo>
                <a:lnTo>
                  <a:pt x="62770" y="27470"/>
                </a:lnTo>
                <a:lnTo>
                  <a:pt x="62760" y="27480"/>
                </a:lnTo>
                <a:lnTo>
                  <a:pt x="62740" y="27480"/>
                </a:lnTo>
                <a:lnTo>
                  <a:pt x="62730" y="27480"/>
                </a:lnTo>
                <a:lnTo>
                  <a:pt x="62720" y="27490"/>
                </a:lnTo>
                <a:lnTo>
                  <a:pt x="62720" y="27500"/>
                </a:lnTo>
                <a:lnTo>
                  <a:pt x="62730" y="27510"/>
                </a:lnTo>
                <a:lnTo>
                  <a:pt x="62730" y="27520"/>
                </a:lnTo>
                <a:lnTo>
                  <a:pt x="62730" y="27530"/>
                </a:lnTo>
                <a:lnTo>
                  <a:pt x="62720" y="27540"/>
                </a:lnTo>
                <a:lnTo>
                  <a:pt x="62720" y="27550"/>
                </a:lnTo>
                <a:lnTo>
                  <a:pt x="62710" y="27550"/>
                </a:lnTo>
                <a:lnTo>
                  <a:pt x="62700" y="27550"/>
                </a:lnTo>
                <a:lnTo>
                  <a:pt x="62690" y="27560"/>
                </a:lnTo>
                <a:lnTo>
                  <a:pt x="62690" y="27570"/>
                </a:lnTo>
                <a:lnTo>
                  <a:pt x="62680" y="27570"/>
                </a:lnTo>
                <a:lnTo>
                  <a:pt x="62670" y="27580"/>
                </a:lnTo>
                <a:lnTo>
                  <a:pt x="62660" y="27590"/>
                </a:lnTo>
                <a:lnTo>
                  <a:pt x="62660" y="27600"/>
                </a:lnTo>
                <a:lnTo>
                  <a:pt x="62660" y="27610"/>
                </a:lnTo>
                <a:lnTo>
                  <a:pt x="62650" y="27620"/>
                </a:lnTo>
                <a:lnTo>
                  <a:pt x="62640" y="27630"/>
                </a:lnTo>
                <a:lnTo>
                  <a:pt x="62630" y="27630"/>
                </a:lnTo>
                <a:lnTo>
                  <a:pt x="62610" y="27640"/>
                </a:lnTo>
                <a:lnTo>
                  <a:pt x="62600" y="27640"/>
                </a:lnTo>
                <a:lnTo>
                  <a:pt x="62600" y="27660"/>
                </a:lnTo>
                <a:lnTo>
                  <a:pt x="62590" y="27660"/>
                </a:lnTo>
                <a:lnTo>
                  <a:pt x="62580" y="27660"/>
                </a:lnTo>
                <a:lnTo>
                  <a:pt x="62570" y="27650"/>
                </a:lnTo>
                <a:lnTo>
                  <a:pt x="62560" y="27660"/>
                </a:lnTo>
                <a:lnTo>
                  <a:pt x="62550" y="27660"/>
                </a:lnTo>
                <a:lnTo>
                  <a:pt x="62540" y="27660"/>
                </a:lnTo>
                <a:lnTo>
                  <a:pt x="62530" y="27670"/>
                </a:lnTo>
                <a:lnTo>
                  <a:pt x="62520" y="27680"/>
                </a:lnTo>
                <a:lnTo>
                  <a:pt x="62520" y="27690"/>
                </a:lnTo>
                <a:lnTo>
                  <a:pt x="62510" y="27700"/>
                </a:lnTo>
                <a:lnTo>
                  <a:pt x="62510" y="27710"/>
                </a:lnTo>
                <a:lnTo>
                  <a:pt x="62500" y="27710"/>
                </a:lnTo>
                <a:lnTo>
                  <a:pt x="62500" y="27720"/>
                </a:lnTo>
                <a:lnTo>
                  <a:pt x="62490" y="27730"/>
                </a:lnTo>
                <a:lnTo>
                  <a:pt x="62480" y="27740"/>
                </a:lnTo>
                <a:lnTo>
                  <a:pt x="62460" y="27750"/>
                </a:lnTo>
                <a:lnTo>
                  <a:pt x="62440" y="27750"/>
                </a:lnTo>
                <a:lnTo>
                  <a:pt x="62430" y="27760"/>
                </a:lnTo>
                <a:lnTo>
                  <a:pt x="62420" y="27770"/>
                </a:lnTo>
                <a:lnTo>
                  <a:pt x="62410" y="27780"/>
                </a:lnTo>
                <a:lnTo>
                  <a:pt x="62410" y="27790"/>
                </a:lnTo>
                <a:lnTo>
                  <a:pt x="62400" y="27790"/>
                </a:lnTo>
                <a:lnTo>
                  <a:pt x="62400" y="27800"/>
                </a:lnTo>
                <a:lnTo>
                  <a:pt x="62390" y="27800"/>
                </a:lnTo>
                <a:lnTo>
                  <a:pt x="62380" y="27810"/>
                </a:lnTo>
                <a:lnTo>
                  <a:pt x="62370" y="27810"/>
                </a:lnTo>
                <a:lnTo>
                  <a:pt x="62360" y="27820"/>
                </a:lnTo>
                <a:lnTo>
                  <a:pt x="62350" y="27820"/>
                </a:lnTo>
                <a:lnTo>
                  <a:pt x="62350" y="27830"/>
                </a:lnTo>
                <a:lnTo>
                  <a:pt x="62350" y="27840"/>
                </a:lnTo>
                <a:lnTo>
                  <a:pt x="62340" y="27850"/>
                </a:lnTo>
                <a:lnTo>
                  <a:pt x="62330" y="27870"/>
                </a:lnTo>
                <a:lnTo>
                  <a:pt x="62320" y="27880"/>
                </a:lnTo>
                <a:lnTo>
                  <a:pt x="62330" y="27890"/>
                </a:lnTo>
                <a:lnTo>
                  <a:pt x="62340" y="27910"/>
                </a:lnTo>
                <a:lnTo>
                  <a:pt x="62340" y="27920"/>
                </a:lnTo>
                <a:lnTo>
                  <a:pt x="62340" y="27930"/>
                </a:lnTo>
                <a:lnTo>
                  <a:pt x="62330" y="27930"/>
                </a:lnTo>
                <a:lnTo>
                  <a:pt x="62310" y="27940"/>
                </a:lnTo>
                <a:lnTo>
                  <a:pt x="62300" y="27950"/>
                </a:lnTo>
                <a:lnTo>
                  <a:pt x="62280" y="27950"/>
                </a:lnTo>
                <a:lnTo>
                  <a:pt x="62270" y="27960"/>
                </a:lnTo>
                <a:lnTo>
                  <a:pt x="62260" y="27970"/>
                </a:lnTo>
                <a:lnTo>
                  <a:pt x="62250" y="27980"/>
                </a:lnTo>
                <a:lnTo>
                  <a:pt x="62220" y="27980"/>
                </a:lnTo>
                <a:lnTo>
                  <a:pt x="62180" y="27990"/>
                </a:lnTo>
                <a:lnTo>
                  <a:pt x="62150" y="28000"/>
                </a:lnTo>
                <a:lnTo>
                  <a:pt x="62120" y="28000"/>
                </a:lnTo>
                <a:lnTo>
                  <a:pt x="62110" y="28000"/>
                </a:lnTo>
                <a:lnTo>
                  <a:pt x="62090" y="28000"/>
                </a:lnTo>
                <a:lnTo>
                  <a:pt x="62060" y="28010"/>
                </a:lnTo>
                <a:lnTo>
                  <a:pt x="62030" y="28010"/>
                </a:lnTo>
                <a:lnTo>
                  <a:pt x="62000" y="28020"/>
                </a:lnTo>
                <a:lnTo>
                  <a:pt x="61990" y="28020"/>
                </a:lnTo>
                <a:lnTo>
                  <a:pt x="61980" y="28020"/>
                </a:lnTo>
                <a:lnTo>
                  <a:pt x="61960" y="28020"/>
                </a:lnTo>
                <a:lnTo>
                  <a:pt x="61940" y="28020"/>
                </a:lnTo>
                <a:lnTo>
                  <a:pt x="61920" y="28030"/>
                </a:lnTo>
                <a:lnTo>
                  <a:pt x="61900" y="28030"/>
                </a:lnTo>
                <a:lnTo>
                  <a:pt x="61870" y="28040"/>
                </a:lnTo>
                <a:lnTo>
                  <a:pt x="61850" y="28040"/>
                </a:lnTo>
                <a:lnTo>
                  <a:pt x="61830" y="28040"/>
                </a:lnTo>
                <a:lnTo>
                  <a:pt x="61810" y="28040"/>
                </a:lnTo>
                <a:lnTo>
                  <a:pt x="61790" y="28040"/>
                </a:lnTo>
                <a:lnTo>
                  <a:pt x="61780" y="28040"/>
                </a:lnTo>
                <a:lnTo>
                  <a:pt x="61760" y="28040"/>
                </a:lnTo>
                <a:lnTo>
                  <a:pt x="61740" y="28050"/>
                </a:lnTo>
                <a:lnTo>
                  <a:pt x="61730" y="28050"/>
                </a:lnTo>
                <a:lnTo>
                  <a:pt x="61710" y="28060"/>
                </a:lnTo>
                <a:lnTo>
                  <a:pt x="61700" y="28060"/>
                </a:lnTo>
                <a:lnTo>
                  <a:pt x="61660" y="28070"/>
                </a:lnTo>
                <a:lnTo>
                  <a:pt x="61640" y="28080"/>
                </a:lnTo>
                <a:lnTo>
                  <a:pt x="61610" y="28090"/>
                </a:lnTo>
                <a:lnTo>
                  <a:pt x="61600" y="28090"/>
                </a:lnTo>
                <a:lnTo>
                  <a:pt x="61570" y="28100"/>
                </a:lnTo>
                <a:lnTo>
                  <a:pt x="61550" y="28110"/>
                </a:lnTo>
                <a:lnTo>
                  <a:pt x="61530" y="28110"/>
                </a:lnTo>
                <a:lnTo>
                  <a:pt x="61520" y="28110"/>
                </a:lnTo>
                <a:lnTo>
                  <a:pt x="61510" y="28110"/>
                </a:lnTo>
                <a:lnTo>
                  <a:pt x="61500" y="28110"/>
                </a:lnTo>
                <a:lnTo>
                  <a:pt x="61490" y="28110"/>
                </a:lnTo>
                <a:lnTo>
                  <a:pt x="61470" y="28110"/>
                </a:lnTo>
                <a:lnTo>
                  <a:pt x="61460" y="28110"/>
                </a:lnTo>
                <a:lnTo>
                  <a:pt x="61440" y="28110"/>
                </a:lnTo>
                <a:lnTo>
                  <a:pt x="61430" y="28110"/>
                </a:lnTo>
                <a:lnTo>
                  <a:pt x="61420" y="28120"/>
                </a:lnTo>
                <a:lnTo>
                  <a:pt x="61410" y="28120"/>
                </a:lnTo>
                <a:lnTo>
                  <a:pt x="61390" y="28130"/>
                </a:lnTo>
                <a:lnTo>
                  <a:pt x="61370" y="28130"/>
                </a:lnTo>
                <a:lnTo>
                  <a:pt x="61350" y="28130"/>
                </a:lnTo>
                <a:lnTo>
                  <a:pt x="61330" y="28130"/>
                </a:lnTo>
                <a:lnTo>
                  <a:pt x="61310" y="28130"/>
                </a:lnTo>
                <a:lnTo>
                  <a:pt x="61290" y="28130"/>
                </a:lnTo>
                <a:lnTo>
                  <a:pt x="61280" y="28130"/>
                </a:lnTo>
                <a:lnTo>
                  <a:pt x="61270" y="28130"/>
                </a:lnTo>
                <a:lnTo>
                  <a:pt x="61250" y="28130"/>
                </a:lnTo>
                <a:lnTo>
                  <a:pt x="61240" y="28130"/>
                </a:lnTo>
                <a:lnTo>
                  <a:pt x="61230" y="28140"/>
                </a:lnTo>
                <a:lnTo>
                  <a:pt x="61210" y="28140"/>
                </a:lnTo>
                <a:lnTo>
                  <a:pt x="61190" y="28140"/>
                </a:lnTo>
                <a:lnTo>
                  <a:pt x="61150" y="28150"/>
                </a:lnTo>
                <a:lnTo>
                  <a:pt x="61120" y="28150"/>
                </a:lnTo>
                <a:lnTo>
                  <a:pt x="61100" y="28160"/>
                </a:lnTo>
                <a:lnTo>
                  <a:pt x="61090" y="28160"/>
                </a:lnTo>
                <a:lnTo>
                  <a:pt x="61050" y="28150"/>
                </a:lnTo>
                <a:lnTo>
                  <a:pt x="61030" y="28150"/>
                </a:lnTo>
                <a:lnTo>
                  <a:pt x="61000" y="28150"/>
                </a:lnTo>
                <a:lnTo>
                  <a:pt x="60960" y="28150"/>
                </a:lnTo>
                <a:lnTo>
                  <a:pt x="60930" y="28160"/>
                </a:lnTo>
                <a:lnTo>
                  <a:pt x="60910" y="28170"/>
                </a:lnTo>
                <a:lnTo>
                  <a:pt x="60880" y="28160"/>
                </a:lnTo>
                <a:lnTo>
                  <a:pt x="60860" y="28160"/>
                </a:lnTo>
                <a:lnTo>
                  <a:pt x="60830" y="28160"/>
                </a:lnTo>
                <a:lnTo>
                  <a:pt x="60800" y="28160"/>
                </a:lnTo>
                <a:lnTo>
                  <a:pt x="60770" y="28160"/>
                </a:lnTo>
                <a:lnTo>
                  <a:pt x="60730" y="28160"/>
                </a:lnTo>
                <a:lnTo>
                  <a:pt x="60730" y="28170"/>
                </a:lnTo>
                <a:lnTo>
                  <a:pt x="60720" y="28200"/>
                </a:lnTo>
                <a:lnTo>
                  <a:pt x="60720" y="28240"/>
                </a:lnTo>
                <a:lnTo>
                  <a:pt x="60720" y="28280"/>
                </a:lnTo>
                <a:lnTo>
                  <a:pt x="60720" y="28320"/>
                </a:lnTo>
                <a:lnTo>
                  <a:pt x="60710" y="28340"/>
                </a:lnTo>
                <a:lnTo>
                  <a:pt x="60710" y="28360"/>
                </a:lnTo>
                <a:lnTo>
                  <a:pt x="60700" y="28400"/>
                </a:lnTo>
                <a:lnTo>
                  <a:pt x="60700" y="28420"/>
                </a:lnTo>
                <a:lnTo>
                  <a:pt x="60710" y="28460"/>
                </a:lnTo>
                <a:lnTo>
                  <a:pt x="60700" y="28490"/>
                </a:lnTo>
                <a:lnTo>
                  <a:pt x="60700" y="28520"/>
                </a:lnTo>
                <a:lnTo>
                  <a:pt x="60690" y="28570"/>
                </a:lnTo>
                <a:lnTo>
                  <a:pt x="60680" y="28590"/>
                </a:lnTo>
                <a:lnTo>
                  <a:pt x="60670" y="28620"/>
                </a:lnTo>
                <a:lnTo>
                  <a:pt x="60670" y="28660"/>
                </a:lnTo>
                <a:lnTo>
                  <a:pt x="60670" y="28710"/>
                </a:lnTo>
                <a:lnTo>
                  <a:pt x="60680" y="28760"/>
                </a:lnTo>
                <a:lnTo>
                  <a:pt x="60690" y="28790"/>
                </a:lnTo>
                <a:lnTo>
                  <a:pt x="60690" y="28850"/>
                </a:lnTo>
                <a:lnTo>
                  <a:pt x="60690" y="28900"/>
                </a:lnTo>
                <a:lnTo>
                  <a:pt x="60690" y="28960"/>
                </a:lnTo>
                <a:lnTo>
                  <a:pt x="60690" y="29000"/>
                </a:lnTo>
                <a:lnTo>
                  <a:pt x="60690" y="29030"/>
                </a:lnTo>
                <a:lnTo>
                  <a:pt x="60690" y="29040"/>
                </a:lnTo>
                <a:lnTo>
                  <a:pt x="60690" y="29070"/>
                </a:lnTo>
                <a:lnTo>
                  <a:pt x="60690" y="29080"/>
                </a:lnTo>
                <a:lnTo>
                  <a:pt x="60690" y="29090"/>
                </a:lnTo>
                <a:lnTo>
                  <a:pt x="60680" y="29130"/>
                </a:lnTo>
                <a:lnTo>
                  <a:pt x="60680" y="29200"/>
                </a:lnTo>
                <a:lnTo>
                  <a:pt x="60680" y="29220"/>
                </a:lnTo>
                <a:lnTo>
                  <a:pt x="60690" y="29240"/>
                </a:lnTo>
                <a:lnTo>
                  <a:pt x="60680" y="29270"/>
                </a:lnTo>
                <a:lnTo>
                  <a:pt x="60680" y="29290"/>
                </a:lnTo>
                <a:lnTo>
                  <a:pt x="60680" y="29300"/>
                </a:lnTo>
                <a:lnTo>
                  <a:pt x="60680" y="29310"/>
                </a:lnTo>
                <a:lnTo>
                  <a:pt x="60680" y="29320"/>
                </a:lnTo>
                <a:lnTo>
                  <a:pt x="60680" y="29370"/>
                </a:lnTo>
                <a:lnTo>
                  <a:pt x="60700" y="29420"/>
                </a:lnTo>
                <a:lnTo>
                  <a:pt x="60720" y="29480"/>
                </a:lnTo>
                <a:lnTo>
                  <a:pt x="60730" y="29490"/>
                </a:lnTo>
                <a:lnTo>
                  <a:pt x="60730" y="29540"/>
                </a:lnTo>
                <a:lnTo>
                  <a:pt x="60730" y="29580"/>
                </a:lnTo>
                <a:lnTo>
                  <a:pt x="60730" y="29620"/>
                </a:lnTo>
                <a:lnTo>
                  <a:pt x="60730" y="29660"/>
                </a:lnTo>
                <a:lnTo>
                  <a:pt x="60730" y="29710"/>
                </a:lnTo>
                <a:lnTo>
                  <a:pt x="60730" y="29730"/>
                </a:lnTo>
                <a:lnTo>
                  <a:pt x="60730" y="29750"/>
                </a:lnTo>
                <a:lnTo>
                  <a:pt x="60730" y="29770"/>
                </a:lnTo>
                <a:lnTo>
                  <a:pt x="60730" y="29790"/>
                </a:lnTo>
                <a:lnTo>
                  <a:pt x="60730" y="29810"/>
                </a:lnTo>
                <a:lnTo>
                  <a:pt x="60730" y="29820"/>
                </a:lnTo>
                <a:lnTo>
                  <a:pt x="60730" y="29830"/>
                </a:lnTo>
                <a:lnTo>
                  <a:pt x="60730" y="29850"/>
                </a:lnTo>
                <a:lnTo>
                  <a:pt x="60730" y="29870"/>
                </a:lnTo>
                <a:lnTo>
                  <a:pt x="60730" y="29890"/>
                </a:lnTo>
                <a:lnTo>
                  <a:pt x="60730" y="29910"/>
                </a:lnTo>
                <a:lnTo>
                  <a:pt x="60730" y="29930"/>
                </a:lnTo>
                <a:lnTo>
                  <a:pt x="60730" y="29950"/>
                </a:lnTo>
                <a:lnTo>
                  <a:pt x="60720" y="29980"/>
                </a:lnTo>
                <a:lnTo>
                  <a:pt x="60720" y="30010"/>
                </a:lnTo>
                <a:lnTo>
                  <a:pt x="60720" y="30020"/>
                </a:lnTo>
                <a:lnTo>
                  <a:pt x="60720" y="30040"/>
                </a:lnTo>
                <a:lnTo>
                  <a:pt x="60720" y="30060"/>
                </a:lnTo>
                <a:lnTo>
                  <a:pt x="60710" y="30110"/>
                </a:lnTo>
                <a:lnTo>
                  <a:pt x="60700" y="30140"/>
                </a:lnTo>
                <a:lnTo>
                  <a:pt x="60700" y="30180"/>
                </a:lnTo>
                <a:lnTo>
                  <a:pt x="60700" y="30200"/>
                </a:lnTo>
                <a:lnTo>
                  <a:pt x="60710" y="30240"/>
                </a:lnTo>
                <a:lnTo>
                  <a:pt x="60710" y="30280"/>
                </a:lnTo>
                <a:lnTo>
                  <a:pt x="60710" y="30330"/>
                </a:lnTo>
                <a:lnTo>
                  <a:pt x="60710" y="30360"/>
                </a:lnTo>
                <a:lnTo>
                  <a:pt x="60720" y="30370"/>
                </a:lnTo>
                <a:lnTo>
                  <a:pt x="60720" y="30420"/>
                </a:lnTo>
                <a:lnTo>
                  <a:pt x="60720" y="30440"/>
                </a:lnTo>
                <a:lnTo>
                  <a:pt x="60720" y="30450"/>
                </a:lnTo>
                <a:lnTo>
                  <a:pt x="60710" y="30470"/>
                </a:lnTo>
                <a:lnTo>
                  <a:pt x="60700" y="30510"/>
                </a:lnTo>
                <a:lnTo>
                  <a:pt x="60700" y="30530"/>
                </a:lnTo>
                <a:lnTo>
                  <a:pt x="60700" y="30540"/>
                </a:lnTo>
                <a:lnTo>
                  <a:pt x="60710" y="30590"/>
                </a:lnTo>
                <a:lnTo>
                  <a:pt x="60710" y="30640"/>
                </a:lnTo>
                <a:lnTo>
                  <a:pt x="60710" y="30690"/>
                </a:lnTo>
                <a:lnTo>
                  <a:pt x="60710" y="30710"/>
                </a:lnTo>
                <a:lnTo>
                  <a:pt x="60720" y="30740"/>
                </a:lnTo>
                <a:lnTo>
                  <a:pt x="60710" y="30770"/>
                </a:lnTo>
                <a:lnTo>
                  <a:pt x="60710" y="30810"/>
                </a:lnTo>
                <a:lnTo>
                  <a:pt x="60700" y="30840"/>
                </a:lnTo>
                <a:lnTo>
                  <a:pt x="60700" y="30870"/>
                </a:lnTo>
                <a:lnTo>
                  <a:pt x="60710" y="30880"/>
                </a:lnTo>
                <a:lnTo>
                  <a:pt x="60710" y="30890"/>
                </a:lnTo>
                <a:lnTo>
                  <a:pt x="60710" y="30900"/>
                </a:lnTo>
                <a:lnTo>
                  <a:pt x="60720" y="30950"/>
                </a:lnTo>
                <a:lnTo>
                  <a:pt x="60720" y="30980"/>
                </a:lnTo>
                <a:lnTo>
                  <a:pt x="60720" y="31000"/>
                </a:lnTo>
                <a:lnTo>
                  <a:pt x="60730" y="31020"/>
                </a:lnTo>
                <a:lnTo>
                  <a:pt x="60720" y="31020"/>
                </a:lnTo>
                <a:lnTo>
                  <a:pt x="60720" y="31030"/>
                </a:lnTo>
                <a:lnTo>
                  <a:pt x="60700" y="31030"/>
                </a:lnTo>
                <a:lnTo>
                  <a:pt x="60690" y="31040"/>
                </a:lnTo>
                <a:lnTo>
                  <a:pt x="60660" y="31050"/>
                </a:lnTo>
                <a:lnTo>
                  <a:pt x="60640" y="31050"/>
                </a:lnTo>
                <a:lnTo>
                  <a:pt x="60630" y="31050"/>
                </a:lnTo>
                <a:lnTo>
                  <a:pt x="60590" y="31070"/>
                </a:lnTo>
                <a:lnTo>
                  <a:pt x="60580" y="31070"/>
                </a:lnTo>
                <a:lnTo>
                  <a:pt x="60570" y="31050"/>
                </a:lnTo>
                <a:lnTo>
                  <a:pt x="60570" y="31030"/>
                </a:lnTo>
                <a:lnTo>
                  <a:pt x="60550" y="31010"/>
                </a:lnTo>
                <a:lnTo>
                  <a:pt x="60540" y="30980"/>
                </a:lnTo>
                <a:lnTo>
                  <a:pt x="60530" y="30960"/>
                </a:lnTo>
                <a:lnTo>
                  <a:pt x="60520" y="30940"/>
                </a:lnTo>
                <a:lnTo>
                  <a:pt x="60510" y="30900"/>
                </a:lnTo>
                <a:lnTo>
                  <a:pt x="60500" y="30880"/>
                </a:lnTo>
                <a:lnTo>
                  <a:pt x="60490" y="30860"/>
                </a:lnTo>
                <a:lnTo>
                  <a:pt x="60480" y="30840"/>
                </a:lnTo>
                <a:lnTo>
                  <a:pt x="60450" y="30790"/>
                </a:lnTo>
                <a:lnTo>
                  <a:pt x="60440" y="30760"/>
                </a:lnTo>
                <a:lnTo>
                  <a:pt x="60400" y="30680"/>
                </a:lnTo>
                <a:lnTo>
                  <a:pt x="60370" y="30620"/>
                </a:lnTo>
                <a:lnTo>
                  <a:pt x="60340" y="30560"/>
                </a:lnTo>
                <a:lnTo>
                  <a:pt x="60250" y="30360"/>
                </a:lnTo>
                <a:lnTo>
                  <a:pt x="60180" y="30220"/>
                </a:lnTo>
                <a:lnTo>
                  <a:pt x="60150" y="30160"/>
                </a:lnTo>
                <a:lnTo>
                  <a:pt x="60110" y="30070"/>
                </a:lnTo>
                <a:lnTo>
                  <a:pt x="60060" y="29980"/>
                </a:lnTo>
                <a:lnTo>
                  <a:pt x="59960" y="29770"/>
                </a:lnTo>
                <a:lnTo>
                  <a:pt x="59940" y="29720"/>
                </a:lnTo>
                <a:lnTo>
                  <a:pt x="59890" y="29620"/>
                </a:lnTo>
                <a:lnTo>
                  <a:pt x="59800" y="29420"/>
                </a:lnTo>
                <a:lnTo>
                  <a:pt x="59790" y="29400"/>
                </a:lnTo>
                <a:lnTo>
                  <a:pt x="59780" y="29380"/>
                </a:lnTo>
                <a:lnTo>
                  <a:pt x="59680" y="29170"/>
                </a:lnTo>
                <a:lnTo>
                  <a:pt x="59600" y="28990"/>
                </a:lnTo>
                <a:lnTo>
                  <a:pt x="59560" y="28910"/>
                </a:lnTo>
                <a:lnTo>
                  <a:pt x="59510" y="28820"/>
                </a:lnTo>
                <a:lnTo>
                  <a:pt x="59500" y="28780"/>
                </a:lnTo>
                <a:lnTo>
                  <a:pt x="59470" y="28720"/>
                </a:lnTo>
                <a:lnTo>
                  <a:pt x="59470" y="28710"/>
                </a:lnTo>
                <a:lnTo>
                  <a:pt x="59450" y="28700"/>
                </a:lnTo>
                <a:lnTo>
                  <a:pt x="59400" y="28640"/>
                </a:lnTo>
                <a:lnTo>
                  <a:pt x="59400" y="28630"/>
                </a:lnTo>
                <a:lnTo>
                  <a:pt x="59300" y="28510"/>
                </a:lnTo>
                <a:lnTo>
                  <a:pt x="59040" y="28180"/>
                </a:lnTo>
                <a:lnTo>
                  <a:pt x="58980" y="28110"/>
                </a:lnTo>
                <a:lnTo>
                  <a:pt x="58880" y="27990"/>
                </a:lnTo>
                <a:lnTo>
                  <a:pt x="58870" y="27980"/>
                </a:lnTo>
                <a:lnTo>
                  <a:pt x="58740" y="27820"/>
                </a:lnTo>
                <a:lnTo>
                  <a:pt x="58700" y="27760"/>
                </a:lnTo>
                <a:lnTo>
                  <a:pt x="58660" y="27720"/>
                </a:lnTo>
                <a:lnTo>
                  <a:pt x="58580" y="27630"/>
                </a:lnTo>
                <a:lnTo>
                  <a:pt x="58480" y="27510"/>
                </a:lnTo>
                <a:lnTo>
                  <a:pt x="58480" y="27500"/>
                </a:lnTo>
                <a:lnTo>
                  <a:pt x="58470" y="27500"/>
                </a:lnTo>
                <a:lnTo>
                  <a:pt x="58460" y="27480"/>
                </a:lnTo>
                <a:lnTo>
                  <a:pt x="58450" y="27460"/>
                </a:lnTo>
                <a:lnTo>
                  <a:pt x="58330" y="27320"/>
                </a:lnTo>
                <a:lnTo>
                  <a:pt x="58310" y="27290"/>
                </a:lnTo>
                <a:lnTo>
                  <a:pt x="58230" y="27200"/>
                </a:lnTo>
                <a:lnTo>
                  <a:pt x="58170" y="27080"/>
                </a:lnTo>
                <a:lnTo>
                  <a:pt x="58130" y="27010"/>
                </a:lnTo>
                <a:lnTo>
                  <a:pt x="58110" y="26990"/>
                </a:lnTo>
                <a:lnTo>
                  <a:pt x="58100" y="26980"/>
                </a:lnTo>
                <a:lnTo>
                  <a:pt x="58090" y="26960"/>
                </a:lnTo>
                <a:lnTo>
                  <a:pt x="58070" y="26920"/>
                </a:lnTo>
                <a:lnTo>
                  <a:pt x="58020" y="26940"/>
                </a:lnTo>
                <a:lnTo>
                  <a:pt x="57970" y="26950"/>
                </a:lnTo>
                <a:lnTo>
                  <a:pt x="57940" y="26920"/>
                </a:lnTo>
                <a:lnTo>
                  <a:pt x="57930" y="26910"/>
                </a:lnTo>
                <a:lnTo>
                  <a:pt x="57930" y="26900"/>
                </a:lnTo>
                <a:lnTo>
                  <a:pt x="57920" y="26880"/>
                </a:lnTo>
                <a:lnTo>
                  <a:pt x="57740" y="26760"/>
                </a:lnTo>
                <a:lnTo>
                  <a:pt x="57720" y="26770"/>
                </a:lnTo>
                <a:lnTo>
                  <a:pt x="57710" y="26770"/>
                </a:lnTo>
                <a:lnTo>
                  <a:pt x="57680" y="26780"/>
                </a:lnTo>
                <a:lnTo>
                  <a:pt x="57670" y="26780"/>
                </a:lnTo>
                <a:lnTo>
                  <a:pt x="57640" y="26790"/>
                </a:lnTo>
                <a:lnTo>
                  <a:pt x="57580" y="26800"/>
                </a:lnTo>
                <a:lnTo>
                  <a:pt x="57490" y="26800"/>
                </a:lnTo>
                <a:lnTo>
                  <a:pt x="57480" y="26790"/>
                </a:lnTo>
                <a:lnTo>
                  <a:pt x="57230" y="26810"/>
                </a:lnTo>
                <a:lnTo>
                  <a:pt x="57220" y="26790"/>
                </a:lnTo>
                <a:lnTo>
                  <a:pt x="57170" y="26690"/>
                </a:lnTo>
                <a:lnTo>
                  <a:pt x="57160" y="26670"/>
                </a:lnTo>
                <a:lnTo>
                  <a:pt x="57160" y="26650"/>
                </a:lnTo>
                <a:lnTo>
                  <a:pt x="57160" y="26630"/>
                </a:lnTo>
                <a:lnTo>
                  <a:pt x="57160" y="26580"/>
                </a:lnTo>
                <a:lnTo>
                  <a:pt x="57170" y="26570"/>
                </a:lnTo>
                <a:lnTo>
                  <a:pt x="57160" y="26560"/>
                </a:lnTo>
                <a:lnTo>
                  <a:pt x="57160" y="26550"/>
                </a:lnTo>
                <a:lnTo>
                  <a:pt x="57160" y="26530"/>
                </a:lnTo>
                <a:lnTo>
                  <a:pt x="57150" y="26510"/>
                </a:lnTo>
                <a:lnTo>
                  <a:pt x="57130" y="26490"/>
                </a:lnTo>
                <a:lnTo>
                  <a:pt x="57110" y="26470"/>
                </a:lnTo>
                <a:lnTo>
                  <a:pt x="57090" y="26450"/>
                </a:lnTo>
                <a:lnTo>
                  <a:pt x="57090" y="26440"/>
                </a:lnTo>
                <a:lnTo>
                  <a:pt x="57090" y="26400"/>
                </a:lnTo>
                <a:lnTo>
                  <a:pt x="57090" y="26380"/>
                </a:lnTo>
                <a:lnTo>
                  <a:pt x="57090" y="26370"/>
                </a:lnTo>
                <a:lnTo>
                  <a:pt x="57110" y="26350"/>
                </a:lnTo>
                <a:lnTo>
                  <a:pt x="57120" y="26290"/>
                </a:lnTo>
                <a:lnTo>
                  <a:pt x="57130" y="26260"/>
                </a:lnTo>
                <a:lnTo>
                  <a:pt x="57130" y="26250"/>
                </a:lnTo>
                <a:lnTo>
                  <a:pt x="57130" y="26240"/>
                </a:lnTo>
                <a:lnTo>
                  <a:pt x="57140" y="26230"/>
                </a:lnTo>
                <a:lnTo>
                  <a:pt x="57160" y="26210"/>
                </a:lnTo>
                <a:lnTo>
                  <a:pt x="57170" y="26200"/>
                </a:lnTo>
                <a:lnTo>
                  <a:pt x="57170" y="26160"/>
                </a:lnTo>
                <a:lnTo>
                  <a:pt x="57170" y="26150"/>
                </a:lnTo>
                <a:lnTo>
                  <a:pt x="57180" y="26140"/>
                </a:lnTo>
                <a:lnTo>
                  <a:pt x="57210" y="26080"/>
                </a:lnTo>
                <a:lnTo>
                  <a:pt x="57230" y="26050"/>
                </a:lnTo>
                <a:lnTo>
                  <a:pt x="57250" y="26010"/>
                </a:lnTo>
                <a:lnTo>
                  <a:pt x="57260" y="26000"/>
                </a:lnTo>
                <a:lnTo>
                  <a:pt x="57260" y="25980"/>
                </a:lnTo>
                <a:lnTo>
                  <a:pt x="57260" y="25960"/>
                </a:lnTo>
                <a:lnTo>
                  <a:pt x="57270" y="25940"/>
                </a:lnTo>
                <a:lnTo>
                  <a:pt x="57280" y="25920"/>
                </a:lnTo>
                <a:lnTo>
                  <a:pt x="57280" y="25900"/>
                </a:lnTo>
                <a:lnTo>
                  <a:pt x="57280" y="25880"/>
                </a:lnTo>
                <a:lnTo>
                  <a:pt x="57270" y="25820"/>
                </a:lnTo>
                <a:lnTo>
                  <a:pt x="57270" y="25810"/>
                </a:lnTo>
                <a:lnTo>
                  <a:pt x="57260" y="25790"/>
                </a:lnTo>
                <a:lnTo>
                  <a:pt x="57260" y="25770"/>
                </a:lnTo>
                <a:lnTo>
                  <a:pt x="57240" y="25680"/>
                </a:lnTo>
                <a:lnTo>
                  <a:pt x="57250" y="25660"/>
                </a:lnTo>
                <a:lnTo>
                  <a:pt x="57250" y="25640"/>
                </a:lnTo>
                <a:lnTo>
                  <a:pt x="57250" y="25630"/>
                </a:lnTo>
                <a:lnTo>
                  <a:pt x="57260" y="25620"/>
                </a:lnTo>
                <a:lnTo>
                  <a:pt x="57270" y="25610"/>
                </a:lnTo>
                <a:lnTo>
                  <a:pt x="57280" y="25600"/>
                </a:lnTo>
                <a:lnTo>
                  <a:pt x="57280" y="25590"/>
                </a:lnTo>
                <a:lnTo>
                  <a:pt x="57290" y="25590"/>
                </a:lnTo>
                <a:lnTo>
                  <a:pt x="57290" y="25550"/>
                </a:lnTo>
                <a:lnTo>
                  <a:pt x="57290" y="25540"/>
                </a:lnTo>
                <a:lnTo>
                  <a:pt x="57290" y="25530"/>
                </a:lnTo>
                <a:lnTo>
                  <a:pt x="57290" y="25520"/>
                </a:lnTo>
                <a:lnTo>
                  <a:pt x="57290" y="25510"/>
                </a:lnTo>
                <a:lnTo>
                  <a:pt x="57300" y="25500"/>
                </a:lnTo>
                <a:lnTo>
                  <a:pt x="57300" y="25490"/>
                </a:lnTo>
                <a:lnTo>
                  <a:pt x="57300" y="25480"/>
                </a:lnTo>
                <a:lnTo>
                  <a:pt x="57290" y="25480"/>
                </a:lnTo>
                <a:lnTo>
                  <a:pt x="57280" y="25480"/>
                </a:lnTo>
                <a:lnTo>
                  <a:pt x="57270" y="25480"/>
                </a:lnTo>
                <a:lnTo>
                  <a:pt x="57260" y="25480"/>
                </a:lnTo>
                <a:lnTo>
                  <a:pt x="57250" y="25460"/>
                </a:lnTo>
                <a:lnTo>
                  <a:pt x="57250" y="25440"/>
                </a:lnTo>
                <a:lnTo>
                  <a:pt x="57250" y="25430"/>
                </a:lnTo>
                <a:lnTo>
                  <a:pt x="57260" y="25430"/>
                </a:lnTo>
                <a:lnTo>
                  <a:pt x="57270" y="25430"/>
                </a:lnTo>
                <a:lnTo>
                  <a:pt x="57280" y="25430"/>
                </a:lnTo>
                <a:lnTo>
                  <a:pt x="57270" y="25420"/>
                </a:lnTo>
                <a:lnTo>
                  <a:pt x="57260" y="25420"/>
                </a:lnTo>
                <a:lnTo>
                  <a:pt x="57260" y="25410"/>
                </a:lnTo>
                <a:lnTo>
                  <a:pt x="57260" y="25400"/>
                </a:lnTo>
                <a:lnTo>
                  <a:pt x="57270" y="25400"/>
                </a:lnTo>
                <a:lnTo>
                  <a:pt x="57280" y="25400"/>
                </a:lnTo>
                <a:lnTo>
                  <a:pt x="57290" y="25400"/>
                </a:lnTo>
                <a:lnTo>
                  <a:pt x="57290" y="25390"/>
                </a:lnTo>
                <a:lnTo>
                  <a:pt x="57280" y="25390"/>
                </a:lnTo>
                <a:lnTo>
                  <a:pt x="57280" y="25380"/>
                </a:lnTo>
                <a:lnTo>
                  <a:pt x="57270" y="25380"/>
                </a:lnTo>
                <a:lnTo>
                  <a:pt x="57270" y="25370"/>
                </a:lnTo>
                <a:lnTo>
                  <a:pt x="57270" y="25360"/>
                </a:lnTo>
                <a:lnTo>
                  <a:pt x="57290" y="25340"/>
                </a:lnTo>
                <a:lnTo>
                  <a:pt x="57290" y="25330"/>
                </a:lnTo>
                <a:lnTo>
                  <a:pt x="57300" y="25330"/>
                </a:lnTo>
                <a:lnTo>
                  <a:pt x="57310" y="25320"/>
                </a:lnTo>
                <a:lnTo>
                  <a:pt x="57310" y="25310"/>
                </a:lnTo>
                <a:lnTo>
                  <a:pt x="57310" y="25300"/>
                </a:lnTo>
                <a:lnTo>
                  <a:pt x="57310" y="25290"/>
                </a:lnTo>
                <a:lnTo>
                  <a:pt x="57310" y="25280"/>
                </a:lnTo>
                <a:lnTo>
                  <a:pt x="57310" y="25270"/>
                </a:lnTo>
                <a:lnTo>
                  <a:pt x="57310" y="25260"/>
                </a:lnTo>
                <a:lnTo>
                  <a:pt x="57310" y="25250"/>
                </a:lnTo>
                <a:lnTo>
                  <a:pt x="57300" y="25230"/>
                </a:lnTo>
                <a:lnTo>
                  <a:pt x="57290" y="25220"/>
                </a:lnTo>
                <a:lnTo>
                  <a:pt x="57290" y="25210"/>
                </a:lnTo>
                <a:lnTo>
                  <a:pt x="57280" y="25200"/>
                </a:lnTo>
                <a:lnTo>
                  <a:pt x="57270" y="25190"/>
                </a:lnTo>
                <a:lnTo>
                  <a:pt x="57260" y="25180"/>
                </a:lnTo>
                <a:lnTo>
                  <a:pt x="57250" y="25170"/>
                </a:lnTo>
                <a:lnTo>
                  <a:pt x="57260" y="25160"/>
                </a:lnTo>
                <a:lnTo>
                  <a:pt x="57260" y="25140"/>
                </a:lnTo>
                <a:lnTo>
                  <a:pt x="57270" y="25120"/>
                </a:lnTo>
                <a:lnTo>
                  <a:pt x="57270" y="25110"/>
                </a:lnTo>
                <a:lnTo>
                  <a:pt x="57270" y="25100"/>
                </a:lnTo>
                <a:lnTo>
                  <a:pt x="57260" y="25090"/>
                </a:lnTo>
                <a:lnTo>
                  <a:pt x="57250" y="25090"/>
                </a:lnTo>
                <a:lnTo>
                  <a:pt x="57240" y="25100"/>
                </a:lnTo>
                <a:lnTo>
                  <a:pt x="57230" y="25090"/>
                </a:lnTo>
                <a:lnTo>
                  <a:pt x="57230" y="25080"/>
                </a:lnTo>
                <a:lnTo>
                  <a:pt x="57230" y="25070"/>
                </a:lnTo>
                <a:lnTo>
                  <a:pt x="57230" y="25060"/>
                </a:lnTo>
                <a:lnTo>
                  <a:pt x="57220" y="25050"/>
                </a:lnTo>
                <a:lnTo>
                  <a:pt x="57220" y="25040"/>
                </a:lnTo>
                <a:lnTo>
                  <a:pt x="57210" y="25030"/>
                </a:lnTo>
                <a:lnTo>
                  <a:pt x="57200" y="25030"/>
                </a:lnTo>
                <a:lnTo>
                  <a:pt x="57190" y="25030"/>
                </a:lnTo>
                <a:lnTo>
                  <a:pt x="57180" y="25030"/>
                </a:lnTo>
                <a:lnTo>
                  <a:pt x="57180" y="25020"/>
                </a:lnTo>
                <a:lnTo>
                  <a:pt x="57180" y="25010"/>
                </a:lnTo>
                <a:lnTo>
                  <a:pt x="57180" y="25000"/>
                </a:lnTo>
                <a:lnTo>
                  <a:pt x="57180" y="24990"/>
                </a:lnTo>
                <a:lnTo>
                  <a:pt x="57170" y="24990"/>
                </a:lnTo>
                <a:lnTo>
                  <a:pt x="57160" y="24980"/>
                </a:lnTo>
                <a:lnTo>
                  <a:pt x="57150" y="24980"/>
                </a:lnTo>
                <a:lnTo>
                  <a:pt x="57150" y="24990"/>
                </a:lnTo>
                <a:lnTo>
                  <a:pt x="57130" y="24990"/>
                </a:lnTo>
                <a:lnTo>
                  <a:pt x="57120" y="24990"/>
                </a:lnTo>
                <a:lnTo>
                  <a:pt x="57110" y="25000"/>
                </a:lnTo>
                <a:lnTo>
                  <a:pt x="57100" y="25000"/>
                </a:lnTo>
                <a:lnTo>
                  <a:pt x="57080" y="24990"/>
                </a:lnTo>
                <a:lnTo>
                  <a:pt x="57070" y="25000"/>
                </a:lnTo>
                <a:lnTo>
                  <a:pt x="57060" y="25000"/>
                </a:lnTo>
                <a:lnTo>
                  <a:pt x="57030" y="24990"/>
                </a:lnTo>
                <a:lnTo>
                  <a:pt x="57020" y="24990"/>
                </a:lnTo>
                <a:lnTo>
                  <a:pt x="57000" y="24980"/>
                </a:lnTo>
                <a:lnTo>
                  <a:pt x="56970" y="24980"/>
                </a:lnTo>
                <a:lnTo>
                  <a:pt x="56940" y="24970"/>
                </a:lnTo>
                <a:lnTo>
                  <a:pt x="56940" y="24960"/>
                </a:lnTo>
                <a:lnTo>
                  <a:pt x="56910" y="24960"/>
                </a:lnTo>
                <a:lnTo>
                  <a:pt x="56900" y="24950"/>
                </a:lnTo>
                <a:lnTo>
                  <a:pt x="56880" y="24960"/>
                </a:lnTo>
                <a:lnTo>
                  <a:pt x="56860" y="24960"/>
                </a:lnTo>
                <a:lnTo>
                  <a:pt x="56840" y="24970"/>
                </a:lnTo>
                <a:lnTo>
                  <a:pt x="56830" y="24990"/>
                </a:lnTo>
                <a:lnTo>
                  <a:pt x="56830" y="25000"/>
                </a:lnTo>
                <a:lnTo>
                  <a:pt x="56820" y="25010"/>
                </a:lnTo>
                <a:lnTo>
                  <a:pt x="56810" y="25010"/>
                </a:lnTo>
                <a:lnTo>
                  <a:pt x="56800" y="25010"/>
                </a:lnTo>
                <a:lnTo>
                  <a:pt x="56790" y="25020"/>
                </a:lnTo>
                <a:lnTo>
                  <a:pt x="56780" y="25020"/>
                </a:lnTo>
                <a:lnTo>
                  <a:pt x="56760" y="25020"/>
                </a:lnTo>
                <a:lnTo>
                  <a:pt x="56740" y="25020"/>
                </a:lnTo>
                <a:lnTo>
                  <a:pt x="56730" y="25030"/>
                </a:lnTo>
                <a:lnTo>
                  <a:pt x="56720" y="25040"/>
                </a:lnTo>
                <a:lnTo>
                  <a:pt x="56710" y="25040"/>
                </a:lnTo>
                <a:lnTo>
                  <a:pt x="56710" y="25050"/>
                </a:lnTo>
                <a:lnTo>
                  <a:pt x="56700" y="25060"/>
                </a:lnTo>
                <a:lnTo>
                  <a:pt x="56700" y="25070"/>
                </a:lnTo>
                <a:lnTo>
                  <a:pt x="56690" y="25090"/>
                </a:lnTo>
                <a:lnTo>
                  <a:pt x="56700" y="25110"/>
                </a:lnTo>
                <a:lnTo>
                  <a:pt x="56700" y="25120"/>
                </a:lnTo>
                <a:lnTo>
                  <a:pt x="56700" y="25140"/>
                </a:lnTo>
                <a:lnTo>
                  <a:pt x="56690" y="25160"/>
                </a:lnTo>
                <a:lnTo>
                  <a:pt x="56680" y="25160"/>
                </a:lnTo>
                <a:lnTo>
                  <a:pt x="56640" y="25190"/>
                </a:lnTo>
                <a:lnTo>
                  <a:pt x="56620" y="25210"/>
                </a:lnTo>
                <a:lnTo>
                  <a:pt x="56610" y="25220"/>
                </a:lnTo>
                <a:lnTo>
                  <a:pt x="56590" y="25230"/>
                </a:lnTo>
                <a:lnTo>
                  <a:pt x="56580" y="25240"/>
                </a:lnTo>
                <a:lnTo>
                  <a:pt x="56570" y="25260"/>
                </a:lnTo>
                <a:lnTo>
                  <a:pt x="56560" y="25280"/>
                </a:lnTo>
                <a:lnTo>
                  <a:pt x="56540" y="25290"/>
                </a:lnTo>
                <a:lnTo>
                  <a:pt x="56520" y="25320"/>
                </a:lnTo>
                <a:lnTo>
                  <a:pt x="56510" y="25330"/>
                </a:lnTo>
                <a:lnTo>
                  <a:pt x="56510" y="25350"/>
                </a:lnTo>
                <a:lnTo>
                  <a:pt x="56510" y="25360"/>
                </a:lnTo>
                <a:lnTo>
                  <a:pt x="56510" y="25370"/>
                </a:lnTo>
                <a:lnTo>
                  <a:pt x="56510" y="25380"/>
                </a:lnTo>
                <a:lnTo>
                  <a:pt x="56490" y="25450"/>
                </a:lnTo>
                <a:lnTo>
                  <a:pt x="56490" y="25460"/>
                </a:lnTo>
                <a:lnTo>
                  <a:pt x="56490" y="25490"/>
                </a:lnTo>
                <a:lnTo>
                  <a:pt x="56490" y="25500"/>
                </a:lnTo>
                <a:lnTo>
                  <a:pt x="56480" y="25510"/>
                </a:lnTo>
                <a:lnTo>
                  <a:pt x="56480" y="25520"/>
                </a:lnTo>
                <a:lnTo>
                  <a:pt x="56480" y="25530"/>
                </a:lnTo>
                <a:lnTo>
                  <a:pt x="56480" y="25540"/>
                </a:lnTo>
                <a:lnTo>
                  <a:pt x="56480" y="25550"/>
                </a:lnTo>
                <a:lnTo>
                  <a:pt x="56480" y="25570"/>
                </a:lnTo>
                <a:lnTo>
                  <a:pt x="56490" y="25590"/>
                </a:lnTo>
                <a:lnTo>
                  <a:pt x="56490" y="25610"/>
                </a:lnTo>
                <a:lnTo>
                  <a:pt x="56480" y="25640"/>
                </a:lnTo>
                <a:lnTo>
                  <a:pt x="56470" y="25660"/>
                </a:lnTo>
                <a:lnTo>
                  <a:pt x="56460" y="25670"/>
                </a:lnTo>
                <a:lnTo>
                  <a:pt x="56440" y="25680"/>
                </a:lnTo>
                <a:lnTo>
                  <a:pt x="56420" y="25700"/>
                </a:lnTo>
                <a:lnTo>
                  <a:pt x="56400" y="25710"/>
                </a:lnTo>
                <a:lnTo>
                  <a:pt x="56380" y="25720"/>
                </a:lnTo>
                <a:lnTo>
                  <a:pt x="56370" y="25720"/>
                </a:lnTo>
                <a:lnTo>
                  <a:pt x="56370" y="25730"/>
                </a:lnTo>
                <a:lnTo>
                  <a:pt x="56360" y="25740"/>
                </a:lnTo>
                <a:lnTo>
                  <a:pt x="56360" y="25750"/>
                </a:lnTo>
                <a:lnTo>
                  <a:pt x="56340" y="25780"/>
                </a:lnTo>
                <a:lnTo>
                  <a:pt x="56310" y="25820"/>
                </a:lnTo>
                <a:lnTo>
                  <a:pt x="56300" y="25840"/>
                </a:lnTo>
                <a:lnTo>
                  <a:pt x="56280" y="25890"/>
                </a:lnTo>
                <a:lnTo>
                  <a:pt x="56280" y="25900"/>
                </a:lnTo>
                <a:lnTo>
                  <a:pt x="56270" y="25930"/>
                </a:lnTo>
                <a:lnTo>
                  <a:pt x="56270" y="25960"/>
                </a:lnTo>
                <a:lnTo>
                  <a:pt x="56280" y="25980"/>
                </a:lnTo>
                <a:lnTo>
                  <a:pt x="56290" y="26000"/>
                </a:lnTo>
                <a:lnTo>
                  <a:pt x="56300" y="26010"/>
                </a:lnTo>
                <a:lnTo>
                  <a:pt x="56320" y="26030"/>
                </a:lnTo>
                <a:lnTo>
                  <a:pt x="56320" y="26040"/>
                </a:lnTo>
                <a:lnTo>
                  <a:pt x="56320" y="26050"/>
                </a:lnTo>
                <a:lnTo>
                  <a:pt x="56320" y="26060"/>
                </a:lnTo>
                <a:lnTo>
                  <a:pt x="56330" y="26060"/>
                </a:lnTo>
                <a:lnTo>
                  <a:pt x="56340" y="26080"/>
                </a:lnTo>
                <a:lnTo>
                  <a:pt x="56370" y="26120"/>
                </a:lnTo>
                <a:lnTo>
                  <a:pt x="56350" y="26130"/>
                </a:lnTo>
                <a:lnTo>
                  <a:pt x="56340" y="26140"/>
                </a:lnTo>
                <a:lnTo>
                  <a:pt x="56330" y="26140"/>
                </a:lnTo>
                <a:lnTo>
                  <a:pt x="56320" y="26130"/>
                </a:lnTo>
                <a:lnTo>
                  <a:pt x="56300" y="26130"/>
                </a:lnTo>
                <a:lnTo>
                  <a:pt x="56280" y="26120"/>
                </a:lnTo>
                <a:lnTo>
                  <a:pt x="56260" y="26110"/>
                </a:lnTo>
                <a:lnTo>
                  <a:pt x="56250" y="26110"/>
                </a:lnTo>
                <a:lnTo>
                  <a:pt x="56230" y="26120"/>
                </a:lnTo>
                <a:lnTo>
                  <a:pt x="56220" y="26120"/>
                </a:lnTo>
                <a:lnTo>
                  <a:pt x="56200" y="26130"/>
                </a:lnTo>
                <a:lnTo>
                  <a:pt x="56190" y="26140"/>
                </a:lnTo>
                <a:lnTo>
                  <a:pt x="56190" y="26150"/>
                </a:lnTo>
                <a:lnTo>
                  <a:pt x="56180" y="26150"/>
                </a:lnTo>
                <a:lnTo>
                  <a:pt x="56170" y="26160"/>
                </a:lnTo>
                <a:lnTo>
                  <a:pt x="56160" y="26170"/>
                </a:lnTo>
                <a:lnTo>
                  <a:pt x="56150" y="26180"/>
                </a:lnTo>
                <a:lnTo>
                  <a:pt x="56140" y="26180"/>
                </a:lnTo>
                <a:lnTo>
                  <a:pt x="56130" y="26180"/>
                </a:lnTo>
                <a:lnTo>
                  <a:pt x="56120" y="26180"/>
                </a:lnTo>
                <a:lnTo>
                  <a:pt x="56100" y="26180"/>
                </a:lnTo>
                <a:lnTo>
                  <a:pt x="56100" y="26190"/>
                </a:lnTo>
                <a:lnTo>
                  <a:pt x="56110" y="26200"/>
                </a:lnTo>
                <a:lnTo>
                  <a:pt x="56100" y="26210"/>
                </a:lnTo>
                <a:lnTo>
                  <a:pt x="56090" y="26210"/>
                </a:lnTo>
                <a:lnTo>
                  <a:pt x="56080" y="26220"/>
                </a:lnTo>
                <a:lnTo>
                  <a:pt x="56070" y="26220"/>
                </a:lnTo>
                <a:lnTo>
                  <a:pt x="56070" y="26210"/>
                </a:lnTo>
                <a:lnTo>
                  <a:pt x="56060" y="26200"/>
                </a:lnTo>
                <a:lnTo>
                  <a:pt x="56050" y="26200"/>
                </a:lnTo>
                <a:lnTo>
                  <a:pt x="56040" y="26200"/>
                </a:lnTo>
                <a:lnTo>
                  <a:pt x="56040" y="26190"/>
                </a:lnTo>
                <a:lnTo>
                  <a:pt x="56040" y="26180"/>
                </a:lnTo>
                <a:lnTo>
                  <a:pt x="56030" y="26170"/>
                </a:lnTo>
                <a:lnTo>
                  <a:pt x="56030" y="26180"/>
                </a:lnTo>
                <a:lnTo>
                  <a:pt x="56020" y="26180"/>
                </a:lnTo>
                <a:lnTo>
                  <a:pt x="56010" y="26190"/>
                </a:lnTo>
                <a:lnTo>
                  <a:pt x="56000" y="26190"/>
                </a:lnTo>
                <a:lnTo>
                  <a:pt x="55990" y="26190"/>
                </a:lnTo>
                <a:lnTo>
                  <a:pt x="55990" y="26180"/>
                </a:lnTo>
                <a:lnTo>
                  <a:pt x="55990" y="26170"/>
                </a:lnTo>
                <a:lnTo>
                  <a:pt x="55980" y="26170"/>
                </a:lnTo>
                <a:lnTo>
                  <a:pt x="55970" y="26170"/>
                </a:lnTo>
                <a:lnTo>
                  <a:pt x="55970" y="26180"/>
                </a:lnTo>
                <a:lnTo>
                  <a:pt x="55960" y="26180"/>
                </a:lnTo>
                <a:lnTo>
                  <a:pt x="55960" y="26170"/>
                </a:lnTo>
                <a:lnTo>
                  <a:pt x="55950" y="26160"/>
                </a:lnTo>
                <a:lnTo>
                  <a:pt x="55940" y="26170"/>
                </a:lnTo>
                <a:lnTo>
                  <a:pt x="55940" y="26180"/>
                </a:lnTo>
                <a:lnTo>
                  <a:pt x="55930" y="26180"/>
                </a:lnTo>
                <a:lnTo>
                  <a:pt x="55930" y="26170"/>
                </a:lnTo>
                <a:lnTo>
                  <a:pt x="55930" y="26160"/>
                </a:lnTo>
                <a:lnTo>
                  <a:pt x="55930" y="26150"/>
                </a:lnTo>
                <a:lnTo>
                  <a:pt x="55930" y="26130"/>
                </a:lnTo>
                <a:lnTo>
                  <a:pt x="55930" y="26120"/>
                </a:lnTo>
                <a:lnTo>
                  <a:pt x="55920" y="26110"/>
                </a:lnTo>
                <a:lnTo>
                  <a:pt x="55920" y="26100"/>
                </a:lnTo>
                <a:lnTo>
                  <a:pt x="55910" y="26090"/>
                </a:lnTo>
                <a:lnTo>
                  <a:pt x="55900" y="26080"/>
                </a:lnTo>
                <a:lnTo>
                  <a:pt x="55890" y="26080"/>
                </a:lnTo>
                <a:lnTo>
                  <a:pt x="55880" y="26090"/>
                </a:lnTo>
                <a:lnTo>
                  <a:pt x="55860" y="26090"/>
                </a:lnTo>
                <a:lnTo>
                  <a:pt x="55850" y="26090"/>
                </a:lnTo>
                <a:lnTo>
                  <a:pt x="55840" y="26180"/>
                </a:lnTo>
                <a:lnTo>
                  <a:pt x="55840" y="26190"/>
                </a:lnTo>
                <a:lnTo>
                  <a:pt x="55840" y="26220"/>
                </a:lnTo>
                <a:lnTo>
                  <a:pt x="55840" y="26230"/>
                </a:lnTo>
                <a:lnTo>
                  <a:pt x="55840" y="26310"/>
                </a:lnTo>
                <a:lnTo>
                  <a:pt x="55840" y="26330"/>
                </a:lnTo>
                <a:lnTo>
                  <a:pt x="55840" y="26340"/>
                </a:lnTo>
                <a:lnTo>
                  <a:pt x="55840" y="26350"/>
                </a:lnTo>
                <a:lnTo>
                  <a:pt x="55840" y="26360"/>
                </a:lnTo>
                <a:lnTo>
                  <a:pt x="55840" y="26370"/>
                </a:lnTo>
                <a:lnTo>
                  <a:pt x="55840" y="26380"/>
                </a:lnTo>
                <a:lnTo>
                  <a:pt x="55840" y="26400"/>
                </a:lnTo>
                <a:lnTo>
                  <a:pt x="55840" y="26420"/>
                </a:lnTo>
                <a:lnTo>
                  <a:pt x="55840" y="26480"/>
                </a:lnTo>
                <a:lnTo>
                  <a:pt x="55840" y="26510"/>
                </a:lnTo>
                <a:lnTo>
                  <a:pt x="55840" y="26520"/>
                </a:lnTo>
                <a:lnTo>
                  <a:pt x="55840" y="26530"/>
                </a:lnTo>
                <a:lnTo>
                  <a:pt x="55830" y="26620"/>
                </a:lnTo>
                <a:lnTo>
                  <a:pt x="55830" y="26630"/>
                </a:lnTo>
                <a:lnTo>
                  <a:pt x="55820" y="26710"/>
                </a:lnTo>
                <a:lnTo>
                  <a:pt x="55820" y="26720"/>
                </a:lnTo>
                <a:lnTo>
                  <a:pt x="55810" y="26810"/>
                </a:lnTo>
                <a:lnTo>
                  <a:pt x="55790" y="26900"/>
                </a:lnTo>
                <a:lnTo>
                  <a:pt x="55780" y="26930"/>
                </a:lnTo>
                <a:lnTo>
                  <a:pt x="55780" y="26950"/>
                </a:lnTo>
                <a:lnTo>
                  <a:pt x="55770" y="26970"/>
                </a:lnTo>
                <a:lnTo>
                  <a:pt x="55760" y="26990"/>
                </a:lnTo>
                <a:lnTo>
                  <a:pt x="55760" y="27010"/>
                </a:lnTo>
                <a:lnTo>
                  <a:pt x="55750" y="27030"/>
                </a:lnTo>
                <a:lnTo>
                  <a:pt x="55750" y="27060"/>
                </a:lnTo>
                <a:lnTo>
                  <a:pt x="55740" y="27080"/>
                </a:lnTo>
                <a:lnTo>
                  <a:pt x="55740" y="27100"/>
                </a:lnTo>
                <a:lnTo>
                  <a:pt x="55740" y="27120"/>
                </a:lnTo>
                <a:lnTo>
                  <a:pt x="55730" y="27140"/>
                </a:lnTo>
                <a:lnTo>
                  <a:pt x="55730" y="27160"/>
                </a:lnTo>
                <a:lnTo>
                  <a:pt x="55720" y="27180"/>
                </a:lnTo>
                <a:lnTo>
                  <a:pt x="55710" y="27230"/>
                </a:lnTo>
                <a:lnTo>
                  <a:pt x="55710" y="27270"/>
                </a:lnTo>
                <a:lnTo>
                  <a:pt x="55700" y="27290"/>
                </a:lnTo>
                <a:lnTo>
                  <a:pt x="55700" y="27300"/>
                </a:lnTo>
                <a:lnTo>
                  <a:pt x="55700" y="27310"/>
                </a:lnTo>
                <a:lnTo>
                  <a:pt x="55690" y="27340"/>
                </a:lnTo>
                <a:lnTo>
                  <a:pt x="55690" y="27350"/>
                </a:lnTo>
                <a:lnTo>
                  <a:pt x="55680" y="27360"/>
                </a:lnTo>
                <a:lnTo>
                  <a:pt x="55680" y="27370"/>
                </a:lnTo>
                <a:lnTo>
                  <a:pt x="55670" y="27380"/>
                </a:lnTo>
                <a:lnTo>
                  <a:pt x="55670" y="27390"/>
                </a:lnTo>
                <a:lnTo>
                  <a:pt x="55660" y="27410"/>
                </a:lnTo>
                <a:lnTo>
                  <a:pt x="55650" y="27420"/>
                </a:lnTo>
                <a:lnTo>
                  <a:pt x="55650" y="27430"/>
                </a:lnTo>
                <a:lnTo>
                  <a:pt x="55640" y="27440"/>
                </a:lnTo>
                <a:lnTo>
                  <a:pt x="55640" y="27450"/>
                </a:lnTo>
                <a:lnTo>
                  <a:pt x="55630" y="27460"/>
                </a:lnTo>
                <a:lnTo>
                  <a:pt x="55630" y="27470"/>
                </a:lnTo>
                <a:lnTo>
                  <a:pt x="55620" y="27480"/>
                </a:lnTo>
                <a:lnTo>
                  <a:pt x="55620" y="27490"/>
                </a:lnTo>
                <a:lnTo>
                  <a:pt x="55610" y="27500"/>
                </a:lnTo>
                <a:lnTo>
                  <a:pt x="55610" y="27510"/>
                </a:lnTo>
                <a:lnTo>
                  <a:pt x="55620" y="27550"/>
                </a:lnTo>
                <a:lnTo>
                  <a:pt x="55620" y="27570"/>
                </a:lnTo>
                <a:lnTo>
                  <a:pt x="55620" y="27580"/>
                </a:lnTo>
                <a:lnTo>
                  <a:pt x="55620" y="27600"/>
                </a:lnTo>
                <a:lnTo>
                  <a:pt x="55610" y="27610"/>
                </a:lnTo>
                <a:lnTo>
                  <a:pt x="55610" y="27630"/>
                </a:lnTo>
                <a:lnTo>
                  <a:pt x="55600" y="27640"/>
                </a:lnTo>
                <a:lnTo>
                  <a:pt x="55590" y="27650"/>
                </a:lnTo>
                <a:lnTo>
                  <a:pt x="55580" y="27660"/>
                </a:lnTo>
                <a:lnTo>
                  <a:pt x="55570" y="27670"/>
                </a:lnTo>
                <a:lnTo>
                  <a:pt x="55560" y="27700"/>
                </a:lnTo>
                <a:lnTo>
                  <a:pt x="55560" y="27720"/>
                </a:lnTo>
                <a:lnTo>
                  <a:pt x="55560" y="27730"/>
                </a:lnTo>
                <a:lnTo>
                  <a:pt x="55560" y="27740"/>
                </a:lnTo>
                <a:lnTo>
                  <a:pt x="55550" y="27760"/>
                </a:lnTo>
                <a:lnTo>
                  <a:pt x="55550" y="27770"/>
                </a:lnTo>
                <a:lnTo>
                  <a:pt x="55550" y="27780"/>
                </a:lnTo>
                <a:lnTo>
                  <a:pt x="55550" y="27800"/>
                </a:lnTo>
                <a:lnTo>
                  <a:pt x="55540" y="27810"/>
                </a:lnTo>
                <a:lnTo>
                  <a:pt x="55540" y="27850"/>
                </a:lnTo>
                <a:lnTo>
                  <a:pt x="55440" y="27840"/>
                </a:lnTo>
                <a:lnTo>
                  <a:pt x="55410" y="27840"/>
                </a:lnTo>
                <a:lnTo>
                  <a:pt x="55360" y="27860"/>
                </a:lnTo>
                <a:lnTo>
                  <a:pt x="55310" y="27860"/>
                </a:lnTo>
                <a:lnTo>
                  <a:pt x="55200" y="27870"/>
                </a:lnTo>
                <a:lnTo>
                  <a:pt x="55130" y="27870"/>
                </a:lnTo>
                <a:lnTo>
                  <a:pt x="55090" y="27870"/>
                </a:lnTo>
                <a:lnTo>
                  <a:pt x="55080" y="27880"/>
                </a:lnTo>
                <a:lnTo>
                  <a:pt x="55070" y="27880"/>
                </a:lnTo>
                <a:lnTo>
                  <a:pt x="55020" y="27890"/>
                </a:lnTo>
                <a:lnTo>
                  <a:pt x="54990" y="27890"/>
                </a:lnTo>
                <a:lnTo>
                  <a:pt x="54950" y="27900"/>
                </a:lnTo>
                <a:lnTo>
                  <a:pt x="54930" y="27900"/>
                </a:lnTo>
                <a:lnTo>
                  <a:pt x="54910" y="27900"/>
                </a:lnTo>
                <a:lnTo>
                  <a:pt x="54870" y="27910"/>
                </a:lnTo>
                <a:lnTo>
                  <a:pt x="54860" y="27910"/>
                </a:lnTo>
                <a:lnTo>
                  <a:pt x="54840" y="27920"/>
                </a:lnTo>
                <a:lnTo>
                  <a:pt x="54810" y="27920"/>
                </a:lnTo>
                <a:lnTo>
                  <a:pt x="54810" y="27910"/>
                </a:lnTo>
                <a:lnTo>
                  <a:pt x="54810" y="27900"/>
                </a:lnTo>
                <a:lnTo>
                  <a:pt x="54820" y="27890"/>
                </a:lnTo>
                <a:lnTo>
                  <a:pt x="54820" y="27870"/>
                </a:lnTo>
                <a:lnTo>
                  <a:pt x="54830" y="27860"/>
                </a:lnTo>
                <a:lnTo>
                  <a:pt x="54850" y="27820"/>
                </a:lnTo>
                <a:lnTo>
                  <a:pt x="54860" y="27800"/>
                </a:lnTo>
                <a:lnTo>
                  <a:pt x="54860" y="27790"/>
                </a:lnTo>
                <a:lnTo>
                  <a:pt x="54880" y="27770"/>
                </a:lnTo>
                <a:lnTo>
                  <a:pt x="54910" y="27740"/>
                </a:lnTo>
                <a:lnTo>
                  <a:pt x="54900" y="27720"/>
                </a:lnTo>
                <a:lnTo>
                  <a:pt x="54920" y="27680"/>
                </a:lnTo>
                <a:lnTo>
                  <a:pt x="54950" y="27640"/>
                </a:lnTo>
                <a:lnTo>
                  <a:pt x="54980" y="27570"/>
                </a:lnTo>
                <a:lnTo>
                  <a:pt x="55010" y="27470"/>
                </a:lnTo>
                <a:lnTo>
                  <a:pt x="55080" y="27270"/>
                </a:lnTo>
                <a:lnTo>
                  <a:pt x="55070" y="27270"/>
                </a:lnTo>
                <a:lnTo>
                  <a:pt x="55060" y="27270"/>
                </a:lnTo>
                <a:lnTo>
                  <a:pt x="55050" y="27260"/>
                </a:lnTo>
                <a:lnTo>
                  <a:pt x="55030" y="27260"/>
                </a:lnTo>
                <a:lnTo>
                  <a:pt x="55000" y="27260"/>
                </a:lnTo>
                <a:lnTo>
                  <a:pt x="54990" y="27250"/>
                </a:lnTo>
                <a:lnTo>
                  <a:pt x="54970" y="27250"/>
                </a:lnTo>
                <a:lnTo>
                  <a:pt x="54960" y="27240"/>
                </a:lnTo>
                <a:lnTo>
                  <a:pt x="54950" y="27230"/>
                </a:lnTo>
                <a:lnTo>
                  <a:pt x="54930" y="27230"/>
                </a:lnTo>
                <a:lnTo>
                  <a:pt x="54910" y="27230"/>
                </a:lnTo>
                <a:lnTo>
                  <a:pt x="54900" y="27230"/>
                </a:lnTo>
                <a:lnTo>
                  <a:pt x="54890" y="27230"/>
                </a:lnTo>
                <a:lnTo>
                  <a:pt x="54880" y="27230"/>
                </a:lnTo>
                <a:lnTo>
                  <a:pt x="54870" y="27230"/>
                </a:lnTo>
                <a:lnTo>
                  <a:pt x="54860" y="27230"/>
                </a:lnTo>
                <a:lnTo>
                  <a:pt x="54850" y="27230"/>
                </a:lnTo>
                <a:lnTo>
                  <a:pt x="54810" y="27230"/>
                </a:lnTo>
                <a:lnTo>
                  <a:pt x="54770" y="27240"/>
                </a:lnTo>
                <a:lnTo>
                  <a:pt x="54750" y="27240"/>
                </a:lnTo>
                <a:lnTo>
                  <a:pt x="54720" y="27250"/>
                </a:lnTo>
                <a:lnTo>
                  <a:pt x="54690" y="27250"/>
                </a:lnTo>
                <a:lnTo>
                  <a:pt x="54660" y="27250"/>
                </a:lnTo>
                <a:lnTo>
                  <a:pt x="54620" y="27250"/>
                </a:lnTo>
                <a:lnTo>
                  <a:pt x="54600" y="27250"/>
                </a:lnTo>
                <a:lnTo>
                  <a:pt x="54590" y="27240"/>
                </a:lnTo>
                <a:lnTo>
                  <a:pt x="54570" y="27240"/>
                </a:lnTo>
                <a:lnTo>
                  <a:pt x="54540" y="27240"/>
                </a:lnTo>
                <a:lnTo>
                  <a:pt x="54510" y="27240"/>
                </a:lnTo>
                <a:lnTo>
                  <a:pt x="54490" y="27240"/>
                </a:lnTo>
                <a:lnTo>
                  <a:pt x="54470" y="27240"/>
                </a:lnTo>
                <a:lnTo>
                  <a:pt x="54450" y="27240"/>
                </a:lnTo>
                <a:lnTo>
                  <a:pt x="54430" y="27240"/>
                </a:lnTo>
                <a:lnTo>
                  <a:pt x="54410" y="27230"/>
                </a:lnTo>
                <a:lnTo>
                  <a:pt x="54380" y="27220"/>
                </a:lnTo>
                <a:lnTo>
                  <a:pt x="54360" y="27210"/>
                </a:lnTo>
                <a:lnTo>
                  <a:pt x="54320" y="27190"/>
                </a:lnTo>
                <a:lnTo>
                  <a:pt x="54300" y="27170"/>
                </a:lnTo>
                <a:lnTo>
                  <a:pt x="54280" y="27150"/>
                </a:lnTo>
                <a:lnTo>
                  <a:pt x="54250" y="27130"/>
                </a:lnTo>
                <a:lnTo>
                  <a:pt x="54250" y="27120"/>
                </a:lnTo>
                <a:lnTo>
                  <a:pt x="54240" y="27110"/>
                </a:lnTo>
                <a:lnTo>
                  <a:pt x="54230" y="27110"/>
                </a:lnTo>
                <a:lnTo>
                  <a:pt x="54220" y="27110"/>
                </a:lnTo>
                <a:lnTo>
                  <a:pt x="54210" y="27100"/>
                </a:lnTo>
                <a:lnTo>
                  <a:pt x="54200" y="27100"/>
                </a:lnTo>
                <a:lnTo>
                  <a:pt x="54180" y="27100"/>
                </a:lnTo>
                <a:lnTo>
                  <a:pt x="54170" y="27100"/>
                </a:lnTo>
                <a:lnTo>
                  <a:pt x="54150" y="27090"/>
                </a:lnTo>
                <a:lnTo>
                  <a:pt x="54140" y="27090"/>
                </a:lnTo>
                <a:lnTo>
                  <a:pt x="54130" y="27080"/>
                </a:lnTo>
                <a:lnTo>
                  <a:pt x="54110" y="27080"/>
                </a:lnTo>
                <a:lnTo>
                  <a:pt x="54090" y="27070"/>
                </a:lnTo>
                <a:lnTo>
                  <a:pt x="54070" y="27070"/>
                </a:lnTo>
                <a:lnTo>
                  <a:pt x="54050" y="27060"/>
                </a:lnTo>
                <a:lnTo>
                  <a:pt x="54040" y="27060"/>
                </a:lnTo>
                <a:lnTo>
                  <a:pt x="54020" y="27050"/>
                </a:lnTo>
                <a:lnTo>
                  <a:pt x="54010" y="27040"/>
                </a:lnTo>
                <a:lnTo>
                  <a:pt x="53990" y="27040"/>
                </a:lnTo>
                <a:lnTo>
                  <a:pt x="53960" y="27030"/>
                </a:lnTo>
                <a:lnTo>
                  <a:pt x="53950" y="27020"/>
                </a:lnTo>
                <a:lnTo>
                  <a:pt x="53930" y="27020"/>
                </a:lnTo>
                <a:lnTo>
                  <a:pt x="53910" y="27020"/>
                </a:lnTo>
                <a:lnTo>
                  <a:pt x="53890" y="27010"/>
                </a:lnTo>
                <a:lnTo>
                  <a:pt x="53870" y="27010"/>
                </a:lnTo>
                <a:lnTo>
                  <a:pt x="53840" y="27000"/>
                </a:lnTo>
                <a:lnTo>
                  <a:pt x="53830" y="26990"/>
                </a:lnTo>
                <a:lnTo>
                  <a:pt x="53810" y="26990"/>
                </a:lnTo>
                <a:lnTo>
                  <a:pt x="53800" y="26980"/>
                </a:lnTo>
                <a:lnTo>
                  <a:pt x="53770" y="26980"/>
                </a:lnTo>
                <a:lnTo>
                  <a:pt x="53750" y="26970"/>
                </a:lnTo>
                <a:lnTo>
                  <a:pt x="53720" y="26950"/>
                </a:lnTo>
                <a:lnTo>
                  <a:pt x="53710" y="26940"/>
                </a:lnTo>
                <a:lnTo>
                  <a:pt x="53700" y="26930"/>
                </a:lnTo>
                <a:lnTo>
                  <a:pt x="53690" y="26920"/>
                </a:lnTo>
                <a:lnTo>
                  <a:pt x="53680" y="26910"/>
                </a:lnTo>
                <a:lnTo>
                  <a:pt x="53670" y="26900"/>
                </a:lnTo>
                <a:lnTo>
                  <a:pt x="53660" y="26890"/>
                </a:lnTo>
                <a:lnTo>
                  <a:pt x="53650" y="26890"/>
                </a:lnTo>
                <a:lnTo>
                  <a:pt x="53640" y="26880"/>
                </a:lnTo>
                <a:lnTo>
                  <a:pt x="53620" y="26870"/>
                </a:lnTo>
                <a:lnTo>
                  <a:pt x="53610" y="26870"/>
                </a:lnTo>
                <a:lnTo>
                  <a:pt x="53600" y="26860"/>
                </a:lnTo>
                <a:lnTo>
                  <a:pt x="53600" y="26850"/>
                </a:lnTo>
                <a:lnTo>
                  <a:pt x="53580" y="26850"/>
                </a:lnTo>
                <a:lnTo>
                  <a:pt x="53570" y="26840"/>
                </a:lnTo>
                <a:lnTo>
                  <a:pt x="53560" y="26830"/>
                </a:lnTo>
                <a:lnTo>
                  <a:pt x="53550" y="26830"/>
                </a:lnTo>
                <a:lnTo>
                  <a:pt x="53520" y="26810"/>
                </a:lnTo>
                <a:lnTo>
                  <a:pt x="53490" y="26800"/>
                </a:lnTo>
                <a:lnTo>
                  <a:pt x="53450" y="26790"/>
                </a:lnTo>
                <a:lnTo>
                  <a:pt x="53430" y="26770"/>
                </a:lnTo>
                <a:lnTo>
                  <a:pt x="53410" y="26770"/>
                </a:lnTo>
                <a:lnTo>
                  <a:pt x="53410" y="26760"/>
                </a:lnTo>
                <a:lnTo>
                  <a:pt x="53410" y="26770"/>
                </a:lnTo>
                <a:lnTo>
                  <a:pt x="53390" y="26750"/>
                </a:lnTo>
                <a:lnTo>
                  <a:pt x="53360" y="26730"/>
                </a:lnTo>
                <a:lnTo>
                  <a:pt x="53360" y="26720"/>
                </a:lnTo>
                <a:lnTo>
                  <a:pt x="53340" y="26710"/>
                </a:lnTo>
                <a:lnTo>
                  <a:pt x="53330" y="26700"/>
                </a:lnTo>
                <a:lnTo>
                  <a:pt x="53310" y="26690"/>
                </a:lnTo>
                <a:lnTo>
                  <a:pt x="53290" y="26680"/>
                </a:lnTo>
                <a:lnTo>
                  <a:pt x="53280" y="26680"/>
                </a:lnTo>
                <a:lnTo>
                  <a:pt x="53260" y="26670"/>
                </a:lnTo>
                <a:lnTo>
                  <a:pt x="53220" y="26670"/>
                </a:lnTo>
                <a:lnTo>
                  <a:pt x="53210" y="26660"/>
                </a:lnTo>
                <a:lnTo>
                  <a:pt x="53200" y="26650"/>
                </a:lnTo>
                <a:lnTo>
                  <a:pt x="53190" y="26640"/>
                </a:lnTo>
                <a:lnTo>
                  <a:pt x="53180" y="26630"/>
                </a:lnTo>
                <a:lnTo>
                  <a:pt x="53180" y="26620"/>
                </a:lnTo>
                <a:lnTo>
                  <a:pt x="53160" y="26610"/>
                </a:lnTo>
                <a:lnTo>
                  <a:pt x="53150" y="26610"/>
                </a:lnTo>
                <a:lnTo>
                  <a:pt x="53140" y="26610"/>
                </a:lnTo>
                <a:lnTo>
                  <a:pt x="53130" y="26600"/>
                </a:lnTo>
                <a:lnTo>
                  <a:pt x="53120" y="26600"/>
                </a:lnTo>
                <a:lnTo>
                  <a:pt x="53110" y="26600"/>
                </a:lnTo>
                <a:lnTo>
                  <a:pt x="53090" y="26590"/>
                </a:lnTo>
                <a:lnTo>
                  <a:pt x="53080" y="26590"/>
                </a:lnTo>
                <a:lnTo>
                  <a:pt x="53070" y="26600"/>
                </a:lnTo>
                <a:lnTo>
                  <a:pt x="53060" y="26620"/>
                </a:lnTo>
                <a:lnTo>
                  <a:pt x="53060" y="26630"/>
                </a:lnTo>
                <a:lnTo>
                  <a:pt x="53050" y="26640"/>
                </a:lnTo>
                <a:lnTo>
                  <a:pt x="53040" y="26650"/>
                </a:lnTo>
                <a:lnTo>
                  <a:pt x="53020" y="26660"/>
                </a:lnTo>
                <a:lnTo>
                  <a:pt x="52990" y="26700"/>
                </a:lnTo>
                <a:lnTo>
                  <a:pt x="52980" y="26710"/>
                </a:lnTo>
                <a:lnTo>
                  <a:pt x="52970" y="26720"/>
                </a:lnTo>
                <a:lnTo>
                  <a:pt x="52960" y="26740"/>
                </a:lnTo>
                <a:lnTo>
                  <a:pt x="52940" y="26750"/>
                </a:lnTo>
                <a:lnTo>
                  <a:pt x="52930" y="26760"/>
                </a:lnTo>
                <a:lnTo>
                  <a:pt x="52930" y="26770"/>
                </a:lnTo>
                <a:lnTo>
                  <a:pt x="52920" y="26800"/>
                </a:lnTo>
                <a:lnTo>
                  <a:pt x="52910" y="26810"/>
                </a:lnTo>
                <a:lnTo>
                  <a:pt x="52910" y="26830"/>
                </a:lnTo>
                <a:lnTo>
                  <a:pt x="52900" y="26830"/>
                </a:lnTo>
                <a:lnTo>
                  <a:pt x="52890" y="26840"/>
                </a:lnTo>
                <a:lnTo>
                  <a:pt x="52890" y="26850"/>
                </a:lnTo>
                <a:lnTo>
                  <a:pt x="52890" y="26860"/>
                </a:lnTo>
                <a:lnTo>
                  <a:pt x="52750" y="27060"/>
                </a:lnTo>
                <a:lnTo>
                  <a:pt x="52680" y="27120"/>
                </a:lnTo>
                <a:lnTo>
                  <a:pt x="52660" y="27140"/>
                </a:lnTo>
                <a:lnTo>
                  <a:pt x="52610" y="27210"/>
                </a:lnTo>
                <a:lnTo>
                  <a:pt x="52490" y="27230"/>
                </a:lnTo>
                <a:lnTo>
                  <a:pt x="52420" y="27210"/>
                </a:lnTo>
                <a:lnTo>
                  <a:pt x="52300" y="27200"/>
                </a:lnTo>
                <a:lnTo>
                  <a:pt x="52220" y="27260"/>
                </a:lnTo>
                <a:lnTo>
                  <a:pt x="52110" y="27350"/>
                </a:lnTo>
                <a:lnTo>
                  <a:pt x="52060" y="27380"/>
                </a:lnTo>
                <a:lnTo>
                  <a:pt x="51980" y="27450"/>
                </a:lnTo>
                <a:lnTo>
                  <a:pt x="51970" y="27450"/>
                </a:lnTo>
                <a:lnTo>
                  <a:pt x="51940" y="27470"/>
                </a:lnTo>
                <a:lnTo>
                  <a:pt x="51880" y="27510"/>
                </a:lnTo>
                <a:lnTo>
                  <a:pt x="51830" y="27590"/>
                </a:lnTo>
                <a:lnTo>
                  <a:pt x="51780" y="27620"/>
                </a:lnTo>
                <a:lnTo>
                  <a:pt x="51720" y="27650"/>
                </a:lnTo>
                <a:lnTo>
                  <a:pt x="51570" y="27730"/>
                </a:lnTo>
                <a:lnTo>
                  <a:pt x="51450" y="27870"/>
                </a:lnTo>
                <a:lnTo>
                  <a:pt x="51370" y="27910"/>
                </a:lnTo>
                <a:lnTo>
                  <a:pt x="51240" y="27980"/>
                </a:lnTo>
                <a:lnTo>
                  <a:pt x="51030" y="28160"/>
                </a:lnTo>
                <a:lnTo>
                  <a:pt x="50760" y="28310"/>
                </a:lnTo>
                <a:lnTo>
                  <a:pt x="50630" y="28360"/>
                </a:lnTo>
                <a:lnTo>
                  <a:pt x="50590" y="28380"/>
                </a:lnTo>
                <a:lnTo>
                  <a:pt x="50480" y="28400"/>
                </a:lnTo>
                <a:lnTo>
                  <a:pt x="50460" y="28400"/>
                </a:lnTo>
                <a:lnTo>
                  <a:pt x="50450" y="28400"/>
                </a:lnTo>
                <a:lnTo>
                  <a:pt x="50450" y="28410"/>
                </a:lnTo>
                <a:lnTo>
                  <a:pt x="50450" y="28420"/>
                </a:lnTo>
                <a:lnTo>
                  <a:pt x="50450" y="28430"/>
                </a:lnTo>
                <a:lnTo>
                  <a:pt x="50440" y="28450"/>
                </a:lnTo>
                <a:lnTo>
                  <a:pt x="50430" y="28450"/>
                </a:lnTo>
                <a:lnTo>
                  <a:pt x="50410" y="28460"/>
                </a:lnTo>
                <a:lnTo>
                  <a:pt x="50400" y="28470"/>
                </a:lnTo>
                <a:lnTo>
                  <a:pt x="50370" y="28490"/>
                </a:lnTo>
                <a:lnTo>
                  <a:pt x="50350" y="28500"/>
                </a:lnTo>
                <a:lnTo>
                  <a:pt x="50350" y="28510"/>
                </a:lnTo>
                <a:lnTo>
                  <a:pt x="50340" y="28520"/>
                </a:lnTo>
                <a:lnTo>
                  <a:pt x="50330" y="28520"/>
                </a:lnTo>
                <a:lnTo>
                  <a:pt x="50320" y="28530"/>
                </a:lnTo>
                <a:lnTo>
                  <a:pt x="50310" y="28540"/>
                </a:lnTo>
                <a:lnTo>
                  <a:pt x="50300" y="28550"/>
                </a:lnTo>
                <a:lnTo>
                  <a:pt x="50290" y="28560"/>
                </a:lnTo>
                <a:lnTo>
                  <a:pt x="50270" y="28570"/>
                </a:lnTo>
                <a:lnTo>
                  <a:pt x="50250" y="28590"/>
                </a:lnTo>
                <a:lnTo>
                  <a:pt x="50240" y="28590"/>
                </a:lnTo>
                <a:lnTo>
                  <a:pt x="50230" y="28600"/>
                </a:lnTo>
                <a:lnTo>
                  <a:pt x="50220" y="28610"/>
                </a:lnTo>
                <a:lnTo>
                  <a:pt x="50200" y="28620"/>
                </a:lnTo>
                <a:lnTo>
                  <a:pt x="50170" y="28640"/>
                </a:lnTo>
                <a:lnTo>
                  <a:pt x="50150" y="28650"/>
                </a:lnTo>
                <a:lnTo>
                  <a:pt x="50110" y="28670"/>
                </a:lnTo>
                <a:lnTo>
                  <a:pt x="50060" y="28700"/>
                </a:lnTo>
                <a:lnTo>
                  <a:pt x="50050" y="28710"/>
                </a:lnTo>
                <a:lnTo>
                  <a:pt x="50000" y="28730"/>
                </a:lnTo>
                <a:lnTo>
                  <a:pt x="49970" y="28740"/>
                </a:lnTo>
                <a:lnTo>
                  <a:pt x="49950" y="28740"/>
                </a:lnTo>
                <a:lnTo>
                  <a:pt x="49940" y="28750"/>
                </a:lnTo>
                <a:lnTo>
                  <a:pt x="49930" y="28750"/>
                </a:lnTo>
                <a:lnTo>
                  <a:pt x="49920" y="28750"/>
                </a:lnTo>
                <a:lnTo>
                  <a:pt x="49910" y="28740"/>
                </a:lnTo>
                <a:lnTo>
                  <a:pt x="49910" y="28720"/>
                </a:lnTo>
                <a:lnTo>
                  <a:pt x="49910" y="28710"/>
                </a:lnTo>
                <a:lnTo>
                  <a:pt x="49900" y="28710"/>
                </a:lnTo>
                <a:lnTo>
                  <a:pt x="49890" y="28710"/>
                </a:lnTo>
                <a:lnTo>
                  <a:pt x="49890" y="28700"/>
                </a:lnTo>
                <a:lnTo>
                  <a:pt x="49880" y="28700"/>
                </a:lnTo>
                <a:lnTo>
                  <a:pt x="49870" y="28700"/>
                </a:lnTo>
                <a:lnTo>
                  <a:pt x="49870" y="28690"/>
                </a:lnTo>
                <a:lnTo>
                  <a:pt x="49860" y="28680"/>
                </a:lnTo>
                <a:lnTo>
                  <a:pt x="49850" y="28680"/>
                </a:lnTo>
                <a:lnTo>
                  <a:pt x="49840" y="28680"/>
                </a:lnTo>
                <a:lnTo>
                  <a:pt x="49830" y="28680"/>
                </a:lnTo>
                <a:lnTo>
                  <a:pt x="49830" y="28670"/>
                </a:lnTo>
                <a:lnTo>
                  <a:pt x="49820" y="28660"/>
                </a:lnTo>
                <a:lnTo>
                  <a:pt x="49810" y="28670"/>
                </a:lnTo>
                <a:lnTo>
                  <a:pt x="49810" y="28680"/>
                </a:lnTo>
                <a:lnTo>
                  <a:pt x="49800" y="28680"/>
                </a:lnTo>
                <a:lnTo>
                  <a:pt x="49790" y="28670"/>
                </a:lnTo>
                <a:lnTo>
                  <a:pt x="49780" y="28660"/>
                </a:lnTo>
                <a:lnTo>
                  <a:pt x="49770" y="28660"/>
                </a:lnTo>
                <a:lnTo>
                  <a:pt x="49760" y="28670"/>
                </a:lnTo>
                <a:lnTo>
                  <a:pt x="49760" y="28680"/>
                </a:lnTo>
                <a:lnTo>
                  <a:pt x="49750" y="28680"/>
                </a:lnTo>
                <a:lnTo>
                  <a:pt x="49740" y="28680"/>
                </a:lnTo>
                <a:lnTo>
                  <a:pt x="49740" y="28670"/>
                </a:lnTo>
                <a:lnTo>
                  <a:pt x="49730" y="28670"/>
                </a:lnTo>
                <a:lnTo>
                  <a:pt x="49720" y="28660"/>
                </a:lnTo>
                <a:lnTo>
                  <a:pt x="49710" y="28660"/>
                </a:lnTo>
                <a:lnTo>
                  <a:pt x="49700" y="28670"/>
                </a:lnTo>
                <a:lnTo>
                  <a:pt x="49690" y="28670"/>
                </a:lnTo>
                <a:lnTo>
                  <a:pt x="49670" y="28680"/>
                </a:lnTo>
                <a:lnTo>
                  <a:pt x="49660" y="28690"/>
                </a:lnTo>
                <a:lnTo>
                  <a:pt x="49630" y="28710"/>
                </a:lnTo>
                <a:lnTo>
                  <a:pt x="49610" y="28720"/>
                </a:lnTo>
                <a:lnTo>
                  <a:pt x="49590" y="28720"/>
                </a:lnTo>
                <a:lnTo>
                  <a:pt x="49590" y="28730"/>
                </a:lnTo>
                <a:lnTo>
                  <a:pt x="49570" y="28740"/>
                </a:lnTo>
                <a:lnTo>
                  <a:pt x="49540" y="28750"/>
                </a:lnTo>
                <a:lnTo>
                  <a:pt x="49510" y="28760"/>
                </a:lnTo>
                <a:lnTo>
                  <a:pt x="49490" y="28780"/>
                </a:lnTo>
                <a:lnTo>
                  <a:pt x="49470" y="28800"/>
                </a:lnTo>
                <a:lnTo>
                  <a:pt x="49440" y="28810"/>
                </a:lnTo>
                <a:lnTo>
                  <a:pt x="49420" y="28830"/>
                </a:lnTo>
                <a:lnTo>
                  <a:pt x="49380" y="28840"/>
                </a:lnTo>
                <a:lnTo>
                  <a:pt x="49340" y="28860"/>
                </a:lnTo>
                <a:lnTo>
                  <a:pt x="49310" y="28870"/>
                </a:lnTo>
                <a:lnTo>
                  <a:pt x="49280" y="28880"/>
                </a:lnTo>
                <a:lnTo>
                  <a:pt x="49260" y="28890"/>
                </a:lnTo>
                <a:lnTo>
                  <a:pt x="49240" y="28890"/>
                </a:lnTo>
                <a:lnTo>
                  <a:pt x="49240" y="28900"/>
                </a:lnTo>
                <a:lnTo>
                  <a:pt x="49230" y="28900"/>
                </a:lnTo>
                <a:lnTo>
                  <a:pt x="49220" y="28910"/>
                </a:lnTo>
                <a:lnTo>
                  <a:pt x="49210" y="28910"/>
                </a:lnTo>
                <a:lnTo>
                  <a:pt x="49200" y="28920"/>
                </a:lnTo>
                <a:lnTo>
                  <a:pt x="49190" y="28920"/>
                </a:lnTo>
                <a:lnTo>
                  <a:pt x="49170" y="28930"/>
                </a:lnTo>
                <a:lnTo>
                  <a:pt x="49150" y="28930"/>
                </a:lnTo>
                <a:lnTo>
                  <a:pt x="49150" y="28940"/>
                </a:lnTo>
                <a:lnTo>
                  <a:pt x="49140" y="28940"/>
                </a:lnTo>
                <a:lnTo>
                  <a:pt x="49110" y="28950"/>
                </a:lnTo>
                <a:lnTo>
                  <a:pt x="49100" y="28950"/>
                </a:lnTo>
                <a:lnTo>
                  <a:pt x="49090" y="28960"/>
                </a:lnTo>
                <a:lnTo>
                  <a:pt x="49080" y="28970"/>
                </a:lnTo>
                <a:lnTo>
                  <a:pt x="49060" y="28970"/>
                </a:lnTo>
                <a:lnTo>
                  <a:pt x="49060" y="28980"/>
                </a:lnTo>
                <a:lnTo>
                  <a:pt x="49040" y="28990"/>
                </a:lnTo>
                <a:lnTo>
                  <a:pt x="49030" y="28990"/>
                </a:lnTo>
                <a:lnTo>
                  <a:pt x="49020" y="29000"/>
                </a:lnTo>
                <a:lnTo>
                  <a:pt x="49010" y="29010"/>
                </a:lnTo>
                <a:lnTo>
                  <a:pt x="49000" y="29010"/>
                </a:lnTo>
                <a:lnTo>
                  <a:pt x="48980" y="29020"/>
                </a:lnTo>
                <a:lnTo>
                  <a:pt x="48970" y="29030"/>
                </a:lnTo>
                <a:lnTo>
                  <a:pt x="48960" y="29030"/>
                </a:lnTo>
                <a:lnTo>
                  <a:pt x="48950" y="29040"/>
                </a:lnTo>
                <a:lnTo>
                  <a:pt x="48940" y="29040"/>
                </a:lnTo>
                <a:lnTo>
                  <a:pt x="48900" y="29040"/>
                </a:lnTo>
                <a:lnTo>
                  <a:pt x="48740" y="29010"/>
                </a:lnTo>
                <a:lnTo>
                  <a:pt x="48690" y="29060"/>
                </a:lnTo>
                <a:lnTo>
                  <a:pt x="48660" y="29080"/>
                </a:lnTo>
                <a:lnTo>
                  <a:pt x="48570" y="29170"/>
                </a:lnTo>
                <a:lnTo>
                  <a:pt x="48560" y="29190"/>
                </a:lnTo>
                <a:lnTo>
                  <a:pt x="48510" y="29260"/>
                </a:lnTo>
                <a:lnTo>
                  <a:pt x="48500" y="29260"/>
                </a:lnTo>
                <a:lnTo>
                  <a:pt x="48270" y="29360"/>
                </a:lnTo>
                <a:lnTo>
                  <a:pt x="48240" y="29340"/>
                </a:lnTo>
                <a:lnTo>
                  <a:pt x="48190" y="29360"/>
                </a:lnTo>
                <a:lnTo>
                  <a:pt x="48120" y="29330"/>
                </a:lnTo>
                <a:lnTo>
                  <a:pt x="47970" y="29320"/>
                </a:lnTo>
                <a:lnTo>
                  <a:pt x="47920" y="29320"/>
                </a:lnTo>
                <a:lnTo>
                  <a:pt x="47910" y="29220"/>
                </a:lnTo>
                <a:lnTo>
                  <a:pt x="47860" y="29160"/>
                </a:lnTo>
                <a:lnTo>
                  <a:pt x="47810" y="29120"/>
                </a:lnTo>
                <a:lnTo>
                  <a:pt x="47800" y="29110"/>
                </a:lnTo>
                <a:lnTo>
                  <a:pt x="47770" y="29010"/>
                </a:lnTo>
                <a:lnTo>
                  <a:pt x="47770" y="28920"/>
                </a:lnTo>
                <a:lnTo>
                  <a:pt x="47770" y="28880"/>
                </a:lnTo>
                <a:lnTo>
                  <a:pt x="47770" y="28740"/>
                </a:lnTo>
                <a:lnTo>
                  <a:pt x="47770" y="28690"/>
                </a:lnTo>
                <a:lnTo>
                  <a:pt x="47770" y="28650"/>
                </a:lnTo>
                <a:lnTo>
                  <a:pt x="47770" y="28600"/>
                </a:lnTo>
                <a:lnTo>
                  <a:pt x="47760" y="28490"/>
                </a:lnTo>
                <a:lnTo>
                  <a:pt x="47760" y="28460"/>
                </a:lnTo>
                <a:lnTo>
                  <a:pt x="47760" y="28420"/>
                </a:lnTo>
                <a:lnTo>
                  <a:pt x="47770" y="28250"/>
                </a:lnTo>
                <a:lnTo>
                  <a:pt x="47760" y="28190"/>
                </a:lnTo>
                <a:lnTo>
                  <a:pt x="47770" y="28190"/>
                </a:lnTo>
                <a:lnTo>
                  <a:pt x="47770" y="28200"/>
                </a:lnTo>
                <a:lnTo>
                  <a:pt x="47780" y="28200"/>
                </a:lnTo>
                <a:lnTo>
                  <a:pt x="47800" y="28210"/>
                </a:lnTo>
                <a:lnTo>
                  <a:pt x="47820" y="28210"/>
                </a:lnTo>
                <a:lnTo>
                  <a:pt x="47840" y="28210"/>
                </a:lnTo>
                <a:lnTo>
                  <a:pt x="47850" y="28200"/>
                </a:lnTo>
                <a:lnTo>
                  <a:pt x="47850" y="28190"/>
                </a:lnTo>
                <a:lnTo>
                  <a:pt x="47870" y="28190"/>
                </a:lnTo>
                <a:lnTo>
                  <a:pt x="47880" y="28180"/>
                </a:lnTo>
                <a:lnTo>
                  <a:pt x="47900" y="28180"/>
                </a:lnTo>
                <a:lnTo>
                  <a:pt x="47910" y="28170"/>
                </a:lnTo>
                <a:lnTo>
                  <a:pt x="47930" y="28160"/>
                </a:lnTo>
                <a:lnTo>
                  <a:pt x="47950" y="28140"/>
                </a:lnTo>
                <a:lnTo>
                  <a:pt x="47960" y="28130"/>
                </a:lnTo>
                <a:lnTo>
                  <a:pt x="47970" y="28120"/>
                </a:lnTo>
                <a:lnTo>
                  <a:pt x="47990" y="28120"/>
                </a:lnTo>
                <a:lnTo>
                  <a:pt x="48000" y="28110"/>
                </a:lnTo>
                <a:lnTo>
                  <a:pt x="48010" y="28110"/>
                </a:lnTo>
                <a:lnTo>
                  <a:pt x="48040" y="28110"/>
                </a:lnTo>
                <a:lnTo>
                  <a:pt x="48060" y="28100"/>
                </a:lnTo>
                <a:lnTo>
                  <a:pt x="48070" y="28100"/>
                </a:lnTo>
                <a:lnTo>
                  <a:pt x="48080" y="28100"/>
                </a:lnTo>
                <a:lnTo>
                  <a:pt x="48090" y="28090"/>
                </a:lnTo>
                <a:lnTo>
                  <a:pt x="48110" y="28080"/>
                </a:lnTo>
                <a:lnTo>
                  <a:pt x="48130" y="28070"/>
                </a:lnTo>
                <a:lnTo>
                  <a:pt x="48130" y="28050"/>
                </a:lnTo>
                <a:lnTo>
                  <a:pt x="48140" y="28050"/>
                </a:lnTo>
                <a:lnTo>
                  <a:pt x="48150" y="28070"/>
                </a:lnTo>
                <a:lnTo>
                  <a:pt x="48150" y="28080"/>
                </a:lnTo>
                <a:lnTo>
                  <a:pt x="48150" y="28090"/>
                </a:lnTo>
                <a:lnTo>
                  <a:pt x="48150" y="28110"/>
                </a:lnTo>
                <a:lnTo>
                  <a:pt x="48150" y="28120"/>
                </a:lnTo>
                <a:lnTo>
                  <a:pt x="48150" y="28130"/>
                </a:lnTo>
                <a:lnTo>
                  <a:pt x="48150" y="28150"/>
                </a:lnTo>
                <a:lnTo>
                  <a:pt x="48150" y="28160"/>
                </a:lnTo>
                <a:lnTo>
                  <a:pt x="48140" y="28170"/>
                </a:lnTo>
                <a:lnTo>
                  <a:pt x="48130" y="28190"/>
                </a:lnTo>
                <a:lnTo>
                  <a:pt x="48120" y="28200"/>
                </a:lnTo>
                <a:lnTo>
                  <a:pt x="48110" y="28210"/>
                </a:lnTo>
                <a:lnTo>
                  <a:pt x="48100" y="28220"/>
                </a:lnTo>
                <a:lnTo>
                  <a:pt x="48090" y="28230"/>
                </a:lnTo>
                <a:lnTo>
                  <a:pt x="48080" y="28240"/>
                </a:lnTo>
                <a:lnTo>
                  <a:pt x="48090" y="28260"/>
                </a:lnTo>
                <a:lnTo>
                  <a:pt x="48080" y="28270"/>
                </a:lnTo>
                <a:lnTo>
                  <a:pt x="48080" y="28280"/>
                </a:lnTo>
                <a:lnTo>
                  <a:pt x="48090" y="28290"/>
                </a:lnTo>
                <a:lnTo>
                  <a:pt x="48090" y="28300"/>
                </a:lnTo>
                <a:lnTo>
                  <a:pt x="48100" y="28300"/>
                </a:lnTo>
                <a:lnTo>
                  <a:pt x="48100" y="28310"/>
                </a:lnTo>
                <a:lnTo>
                  <a:pt x="48110" y="28320"/>
                </a:lnTo>
                <a:lnTo>
                  <a:pt x="48120" y="28320"/>
                </a:lnTo>
                <a:lnTo>
                  <a:pt x="48120" y="28330"/>
                </a:lnTo>
                <a:lnTo>
                  <a:pt x="48120" y="28340"/>
                </a:lnTo>
                <a:lnTo>
                  <a:pt x="48130" y="28350"/>
                </a:lnTo>
                <a:lnTo>
                  <a:pt x="48140" y="28340"/>
                </a:lnTo>
                <a:lnTo>
                  <a:pt x="48150" y="28340"/>
                </a:lnTo>
                <a:lnTo>
                  <a:pt x="48150" y="28330"/>
                </a:lnTo>
                <a:lnTo>
                  <a:pt x="48160" y="28330"/>
                </a:lnTo>
                <a:lnTo>
                  <a:pt x="48170" y="28330"/>
                </a:lnTo>
                <a:lnTo>
                  <a:pt x="48170" y="28340"/>
                </a:lnTo>
                <a:lnTo>
                  <a:pt x="48170" y="28330"/>
                </a:lnTo>
                <a:lnTo>
                  <a:pt x="48180" y="28330"/>
                </a:lnTo>
                <a:lnTo>
                  <a:pt x="48180" y="28340"/>
                </a:lnTo>
                <a:lnTo>
                  <a:pt x="48190" y="28340"/>
                </a:lnTo>
                <a:lnTo>
                  <a:pt x="48200" y="28340"/>
                </a:lnTo>
                <a:lnTo>
                  <a:pt x="48210" y="28340"/>
                </a:lnTo>
                <a:lnTo>
                  <a:pt x="48220" y="28330"/>
                </a:lnTo>
                <a:lnTo>
                  <a:pt x="48240" y="28320"/>
                </a:lnTo>
                <a:lnTo>
                  <a:pt x="48260" y="28310"/>
                </a:lnTo>
                <a:lnTo>
                  <a:pt x="48280" y="28290"/>
                </a:lnTo>
                <a:lnTo>
                  <a:pt x="48290" y="28290"/>
                </a:lnTo>
                <a:lnTo>
                  <a:pt x="48300" y="28280"/>
                </a:lnTo>
                <a:lnTo>
                  <a:pt x="48310" y="28280"/>
                </a:lnTo>
                <a:lnTo>
                  <a:pt x="48320" y="28290"/>
                </a:lnTo>
                <a:lnTo>
                  <a:pt x="48320" y="28300"/>
                </a:lnTo>
                <a:lnTo>
                  <a:pt x="48330" y="28300"/>
                </a:lnTo>
                <a:lnTo>
                  <a:pt x="48340" y="28300"/>
                </a:lnTo>
                <a:lnTo>
                  <a:pt x="48350" y="28290"/>
                </a:lnTo>
                <a:lnTo>
                  <a:pt x="48360" y="28280"/>
                </a:lnTo>
                <a:lnTo>
                  <a:pt x="48370" y="28280"/>
                </a:lnTo>
                <a:lnTo>
                  <a:pt x="48380" y="28270"/>
                </a:lnTo>
                <a:lnTo>
                  <a:pt x="48380" y="28260"/>
                </a:lnTo>
                <a:lnTo>
                  <a:pt x="48390" y="28250"/>
                </a:lnTo>
                <a:lnTo>
                  <a:pt x="48380" y="28240"/>
                </a:lnTo>
                <a:lnTo>
                  <a:pt x="48380" y="28230"/>
                </a:lnTo>
                <a:lnTo>
                  <a:pt x="48380" y="28210"/>
                </a:lnTo>
                <a:lnTo>
                  <a:pt x="48390" y="28190"/>
                </a:lnTo>
                <a:lnTo>
                  <a:pt x="48390" y="28170"/>
                </a:lnTo>
                <a:lnTo>
                  <a:pt x="48400" y="28140"/>
                </a:lnTo>
                <a:lnTo>
                  <a:pt x="48410" y="28120"/>
                </a:lnTo>
                <a:lnTo>
                  <a:pt x="48420" y="28130"/>
                </a:lnTo>
                <a:lnTo>
                  <a:pt x="48420" y="28120"/>
                </a:lnTo>
                <a:lnTo>
                  <a:pt x="48450" y="28090"/>
                </a:lnTo>
                <a:lnTo>
                  <a:pt x="48470" y="28070"/>
                </a:lnTo>
                <a:lnTo>
                  <a:pt x="48480" y="28060"/>
                </a:lnTo>
                <a:lnTo>
                  <a:pt x="48500" y="28050"/>
                </a:lnTo>
                <a:lnTo>
                  <a:pt x="48520" y="28030"/>
                </a:lnTo>
                <a:lnTo>
                  <a:pt x="48550" y="28020"/>
                </a:lnTo>
                <a:lnTo>
                  <a:pt x="48580" y="28010"/>
                </a:lnTo>
                <a:lnTo>
                  <a:pt x="48600" y="28010"/>
                </a:lnTo>
                <a:lnTo>
                  <a:pt x="48630" y="28000"/>
                </a:lnTo>
                <a:lnTo>
                  <a:pt x="48650" y="27990"/>
                </a:lnTo>
                <a:lnTo>
                  <a:pt x="48670" y="27980"/>
                </a:lnTo>
                <a:lnTo>
                  <a:pt x="48700" y="27980"/>
                </a:lnTo>
                <a:lnTo>
                  <a:pt x="48720" y="27980"/>
                </a:lnTo>
                <a:lnTo>
                  <a:pt x="48710" y="27970"/>
                </a:lnTo>
                <a:lnTo>
                  <a:pt x="48720" y="27960"/>
                </a:lnTo>
                <a:lnTo>
                  <a:pt x="48760" y="27960"/>
                </a:lnTo>
                <a:lnTo>
                  <a:pt x="48780" y="27950"/>
                </a:lnTo>
                <a:lnTo>
                  <a:pt x="48780" y="27940"/>
                </a:lnTo>
                <a:lnTo>
                  <a:pt x="48810" y="27930"/>
                </a:lnTo>
                <a:lnTo>
                  <a:pt x="48830" y="27920"/>
                </a:lnTo>
                <a:lnTo>
                  <a:pt x="48840" y="27920"/>
                </a:lnTo>
                <a:lnTo>
                  <a:pt x="48880" y="27900"/>
                </a:lnTo>
                <a:lnTo>
                  <a:pt x="48930" y="27880"/>
                </a:lnTo>
                <a:lnTo>
                  <a:pt x="48970" y="27870"/>
                </a:lnTo>
                <a:lnTo>
                  <a:pt x="49000" y="27860"/>
                </a:lnTo>
                <a:lnTo>
                  <a:pt x="49030" y="27860"/>
                </a:lnTo>
                <a:lnTo>
                  <a:pt x="49040" y="27850"/>
                </a:lnTo>
                <a:lnTo>
                  <a:pt x="49070" y="27830"/>
                </a:lnTo>
                <a:lnTo>
                  <a:pt x="49100" y="27810"/>
                </a:lnTo>
                <a:lnTo>
                  <a:pt x="49130" y="27800"/>
                </a:lnTo>
                <a:lnTo>
                  <a:pt x="49150" y="27790"/>
                </a:lnTo>
                <a:lnTo>
                  <a:pt x="49160" y="27780"/>
                </a:lnTo>
                <a:lnTo>
                  <a:pt x="49170" y="27780"/>
                </a:lnTo>
                <a:lnTo>
                  <a:pt x="49180" y="27770"/>
                </a:lnTo>
                <a:lnTo>
                  <a:pt x="49200" y="27760"/>
                </a:lnTo>
                <a:lnTo>
                  <a:pt x="49220" y="27750"/>
                </a:lnTo>
                <a:lnTo>
                  <a:pt x="49240" y="27740"/>
                </a:lnTo>
                <a:lnTo>
                  <a:pt x="49260" y="27730"/>
                </a:lnTo>
                <a:lnTo>
                  <a:pt x="49270" y="27730"/>
                </a:lnTo>
                <a:lnTo>
                  <a:pt x="49280" y="27730"/>
                </a:lnTo>
                <a:lnTo>
                  <a:pt x="49300" y="27730"/>
                </a:lnTo>
                <a:lnTo>
                  <a:pt x="49300" y="27720"/>
                </a:lnTo>
                <a:lnTo>
                  <a:pt x="49290" y="27710"/>
                </a:lnTo>
                <a:lnTo>
                  <a:pt x="49290" y="27700"/>
                </a:lnTo>
                <a:lnTo>
                  <a:pt x="49310" y="27690"/>
                </a:lnTo>
                <a:lnTo>
                  <a:pt x="49320" y="27690"/>
                </a:lnTo>
                <a:lnTo>
                  <a:pt x="49340" y="27700"/>
                </a:lnTo>
                <a:lnTo>
                  <a:pt x="49360" y="27710"/>
                </a:lnTo>
                <a:lnTo>
                  <a:pt x="49370" y="27720"/>
                </a:lnTo>
                <a:lnTo>
                  <a:pt x="49380" y="27710"/>
                </a:lnTo>
                <a:lnTo>
                  <a:pt x="49390" y="27720"/>
                </a:lnTo>
                <a:lnTo>
                  <a:pt x="49410" y="27720"/>
                </a:lnTo>
                <a:lnTo>
                  <a:pt x="49420" y="27720"/>
                </a:lnTo>
                <a:lnTo>
                  <a:pt x="49430" y="27710"/>
                </a:lnTo>
                <a:lnTo>
                  <a:pt x="49420" y="27700"/>
                </a:lnTo>
                <a:lnTo>
                  <a:pt x="49420" y="27690"/>
                </a:lnTo>
                <a:lnTo>
                  <a:pt x="49430" y="27700"/>
                </a:lnTo>
                <a:lnTo>
                  <a:pt x="49450" y="27700"/>
                </a:lnTo>
                <a:lnTo>
                  <a:pt x="49460" y="27700"/>
                </a:lnTo>
                <a:lnTo>
                  <a:pt x="49460" y="27690"/>
                </a:lnTo>
                <a:lnTo>
                  <a:pt x="49470" y="27680"/>
                </a:lnTo>
                <a:lnTo>
                  <a:pt x="49480" y="27670"/>
                </a:lnTo>
                <a:lnTo>
                  <a:pt x="49490" y="27670"/>
                </a:lnTo>
                <a:lnTo>
                  <a:pt x="49500" y="27670"/>
                </a:lnTo>
                <a:lnTo>
                  <a:pt x="49500" y="27680"/>
                </a:lnTo>
                <a:lnTo>
                  <a:pt x="49510" y="27690"/>
                </a:lnTo>
                <a:lnTo>
                  <a:pt x="49520" y="27700"/>
                </a:lnTo>
                <a:lnTo>
                  <a:pt x="49520" y="27690"/>
                </a:lnTo>
                <a:lnTo>
                  <a:pt x="49530" y="27680"/>
                </a:lnTo>
                <a:lnTo>
                  <a:pt x="49540" y="27680"/>
                </a:lnTo>
                <a:lnTo>
                  <a:pt x="49550" y="27680"/>
                </a:lnTo>
                <a:lnTo>
                  <a:pt x="49560" y="27670"/>
                </a:lnTo>
                <a:lnTo>
                  <a:pt x="49570" y="27660"/>
                </a:lnTo>
                <a:lnTo>
                  <a:pt x="49580" y="27660"/>
                </a:lnTo>
                <a:lnTo>
                  <a:pt x="49590" y="27660"/>
                </a:lnTo>
                <a:lnTo>
                  <a:pt x="49590" y="27670"/>
                </a:lnTo>
                <a:lnTo>
                  <a:pt x="49600" y="27670"/>
                </a:lnTo>
                <a:lnTo>
                  <a:pt x="49610" y="27680"/>
                </a:lnTo>
                <a:lnTo>
                  <a:pt x="49620" y="27680"/>
                </a:lnTo>
                <a:lnTo>
                  <a:pt x="49620" y="27670"/>
                </a:lnTo>
                <a:lnTo>
                  <a:pt x="49610" y="27660"/>
                </a:lnTo>
                <a:lnTo>
                  <a:pt x="49610" y="27650"/>
                </a:lnTo>
                <a:lnTo>
                  <a:pt x="49620" y="27650"/>
                </a:lnTo>
                <a:lnTo>
                  <a:pt x="49630" y="27660"/>
                </a:lnTo>
                <a:lnTo>
                  <a:pt x="49640" y="27650"/>
                </a:lnTo>
                <a:lnTo>
                  <a:pt x="49650" y="27650"/>
                </a:lnTo>
                <a:lnTo>
                  <a:pt x="49680" y="27640"/>
                </a:lnTo>
                <a:lnTo>
                  <a:pt x="49700" y="27630"/>
                </a:lnTo>
                <a:lnTo>
                  <a:pt x="49730" y="27620"/>
                </a:lnTo>
                <a:lnTo>
                  <a:pt x="49740" y="27620"/>
                </a:lnTo>
                <a:lnTo>
                  <a:pt x="49760" y="27610"/>
                </a:lnTo>
                <a:lnTo>
                  <a:pt x="49770" y="27610"/>
                </a:lnTo>
                <a:lnTo>
                  <a:pt x="49780" y="27610"/>
                </a:lnTo>
                <a:lnTo>
                  <a:pt x="49770" y="27600"/>
                </a:lnTo>
                <a:lnTo>
                  <a:pt x="49780" y="27590"/>
                </a:lnTo>
                <a:lnTo>
                  <a:pt x="49790" y="27590"/>
                </a:lnTo>
                <a:lnTo>
                  <a:pt x="49800" y="27590"/>
                </a:lnTo>
                <a:lnTo>
                  <a:pt x="49820" y="27590"/>
                </a:lnTo>
                <a:lnTo>
                  <a:pt x="49830" y="27590"/>
                </a:lnTo>
                <a:lnTo>
                  <a:pt x="49840" y="27580"/>
                </a:lnTo>
                <a:lnTo>
                  <a:pt x="49860" y="27590"/>
                </a:lnTo>
                <a:lnTo>
                  <a:pt x="49870" y="27580"/>
                </a:lnTo>
                <a:lnTo>
                  <a:pt x="49870" y="27570"/>
                </a:lnTo>
                <a:lnTo>
                  <a:pt x="49890" y="27570"/>
                </a:lnTo>
                <a:lnTo>
                  <a:pt x="49890" y="27560"/>
                </a:lnTo>
                <a:lnTo>
                  <a:pt x="49900" y="27560"/>
                </a:lnTo>
                <a:lnTo>
                  <a:pt x="49910" y="27550"/>
                </a:lnTo>
                <a:lnTo>
                  <a:pt x="49920" y="27550"/>
                </a:lnTo>
                <a:lnTo>
                  <a:pt x="49930" y="27550"/>
                </a:lnTo>
                <a:lnTo>
                  <a:pt x="49940" y="27550"/>
                </a:lnTo>
                <a:lnTo>
                  <a:pt x="49940" y="27540"/>
                </a:lnTo>
                <a:lnTo>
                  <a:pt x="49950" y="27540"/>
                </a:lnTo>
                <a:lnTo>
                  <a:pt x="49960" y="27540"/>
                </a:lnTo>
                <a:lnTo>
                  <a:pt x="49970" y="27540"/>
                </a:lnTo>
                <a:lnTo>
                  <a:pt x="49980" y="27540"/>
                </a:lnTo>
                <a:lnTo>
                  <a:pt x="50000" y="27530"/>
                </a:lnTo>
                <a:lnTo>
                  <a:pt x="50010" y="27530"/>
                </a:lnTo>
                <a:lnTo>
                  <a:pt x="50010" y="27520"/>
                </a:lnTo>
                <a:lnTo>
                  <a:pt x="50020" y="27520"/>
                </a:lnTo>
                <a:lnTo>
                  <a:pt x="50020" y="27510"/>
                </a:lnTo>
                <a:lnTo>
                  <a:pt x="50030" y="27500"/>
                </a:lnTo>
                <a:lnTo>
                  <a:pt x="50040" y="27500"/>
                </a:lnTo>
                <a:lnTo>
                  <a:pt x="50050" y="27500"/>
                </a:lnTo>
                <a:lnTo>
                  <a:pt x="50060" y="27500"/>
                </a:lnTo>
                <a:lnTo>
                  <a:pt x="50070" y="27490"/>
                </a:lnTo>
                <a:lnTo>
                  <a:pt x="50080" y="27480"/>
                </a:lnTo>
                <a:lnTo>
                  <a:pt x="50090" y="27480"/>
                </a:lnTo>
                <a:lnTo>
                  <a:pt x="50100" y="27480"/>
                </a:lnTo>
                <a:lnTo>
                  <a:pt x="50110" y="27480"/>
                </a:lnTo>
                <a:lnTo>
                  <a:pt x="50120" y="27480"/>
                </a:lnTo>
                <a:lnTo>
                  <a:pt x="50130" y="27480"/>
                </a:lnTo>
                <a:lnTo>
                  <a:pt x="50130" y="27470"/>
                </a:lnTo>
                <a:lnTo>
                  <a:pt x="50140" y="27460"/>
                </a:lnTo>
                <a:lnTo>
                  <a:pt x="50150" y="27460"/>
                </a:lnTo>
                <a:lnTo>
                  <a:pt x="50160" y="27460"/>
                </a:lnTo>
                <a:lnTo>
                  <a:pt x="50170" y="27450"/>
                </a:lnTo>
                <a:lnTo>
                  <a:pt x="50180" y="27450"/>
                </a:lnTo>
                <a:lnTo>
                  <a:pt x="50190" y="27450"/>
                </a:lnTo>
                <a:lnTo>
                  <a:pt x="50200" y="27450"/>
                </a:lnTo>
                <a:lnTo>
                  <a:pt x="50210" y="27450"/>
                </a:lnTo>
                <a:lnTo>
                  <a:pt x="50220" y="27450"/>
                </a:lnTo>
                <a:lnTo>
                  <a:pt x="50230" y="27460"/>
                </a:lnTo>
                <a:lnTo>
                  <a:pt x="50330" y="27410"/>
                </a:lnTo>
                <a:lnTo>
                  <a:pt x="50590" y="27280"/>
                </a:lnTo>
                <a:lnTo>
                  <a:pt x="50810" y="27130"/>
                </a:lnTo>
                <a:lnTo>
                  <a:pt x="50970" y="27050"/>
                </a:lnTo>
                <a:lnTo>
                  <a:pt x="51070" y="26980"/>
                </a:lnTo>
                <a:lnTo>
                  <a:pt x="51200" y="26900"/>
                </a:lnTo>
                <a:lnTo>
                  <a:pt x="51370" y="26850"/>
                </a:lnTo>
                <a:lnTo>
                  <a:pt x="51380" y="26820"/>
                </a:lnTo>
                <a:lnTo>
                  <a:pt x="51480" y="26740"/>
                </a:lnTo>
                <a:lnTo>
                  <a:pt x="51550" y="26740"/>
                </a:lnTo>
                <a:lnTo>
                  <a:pt x="51690" y="26690"/>
                </a:lnTo>
                <a:lnTo>
                  <a:pt x="51840" y="26600"/>
                </a:lnTo>
                <a:lnTo>
                  <a:pt x="51900" y="26540"/>
                </a:lnTo>
                <a:lnTo>
                  <a:pt x="51920" y="26530"/>
                </a:lnTo>
                <a:lnTo>
                  <a:pt x="51890" y="26430"/>
                </a:lnTo>
                <a:lnTo>
                  <a:pt x="51870" y="26290"/>
                </a:lnTo>
                <a:lnTo>
                  <a:pt x="51860" y="26190"/>
                </a:lnTo>
                <a:lnTo>
                  <a:pt x="51860" y="26130"/>
                </a:lnTo>
                <a:lnTo>
                  <a:pt x="51860" y="26050"/>
                </a:lnTo>
                <a:lnTo>
                  <a:pt x="51870" y="25960"/>
                </a:lnTo>
                <a:lnTo>
                  <a:pt x="51870" y="25860"/>
                </a:lnTo>
                <a:lnTo>
                  <a:pt x="51930" y="25840"/>
                </a:lnTo>
                <a:lnTo>
                  <a:pt x="52000" y="25840"/>
                </a:lnTo>
                <a:lnTo>
                  <a:pt x="52110" y="25840"/>
                </a:lnTo>
                <a:lnTo>
                  <a:pt x="52170" y="25840"/>
                </a:lnTo>
                <a:lnTo>
                  <a:pt x="52180" y="25840"/>
                </a:lnTo>
                <a:lnTo>
                  <a:pt x="52180" y="25830"/>
                </a:lnTo>
                <a:lnTo>
                  <a:pt x="52190" y="25820"/>
                </a:lnTo>
                <a:lnTo>
                  <a:pt x="52190" y="25800"/>
                </a:lnTo>
                <a:lnTo>
                  <a:pt x="52200" y="25790"/>
                </a:lnTo>
                <a:lnTo>
                  <a:pt x="52220" y="25790"/>
                </a:lnTo>
                <a:lnTo>
                  <a:pt x="52230" y="25780"/>
                </a:lnTo>
                <a:lnTo>
                  <a:pt x="52240" y="25780"/>
                </a:lnTo>
                <a:lnTo>
                  <a:pt x="52240" y="25770"/>
                </a:lnTo>
                <a:lnTo>
                  <a:pt x="52230" y="25770"/>
                </a:lnTo>
                <a:lnTo>
                  <a:pt x="52230" y="25760"/>
                </a:lnTo>
                <a:lnTo>
                  <a:pt x="52250" y="25750"/>
                </a:lnTo>
                <a:lnTo>
                  <a:pt x="52270" y="25750"/>
                </a:lnTo>
                <a:lnTo>
                  <a:pt x="52270" y="25740"/>
                </a:lnTo>
                <a:lnTo>
                  <a:pt x="52270" y="25730"/>
                </a:lnTo>
                <a:lnTo>
                  <a:pt x="52250" y="25730"/>
                </a:lnTo>
                <a:lnTo>
                  <a:pt x="52230" y="25730"/>
                </a:lnTo>
                <a:lnTo>
                  <a:pt x="52200" y="25740"/>
                </a:lnTo>
                <a:lnTo>
                  <a:pt x="52170" y="25760"/>
                </a:lnTo>
                <a:lnTo>
                  <a:pt x="52150" y="25770"/>
                </a:lnTo>
                <a:lnTo>
                  <a:pt x="52130" y="25780"/>
                </a:lnTo>
                <a:lnTo>
                  <a:pt x="52120" y="25770"/>
                </a:lnTo>
                <a:lnTo>
                  <a:pt x="52120" y="25760"/>
                </a:lnTo>
                <a:lnTo>
                  <a:pt x="52130" y="25740"/>
                </a:lnTo>
                <a:lnTo>
                  <a:pt x="52130" y="25730"/>
                </a:lnTo>
                <a:lnTo>
                  <a:pt x="52130" y="25720"/>
                </a:lnTo>
                <a:lnTo>
                  <a:pt x="52150" y="25700"/>
                </a:lnTo>
                <a:lnTo>
                  <a:pt x="52160" y="25690"/>
                </a:lnTo>
                <a:lnTo>
                  <a:pt x="52160" y="25680"/>
                </a:lnTo>
                <a:lnTo>
                  <a:pt x="52170" y="25680"/>
                </a:lnTo>
                <a:lnTo>
                  <a:pt x="52180" y="25660"/>
                </a:lnTo>
                <a:lnTo>
                  <a:pt x="52190" y="25670"/>
                </a:lnTo>
                <a:lnTo>
                  <a:pt x="52200" y="25660"/>
                </a:lnTo>
                <a:lnTo>
                  <a:pt x="52200" y="25650"/>
                </a:lnTo>
                <a:lnTo>
                  <a:pt x="52190" y="25650"/>
                </a:lnTo>
                <a:lnTo>
                  <a:pt x="52210" y="25640"/>
                </a:lnTo>
                <a:lnTo>
                  <a:pt x="52220" y="25630"/>
                </a:lnTo>
                <a:lnTo>
                  <a:pt x="52250" y="25610"/>
                </a:lnTo>
                <a:lnTo>
                  <a:pt x="52260" y="25600"/>
                </a:lnTo>
                <a:lnTo>
                  <a:pt x="52270" y="25600"/>
                </a:lnTo>
                <a:lnTo>
                  <a:pt x="52280" y="25600"/>
                </a:lnTo>
                <a:lnTo>
                  <a:pt x="52300" y="25620"/>
                </a:lnTo>
                <a:lnTo>
                  <a:pt x="52310" y="25630"/>
                </a:lnTo>
                <a:lnTo>
                  <a:pt x="52320" y="25630"/>
                </a:lnTo>
                <a:lnTo>
                  <a:pt x="52330" y="25630"/>
                </a:lnTo>
                <a:lnTo>
                  <a:pt x="52350" y="25630"/>
                </a:lnTo>
                <a:lnTo>
                  <a:pt x="52370" y="25630"/>
                </a:lnTo>
                <a:lnTo>
                  <a:pt x="52380" y="25630"/>
                </a:lnTo>
                <a:lnTo>
                  <a:pt x="52400" y="25630"/>
                </a:lnTo>
                <a:lnTo>
                  <a:pt x="52410" y="25630"/>
                </a:lnTo>
                <a:lnTo>
                  <a:pt x="52410" y="25620"/>
                </a:lnTo>
                <a:lnTo>
                  <a:pt x="52420" y="25630"/>
                </a:lnTo>
                <a:lnTo>
                  <a:pt x="52440" y="25630"/>
                </a:lnTo>
                <a:lnTo>
                  <a:pt x="52450" y="25620"/>
                </a:lnTo>
                <a:lnTo>
                  <a:pt x="52470" y="25620"/>
                </a:lnTo>
                <a:lnTo>
                  <a:pt x="52490" y="25620"/>
                </a:lnTo>
                <a:lnTo>
                  <a:pt x="52500" y="25620"/>
                </a:lnTo>
                <a:lnTo>
                  <a:pt x="52520" y="25620"/>
                </a:lnTo>
                <a:lnTo>
                  <a:pt x="52530" y="25620"/>
                </a:lnTo>
                <a:lnTo>
                  <a:pt x="52550" y="25620"/>
                </a:lnTo>
                <a:lnTo>
                  <a:pt x="52560" y="25630"/>
                </a:lnTo>
                <a:lnTo>
                  <a:pt x="52570" y="25620"/>
                </a:lnTo>
                <a:lnTo>
                  <a:pt x="52580" y="25620"/>
                </a:lnTo>
                <a:lnTo>
                  <a:pt x="52600" y="25620"/>
                </a:lnTo>
                <a:lnTo>
                  <a:pt x="52620" y="25620"/>
                </a:lnTo>
                <a:lnTo>
                  <a:pt x="52630" y="25620"/>
                </a:lnTo>
                <a:lnTo>
                  <a:pt x="52640" y="25620"/>
                </a:lnTo>
                <a:lnTo>
                  <a:pt x="52660" y="25620"/>
                </a:lnTo>
                <a:lnTo>
                  <a:pt x="52680" y="25620"/>
                </a:lnTo>
                <a:lnTo>
                  <a:pt x="52700" y="25610"/>
                </a:lnTo>
                <a:lnTo>
                  <a:pt x="52710" y="25600"/>
                </a:lnTo>
                <a:lnTo>
                  <a:pt x="52720" y="25600"/>
                </a:lnTo>
                <a:lnTo>
                  <a:pt x="52710" y="25590"/>
                </a:lnTo>
                <a:lnTo>
                  <a:pt x="52740" y="25510"/>
                </a:lnTo>
                <a:lnTo>
                  <a:pt x="52760" y="25470"/>
                </a:lnTo>
                <a:lnTo>
                  <a:pt x="52800" y="25440"/>
                </a:lnTo>
                <a:lnTo>
                  <a:pt x="52810" y="25410"/>
                </a:lnTo>
                <a:lnTo>
                  <a:pt x="52830" y="25380"/>
                </a:lnTo>
                <a:lnTo>
                  <a:pt x="52830" y="25350"/>
                </a:lnTo>
                <a:lnTo>
                  <a:pt x="52830" y="25290"/>
                </a:lnTo>
                <a:lnTo>
                  <a:pt x="52800" y="25210"/>
                </a:lnTo>
                <a:lnTo>
                  <a:pt x="52770" y="25110"/>
                </a:lnTo>
                <a:lnTo>
                  <a:pt x="52750" y="25040"/>
                </a:lnTo>
                <a:lnTo>
                  <a:pt x="52690" y="24960"/>
                </a:lnTo>
                <a:lnTo>
                  <a:pt x="52620" y="24880"/>
                </a:lnTo>
                <a:lnTo>
                  <a:pt x="52610" y="24870"/>
                </a:lnTo>
                <a:lnTo>
                  <a:pt x="52570" y="24820"/>
                </a:lnTo>
                <a:lnTo>
                  <a:pt x="52560" y="24800"/>
                </a:lnTo>
                <a:lnTo>
                  <a:pt x="52490" y="24730"/>
                </a:lnTo>
                <a:lnTo>
                  <a:pt x="52470" y="24680"/>
                </a:lnTo>
                <a:lnTo>
                  <a:pt x="52460" y="24690"/>
                </a:lnTo>
                <a:lnTo>
                  <a:pt x="52380" y="24620"/>
                </a:lnTo>
                <a:lnTo>
                  <a:pt x="52370" y="24600"/>
                </a:lnTo>
                <a:lnTo>
                  <a:pt x="52350" y="24580"/>
                </a:lnTo>
                <a:lnTo>
                  <a:pt x="52310" y="24540"/>
                </a:lnTo>
                <a:lnTo>
                  <a:pt x="52290" y="24490"/>
                </a:lnTo>
                <a:lnTo>
                  <a:pt x="52270" y="24470"/>
                </a:lnTo>
                <a:lnTo>
                  <a:pt x="52260" y="24450"/>
                </a:lnTo>
                <a:lnTo>
                  <a:pt x="52230" y="24410"/>
                </a:lnTo>
                <a:lnTo>
                  <a:pt x="52200" y="24390"/>
                </a:lnTo>
                <a:lnTo>
                  <a:pt x="52150" y="24370"/>
                </a:lnTo>
                <a:lnTo>
                  <a:pt x="52140" y="24370"/>
                </a:lnTo>
                <a:lnTo>
                  <a:pt x="52130" y="24380"/>
                </a:lnTo>
                <a:lnTo>
                  <a:pt x="52110" y="24380"/>
                </a:lnTo>
                <a:lnTo>
                  <a:pt x="52100" y="24400"/>
                </a:lnTo>
                <a:lnTo>
                  <a:pt x="52080" y="24420"/>
                </a:lnTo>
                <a:lnTo>
                  <a:pt x="52060" y="24430"/>
                </a:lnTo>
                <a:lnTo>
                  <a:pt x="52050" y="24450"/>
                </a:lnTo>
                <a:lnTo>
                  <a:pt x="52030" y="24470"/>
                </a:lnTo>
                <a:lnTo>
                  <a:pt x="52020" y="24480"/>
                </a:lnTo>
                <a:lnTo>
                  <a:pt x="52020" y="24490"/>
                </a:lnTo>
                <a:lnTo>
                  <a:pt x="52010" y="24500"/>
                </a:lnTo>
                <a:lnTo>
                  <a:pt x="52000" y="24520"/>
                </a:lnTo>
                <a:lnTo>
                  <a:pt x="51990" y="24530"/>
                </a:lnTo>
                <a:lnTo>
                  <a:pt x="51980" y="24540"/>
                </a:lnTo>
                <a:lnTo>
                  <a:pt x="51960" y="24550"/>
                </a:lnTo>
                <a:lnTo>
                  <a:pt x="51960" y="24560"/>
                </a:lnTo>
                <a:lnTo>
                  <a:pt x="51950" y="24570"/>
                </a:lnTo>
                <a:lnTo>
                  <a:pt x="51930" y="24580"/>
                </a:lnTo>
                <a:lnTo>
                  <a:pt x="51920" y="24590"/>
                </a:lnTo>
                <a:lnTo>
                  <a:pt x="51920" y="24600"/>
                </a:lnTo>
                <a:lnTo>
                  <a:pt x="51920" y="24610"/>
                </a:lnTo>
                <a:lnTo>
                  <a:pt x="51910" y="24620"/>
                </a:lnTo>
                <a:lnTo>
                  <a:pt x="51910" y="24630"/>
                </a:lnTo>
                <a:lnTo>
                  <a:pt x="51900" y="24630"/>
                </a:lnTo>
                <a:lnTo>
                  <a:pt x="51890" y="24640"/>
                </a:lnTo>
                <a:lnTo>
                  <a:pt x="51880" y="24640"/>
                </a:lnTo>
                <a:lnTo>
                  <a:pt x="51870" y="24640"/>
                </a:lnTo>
                <a:lnTo>
                  <a:pt x="51870" y="24660"/>
                </a:lnTo>
                <a:lnTo>
                  <a:pt x="51870" y="24670"/>
                </a:lnTo>
                <a:lnTo>
                  <a:pt x="51870" y="24680"/>
                </a:lnTo>
                <a:lnTo>
                  <a:pt x="51870" y="24690"/>
                </a:lnTo>
                <a:lnTo>
                  <a:pt x="51860" y="24690"/>
                </a:lnTo>
                <a:lnTo>
                  <a:pt x="51860" y="24700"/>
                </a:lnTo>
                <a:lnTo>
                  <a:pt x="51830" y="24710"/>
                </a:lnTo>
                <a:lnTo>
                  <a:pt x="51790" y="24730"/>
                </a:lnTo>
                <a:lnTo>
                  <a:pt x="51770" y="24750"/>
                </a:lnTo>
                <a:lnTo>
                  <a:pt x="51760" y="24750"/>
                </a:lnTo>
                <a:lnTo>
                  <a:pt x="51750" y="24750"/>
                </a:lnTo>
                <a:lnTo>
                  <a:pt x="51730" y="24750"/>
                </a:lnTo>
                <a:lnTo>
                  <a:pt x="51700" y="24740"/>
                </a:lnTo>
                <a:lnTo>
                  <a:pt x="51690" y="24740"/>
                </a:lnTo>
                <a:lnTo>
                  <a:pt x="51680" y="24740"/>
                </a:lnTo>
                <a:lnTo>
                  <a:pt x="51670" y="24740"/>
                </a:lnTo>
                <a:lnTo>
                  <a:pt x="51670" y="24760"/>
                </a:lnTo>
                <a:lnTo>
                  <a:pt x="51670" y="24770"/>
                </a:lnTo>
                <a:lnTo>
                  <a:pt x="51670" y="24780"/>
                </a:lnTo>
                <a:lnTo>
                  <a:pt x="51660" y="24790"/>
                </a:lnTo>
                <a:lnTo>
                  <a:pt x="51660" y="24800"/>
                </a:lnTo>
                <a:lnTo>
                  <a:pt x="51660" y="24810"/>
                </a:lnTo>
                <a:lnTo>
                  <a:pt x="51650" y="24810"/>
                </a:lnTo>
                <a:lnTo>
                  <a:pt x="51640" y="24820"/>
                </a:lnTo>
                <a:lnTo>
                  <a:pt x="51640" y="24830"/>
                </a:lnTo>
                <a:lnTo>
                  <a:pt x="51620" y="24830"/>
                </a:lnTo>
                <a:lnTo>
                  <a:pt x="51620" y="24840"/>
                </a:lnTo>
                <a:lnTo>
                  <a:pt x="51610" y="24840"/>
                </a:lnTo>
                <a:lnTo>
                  <a:pt x="51600" y="24850"/>
                </a:lnTo>
                <a:lnTo>
                  <a:pt x="51600" y="24860"/>
                </a:lnTo>
                <a:lnTo>
                  <a:pt x="51590" y="24870"/>
                </a:lnTo>
                <a:lnTo>
                  <a:pt x="51580" y="24880"/>
                </a:lnTo>
                <a:lnTo>
                  <a:pt x="51570" y="24890"/>
                </a:lnTo>
                <a:lnTo>
                  <a:pt x="51560" y="24890"/>
                </a:lnTo>
                <a:lnTo>
                  <a:pt x="51550" y="24890"/>
                </a:lnTo>
                <a:lnTo>
                  <a:pt x="51550" y="24910"/>
                </a:lnTo>
                <a:lnTo>
                  <a:pt x="51540" y="24930"/>
                </a:lnTo>
                <a:lnTo>
                  <a:pt x="51540" y="24950"/>
                </a:lnTo>
                <a:lnTo>
                  <a:pt x="51540" y="24970"/>
                </a:lnTo>
                <a:lnTo>
                  <a:pt x="51540" y="24990"/>
                </a:lnTo>
                <a:lnTo>
                  <a:pt x="51540" y="25020"/>
                </a:lnTo>
                <a:lnTo>
                  <a:pt x="51540" y="25040"/>
                </a:lnTo>
                <a:lnTo>
                  <a:pt x="51540" y="25050"/>
                </a:lnTo>
                <a:lnTo>
                  <a:pt x="51540" y="25080"/>
                </a:lnTo>
                <a:lnTo>
                  <a:pt x="51530" y="25130"/>
                </a:lnTo>
                <a:lnTo>
                  <a:pt x="51530" y="25140"/>
                </a:lnTo>
                <a:lnTo>
                  <a:pt x="51530" y="25160"/>
                </a:lnTo>
                <a:lnTo>
                  <a:pt x="51530" y="25170"/>
                </a:lnTo>
                <a:lnTo>
                  <a:pt x="51510" y="25200"/>
                </a:lnTo>
                <a:lnTo>
                  <a:pt x="51500" y="25230"/>
                </a:lnTo>
                <a:lnTo>
                  <a:pt x="51490" y="25250"/>
                </a:lnTo>
                <a:lnTo>
                  <a:pt x="51480" y="25270"/>
                </a:lnTo>
                <a:lnTo>
                  <a:pt x="51460" y="25290"/>
                </a:lnTo>
                <a:lnTo>
                  <a:pt x="51430" y="25300"/>
                </a:lnTo>
                <a:lnTo>
                  <a:pt x="51410" y="25310"/>
                </a:lnTo>
                <a:lnTo>
                  <a:pt x="51380" y="25310"/>
                </a:lnTo>
                <a:lnTo>
                  <a:pt x="51370" y="25320"/>
                </a:lnTo>
                <a:lnTo>
                  <a:pt x="51350" y="25310"/>
                </a:lnTo>
                <a:lnTo>
                  <a:pt x="51340" y="25320"/>
                </a:lnTo>
                <a:lnTo>
                  <a:pt x="51320" y="25320"/>
                </a:lnTo>
                <a:lnTo>
                  <a:pt x="51300" y="25340"/>
                </a:lnTo>
                <a:lnTo>
                  <a:pt x="51270" y="25370"/>
                </a:lnTo>
                <a:lnTo>
                  <a:pt x="51260" y="25380"/>
                </a:lnTo>
                <a:lnTo>
                  <a:pt x="51250" y="25380"/>
                </a:lnTo>
                <a:lnTo>
                  <a:pt x="51240" y="25390"/>
                </a:lnTo>
                <a:lnTo>
                  <a:pt x="51210" y="25420"/>
                </a:lnTo>
                <a:lnTo>
                  <a:pt x="51180" y="25440"/>
                </a:lnTo>
                <a:lnTo>
                  <a:pt x="51170" y="25450"/>
                </a:lnTo>
                <a:lnTo>
                  <a:pt x="51160" y="25450"/>
                </a:lnTo>
                <a:lnTo>
                  <a:pt x="51150" y="25450"/>
                </a:lnTo>
                <a:lnTo>
                  <a:pt x="51120" y="25460"/>
                </a:lnTo>
                <a:lnTo>
                  <a:pt x="51090" y="25470"/>
                </a:lnTo>
                <a:lnTo>
                  <a:pt x="51040" y="25490"/>
                </a:lnTo>
                <a:lnTo>
                  <a:pt x="51020" y="25500"/>
                </a:lnTo>
                <a:lnTo>
                  <a:pt x="51010" y="25500"/>
                </a:lnTo>
                <a:lnTo>
                  <a:pt x="51000" y="25510"/>
                </a:lnTo>
                <a:lnTo>
                  <a:pt x="50980" y="25510"/>
                </a:lnTo>
                <a:lnTo>
                  <a:pt x="50950" y="25510"/>
                </a:lnTo>
                <a:lnTo>
                  <a:pt x="50940" y="25510"/>
                </a:lnTo>
                <a:lnTo>
                  <a:pt x="50920" y="25520"/>
                </a:lnTo>
                <a:lnTo>
                  <a:pt x="50900" y="25530"/>
                </a:lnTo>
                <a:lnTo>
                  <a:pt x="50820" y="25580"/>
                </a:lnTo>
                <a:lnTo>
                  <a:pt x="50780" y="25600"/>
                </a:lnTo>
                <a:lnTo>
                  <a:pt x="50770" y="25610"/>
                </a:lnTo>
                <a:lnTo>
                  <a:pt x="50750" y="25620"/>
                </a:lnTo>
                <a:lnTo>
                  <a:pt x="50750" y="25630"/>
                </a:lnTo>
                <a:lnTo>
                  <a:pt x="50760" y="25650"/>
                </a:lnTo>
                <a:lnTo>
                  <a:pt x="50770" y="25660"/>
                </a:lnTo>
                <a:lnTo>
                  <a:pt x="50770" y="25670"/>
                </a:lnTo>
                <a:lnTo>
                  <a:pt x="50760" y="25680"/>
                </a:lnTo>
                <a:lnTo>
                  <a:pt x="50760" y="25690"/>
                </a:lnTo>
                <a:lnTo>
                  <a:pt x="50750" y="25700"/>
                </a:lnTo>
                <a:lnTo>
                  <a:pt x="50740" y="25740"/>
                </a:lnTo>
                <a:lnTo>
                  <a:pt x="50730" y="25750"/>
                </a:lnTo>
                <a:lnTo>
                  <a:pt x="50720" y="25770"/>
                </a:lnTo>
                <a:lnTo>
                  <a:pt x="50710" y="25780"/>
                </a:lnTo>
                <a:lnTo>
                  <a:pt x="50710" y="25790"/>
                </a:lnTo>
                <a:lnTo>
                  <a:pt x="50690" y="25810"/>
                </a:lnTo>
                <a:lnTo>
                  <a:pt x="50680" y="25810"/>
                </a:lnTo>
                <a:lnTo>
                  <a:pt x="50660" y="25820"/>
                </a:lnTo>
                <a:lnTo>
                  <a:pt x="50640" y="25830"/>
                </a:lnTo>
                <a:lnTo>
                  <a:pt x="50630" y="25830"/>
                </a:lnTo>
                <a:lnTo>
                  <a:pt x="50620" y="25840"/>
                </a:lnTo>
                <a:lnTo>
                  <a:pt x="50610" y="25840"/>
                </a:lnTo>
                <a:lnTo>
                  <a:pt x="50600" y="25850"/>
                </a:lnTo>
                <a:lnTo>
                  <a:pt x="50590" y="25860"/>
                </a:lnTo>
                <a:lnTo>
                  <a:pt x="50580" y="25870"/>
                </a:lnTo>
                <a:lnTo>
                  <a:pt x="50560" y="25890"/>
                </a:lnTo>
                <a:lnTo>
                  <a:pt x="50560" y="25900"/>
                </a:lnTo>
                <a:lnTo>
                  <a:pt x="50550" y="25920"/>
                </a:lnTo>
                <a:lnTo>
                  <a:pt x="50540" y="25930"/>
                </a:lnTo>
                <a:lnTo>
                  <a:pt x="50530" y="25950"/>
                </a:lnTo>
                <a:lnTo>
                  <a:pt x="50510" y="25970"/>
                </a:lnTo>
                <a:lnTo>
                  <a:pt x="50500" y="25980"/>
                </a:lnTo>
                <a:lnTo>
                  <a:pt x="50490" y="25990"/>
                </a:lnTo>
                <a:lnTo>
                  <a:pt x="50480" y="25990"/>
                </a:lnTo>
                <a:lnTo>
                  <a:pt x="50460" y="25980"/>
                </a:lnTo>
                <a:lnTo>
                  <a:pt x="50450" y="25980"/>
                </a:lnTo>
                <a:lnTo>
                  <a:pt x="50440" y="25970"/>
                </a:lnTo>
                <a:lnTo>
                  <a:pt x="50430" y="25980"/>
                </a:lnTo>
                <a:lnTo>
                  <a:pt x="50420" y="25990"/>
                </a:lnTo>
                <a:lnTo>
                  <a:pt x="50410" y="25990"/>
                </a:lnTo>
                <a:lnTo>
                  <a:pt x="50390" y="26000"/>
                </a:lnTo>
                <a:lnTo>
                  <a:pt x="50380" y="26000"/>
                </a:lnTo>
                <a:lnTo>
                  <a:pt x="50370" y="25990"/>
                </a:lnTo>
                <a:lnTo>
                  <a:pt x="50350" y="25990"/>
                </a:lnTo>
                <a:lnTo>
                  <a:pt x="50330" y="25990"/>
                </a:lnTo>
                <a:lnTo>
                  <a:pt x="50320" y="26000"/>
                </a:lnTo>
                <a:lnTo>
                  <a:pt x="50310" y="26000"/>
                </a:lnTo>
                <a:lnTo>
                  <a:pt x="50290" y="26000"/>
                </a:lnTo>
                <a:lnTo>
                  <a:pt x="50280" y="26000"/>
                </a:lnTo>
                <a:lnTo>
                  <a:pt x="50270" y="26000"/>
                </a:lnTo>
                <a:lnTo>
                  <a:pt x="50260" y="25990"/>
                </a:lnTo>
                <a:lnTo>
                  <a:pt x="50250" y="25980"/>
                </a:lnTo>
                <a:lnTo>
                  <a:pt x="50230" y="25970"/>
                </a:lnTo>
                <a:lnTo>
                  <a:pt x="50220" y="25960"/>
                </a:lnTo>
                <a:lnTo>
                  <a:pt x="50210" y="25960"/>
                </a:lnTo>
                <a:lnTo>
                  <a:pt x="50190" y="25970"/>
                </a:lnTo>
                <a:lnTo>
                  <a:pt x="50170" y="25990"/>
                </a:lnTo>
                <a:lnTo>
                  <a:pt x="50160" y="26030"/>
                </a:lnTo>
                <a:lnTo>
                  <a:pt x="50120" y="26140"/>
                </a:lnTo>
                <a:lnTo>
                  <a:pt x="50110" y="26160"/>
                </a:lnTo>
                <a:lnTo>
                  <a:pt x="50100" y="26180"/>
                </a:lnTo>
                <a:lnTo>
                  <a:pt x="50090" y="26190"/>
                </a:lnTo>
                <a:lnTo>
                  <a:pt x="50070" y="26200"/>
                </a:lnTo>
                <a:lnTo>
                  <a:pt x="50040" y="26230"/>
                </a:lnTo>
                <a:lnTo>
                  <a:pt x="50000" y="26260"/>
                </a:lnTo>
                <a:lnTo>
                  <a:pt x="49980" y="26270"/>
                </a:lnTo>
                <a:lnTo>
                  <a:pt x="49960" y="26280"/>
                </a:lnTo>
                <a:lnTo>
                  <a:pt x="49950" y="26300"/>
                </a:lnTo>
                <a:lnTo>
                  <a:pt x="49930" y="26320"/>
                </a:lnTo>
                <a:lnTo>
                  <a:pt x="49920" y="26350"/>
                </a:lnTo>
                <a:lnTo>
                  <a:pt x="49910" y="26370"/>
                </a:lnTo>
                <a:lnTo>
                  <a:pt x="49900" y="26400"/>
                </a:lnTo>
                <a:lnTo>
                  <a:pt x="49870" y="26450"/>
                </a:lnTo>
                <a:lnTo>
                  <a:pt x="49850" y="26510"/>
                </a:lnTo>
                <a:lnTo>
                  <a:pt x="49830" y="26520"/>
                </a:lnTo>
                <a:lnTo>
                  <a:pt x="49800" y="26540"/>
                </a:lnTo>
                <a:lnTo>
                  <a:pt x="49790" y="26540"/>
                </a:lnTo>
                <a:lnTo>
                  <a:pt x="49770" y="26540"/>
                </a:lnTo>
                <a:lnTo>
                  <a:pt x="49760" y="26550"/>
                </a:lnTo>
                <a:lnTo>
                  <a:pt x="49740" y="26550"/>
                </a:lnTo>
                <a:lnTo>
                  <a:pt x="49730" y="26560"/>
                </a:lnTo>
                <a:lnTo>
                  <a:pt x="49710" y="26570"/>
                </a:lnTo>
                <a:lnTo>
                  <a:pt x="49700" y="26580"/>
                </a:lnTo>
                <a:lnTo>
                  <a:pt x="49670" y="26580"/>
                </a:lnTo>
                <a:lnTo>
                  <a:pt x="49660" y="26590"/>
                </a:lnTo>
                <a:lnTo>
                  <a:pt x="49640" y="26600"/>
                </a:lnTo>
                <a:lnTo>
                  <a:pt x="49630" y="26600"/>
                </a:lnTo>
                <a:lnTo>
                  <a:pt x="49620" y="26600"/>
                </a:lnTo>
                <a:lnTo>
                  <a:pt x="49600" y="26600"/>
                </a:lnTo>
                <a:lnTo>
                  <a:pt x="49600" y="26590"/>
                </a:lnTo>
                <a:lnTo>
                  <a:pt x="49590" y="26590"/>
                </a:lnTo>
                <a:lnTo>
                  <a:pt x="49580" y="26580"/>
                </a:lnTo>
                <a:lnTo>
                  <a:pt x="49570" y="26570"/>
                </a:lnTo>
                <a:lnTo>
                  <a:pt x="49560" y="26560"/>
                </a:lnTo>
                <a:lnTo>
                  <a:pt x="49540" y="26560"/>
                </a:lnTo>
                <a:lnTo>
                  <a:pt x="49530" y="26560"/>
                </a:lnTo>
                <a:lnTo>
                  <a:pt x="49510" y="26560"/>
                </a:lnTo>
                <a:lnTo>
                  <a:pt x="49500" y="26560"/>
                </a:lnTo>
                <a:lnTo>
                  <a:pt x="49480" y="26560"/>
                </a:lnTo>
                <a:lnTo>
                  <a:pt x="49470" y="26560"/>
                </a:lnTo>
                <a:lnTo>
                  <a:pt x="49460" y="26560"/>
                </a:lnTo>
                <a:lnTo>
                  <a:pt x="49440" y="26560"/>
                </a:lnTo>
                <a:lnTo>
                  <a:pt x="49410" y="26550"/>
                </a:lnTo>
                <a:lnTo>
                  <a:pt x="49380" y="26540"/>
                </a:lnTo>
                <a:lnTo>
                  <a:pt x="49360" y="26530"/>
                </a:lnTo>
                <a:lnTo>
                  <a:pt x="49350" y="26520"/>
                </a:lnTo>
                <a:lnTo>
                  <a:pt x="49340" y="26530"/>
                </a:lnTo>
                <a:lnTo>
                  <a:pt x="49330" y="26540"/>
                </a:lnTo>
                <a:lnTo>
                  <a:pt x="49320" y="26540"/>
                </a:lnTo>
                <a:lnTo>
                  <a:pt x="49310" y="26540"/>
                </a:lnTo>
                <a:lnTo>
                  <a:pt x="49300" y="26540"/>
                </a:lnTo>
                <a:lnTo>
                  <a:pt x="49280" y="26550"/>
                </a:lnTo>
                <a:lnTo>
                  <a:pt x="49280" y="26560"/>
                </a:lnTo>
                <a:lnTo>
                  <a:pt x="49270" y="26570"/>
                </a:lnTo>
                <a:lnTo>
                  <a:pt x="49260" y="26580"/>
                </a:lnTo>
                <a:lnTo>
                  <a:pt x="49250" y="26590"/>
                </a:lnTo>
                <a:lnTo>
                  <a:pt x="49240" y="26590"/>
                </a:lnTo>
                <a:lnTo>
                  <a:pt x="49220" y="26600"/>
                </a:lnTo>
                <a:lnTo>
                  <a:pt x="49200" y="26610"/>
                </a:lnTo>
                <a:lnTo>
                  <a:pt x="49190" y="26610"/>
                </a:lnTo>
                <a:lnTo>
                  <a:pt x="49180" y="26610"/>
                </a:lnTo>
                <a:lnTo>
                  <a:pt x="49170" y="26610"/>
                </a:lnTo>
                <a:lnTo>
                  <a:pt x="49160" y="26620"/>
                </a:lnTo>
                <a:lnTo>
                  <a:pt x="49150" y="26610"/>
                </a:lnTo>
                <a:lnTo>
                  <a:pt x="49130" y="26610"/>
                </a:lnTo>
                <a:lnTo>
                  <a:pt x="49120" y="26600"/>
                </a:lnTo>
                <a:lnTo>
                  <a:pt x="49120" y="26590"/>
                </a:lnTo>
                <a:lnTo>
                  <a:pt x="49110" y="26590"/>
                </a:lnTo>
                <a:lnTo>
                  <a:pt x="49090" y="26600"/>
                </a:lnTo>
                <a:lnTo>
                  <a:pt x="49070" y="26600"/>
                </a:lnTo>
                <a:lnTo>
                  <a:pt x="49060" y="26610"/>
                </a:lnTo>
                <a:lnTo>
                  <a:pt x="49040" y="26600"/>
                </a:lnTo>
                <a:lnTo>
                  <a:pt x="49010" y="26610"/>
                </a:lnTo>
                <a:lnTo>
                  <a:pt x="49000" y="26610"/>
                </a:lnTo>
                <a:lnTo>
                  <a:pt x="48980" y="26620"/>
                </a:lnTo>
                <a:lnTo>
                  <a:pt x="48970" y="26630"/>
                </a:lnTo>
                <a:lnTo>
                  <a:pt x="48960" y="26650"/>
                </a:lnTo>
                <a:lnTo>
                  <a:pt x="48950" y="26650"/>
                </a:lnTo>
                <a:lnTo>
                  <a:pt x="48940" y="26650"/>
                </a:lnTo>
                <a:lnTo>
                  <a:pt x="48940" y="26640"/>
                </a:lnTo>
                <a:lnTo>
                  <a:pt x="48940" y="26630"/>
                </a:lnTo>
                <a:lnTo>
                  <a:pt x="48940" y="26610"/>
                </a:lnTo>
                <a:lnTo>
                  <a:pt x="48930" y="26550"/>
                </a:lnTo>
                <a:lnTo>
                  <a:pt x="48930" y="26500"/>
                </a:lnTo>
                <a:lnTo>
                  <a:pt x="48930" y="26430"/>
                </a:lnTo>
                <a:lnTo>
                  <a:pt x="48930" y="26340"/>
                </a:lnTo>
                <a:lnTo>
                  <a:pt x="48930" y="26280"/>
                </a:lnTo>
                <a:lnTo>
                  <a:pt x="48930" y="26260"/>
                </a:lnTo>
                <a:lnTo>
                  <a:pt x="48930" y="26040"/>
                </a:lnTo>
                <a:lnTo>
                  <a:pt x="48930" y="26030"/>
                </a:lnTo>
                <a:lnTo>
                  <a:pt x="48920" y="25820"/>
                </a:lnTo>
                <a:lnTo>
                  <a:pt x="48930" y="25640"/>
                </a:lnTo>
                <a:lnTo>
                  <a:pt x="48920" y="25490"/>
                </a:lnTo>
                <a:lnTo>
                  <a:pt x="48920" y="25470"/>
                </a:lnTo>
                <a:lnTo>
                  <a:pt x="48930" y="25230"/>
                </a:lnTo>
                <a:lnTo>
                  <a:pt x="48930" y="25220"/>
                </a:lnTo>
                <a:lnTo>
                  <a:pt x="48920" y="25110"/>
                </a:lnTo>
                <a:lnTo>
                  <a:pt x="48920" y="25050"/>
                </a:lnTo>
                <a:lnTo>
                  <a:pt x="48920" y="24880"/>
                </a:lnTo>
                <a:lnTo>
                  <a:pt x="48920" y="24790"/>
                </a:lnTo>
                <a:lnTo>
                  <a:pt x="48920" y="24560"/>
                </a:lnTo>
                <a:lnTo>
                  <a:pt x="48920" y="24340"/>
                </a:lnTo>
                <a:lnTo>
                  <a:pt x="48910" y="24220"/>
                </a:lnTo>
                <a:lnTo>
                  <a:pt x="48920" y="24040"/>
                </a:lnTo>
                <a:lnTo>
                  <a:pt x="48920" y="23840"/>
                </a:lnTo>
                <a:lnTo>
                  <a:pt x="48920" y="23750"/>
                </a:lnTo>
                <a:lnTo>
                  <a:pt x="48920" y="23710"/>
                </a:lnTo>
                <a:lnTo>
                  <a:pt x="48910" y="23510"/>
                </a:lnTo>
                <a:lnTo>
                  <a:pt x="48910" y="23420"/>
                </a:lnTo>
                <a:lnTo>
                  <a:pt x="48920" y="23310"/>
                </a:lnTo>
                <a:lnTo>
                  <a:pt x="48910" y="23170"/>
                </a:lnTo>
                <a:lnTo>
                  <a:pt x="48900" y="22940"/>
                </a:lnTo>
                <a:lnTo>
                  <a:pt x="48900" y="22690"/>
                </a:lnTo>
                <a:lnTo>
                  <a:pt x="48900" y="22630"/>
                </a:lnTo>
                <a:lnTo>
                  <a:pt x="48900" y="22560"/>
                </a:lnTo>
                <a:lnTo>
                  <a:pt x="48890" y="22440"/>
                </a:lnTo>
                <a:lnTo>
                  <a:pt x="48890" y="22430"/>
                </a:lnTo>
                <a:lnTo>
                  <a:pt x="48890" y="22390"/>
                </a:lnTo>
                <a:lnTo>
                  <a:pt x="48890" y="22210"/>
                </a:lnTo>
                <a:lnTo>
                  <a:pt x="48880" y="22040"/>
                </a:lnTo>
                <a:lnTo>
                  <a:pt x="48880" y="22020"/>
                </a:lnTo>
                <a:lnTo>
                  <a:pt x="48880" y="22010"/>
                </a:lnTo>
                <a:lnTo>
                  <a:pt x="48880" y="21980"/>
                </a:lnTo>
                <a:lnTo>
                  <a:pt x="48880" y="21920"/>
                </a:lnTo>
                <a:lnTo>
                  <a:pt x="48880" y="21860"/>
                </a:lnTo>
                <a:lnTo>
                  <a:pt x="48880" y="21740"/>
                </a:lnTo>
                <a:lnTo>
                  <a:pt x="48880" y="21600"/>
                </a:lnTo>
                <a:lnTo>
                  <a:pt x="48870" y="21560"/>
                </a:lnTo>
                <a:lnTo>
                  <a:pt x="48870" y="21420"/>
                </a:lnTo>
                <a:lnTo>
                  <a:pt x="48870" y="21380"/>
                </a:lnTo>
                <a:lnTo>
                  <a:pt x="48860" y="21150"/>
                </a:lnTo>
                <a:lnTo>
                  <a:pt x="48860" y="20980"/>
                </a:lnTo>
                <a:lnTo>
                  <a:pt x="48870" y="20980"/>
                </a:lnTo>
                <a:lnTo>
                  <a:pt x="48860" y="20930"/>
                </a:lnTo>
                <a:lnTo>
                  <a:pt x="48860" y="20890"/>
                </a:lnTo>
                <a:lnTo>
                  <a:pt x="48860" y="20780"/>
                </a:lnTo>
                <a:lnTo>
                  <a:pt x="48870" y="20630"/>
                </a:lnTo>
                <a:lnTo>
                  <a:pt x="49750" y="21340"/>
                </a:lnTo>
                <a:lnTo>
                  <a:pt x="49750" y="21440"/>
                </a:lnTo>
                <a:lnTo>
                  <a:pt x="49910" y="21430"/>
                </a:lnTo>
                <a:lnTo>
                  <a:pt x="49950" y="21430"/>
                </a:lnTo>
                <a:lnTo>
                  <a:pt x="49930" y="21370"/>
                </a:lnTo>
                <a:lnTo>
                  <a:pt x="49920" y="21350"/>
                </a:lnTo>
                <a:lnTo>
                  <a:pt x="49910" y="21310"/>
                </a:lnTo>
                <a:lnTo>
                  <a:pt x="49900" y="21230"/>
                </a:lnTo>
                <a:lnTo>
                  <a:pt x="50000" y="21180"/>
                </a:lnTo>
                <a:lnTo>
                  <a:pt x="50020" y="21170"/>
                </a:lnTo>
                <a:lnTo>
                  <a:pt x="50070" y="21170"/>
                </a:lnTo>
                <a:lnTo>
                  <a:pt x="50120" y="21170"/>
                </a:lnTo>
                <a:lnTo>
                  <a:pt x="50140" y="21170"/>
                </a:lnTo>
                <a:lnTo>
                  <a:pt x="50190" y="21150"/>
                </a:lnTo>
                <a:lnTo>
                  <a:pt x="50240" y="21120"/>
                </a:lnTo>
                <a:lnTo>
                  <a:pt x="50270" y="21100"/>
                </a:lnTo>
                <a:lnTo>
                  <a:pt x="50310" y="21080"/>
                </a:lnTo>
                <a:lnTo>
                  <a:pt x="50320" y="21060"/>
                </a:lnTo>
                <a:lnTo>
                  <a:pt x="50340" y="21030"/>
                </a:lnTo>
                <a:lnTo>
                  <a:pt x="50360" y="21000"/>
                </a:lnTo>
                <a:lnTo>
                  <a:pt x="50400" y="20980"/>
                </a:lnTo>
                <a:lnTo>
                  <a:pt x="50440" y="20960"/>
                </a:lnTo>
                <a:lnTo>
                  <a:pt x="50480" y="20940"/>
                </a:lnTo>
                <a:lnTo>
                  <a:pt x="50540" y="20910"/>
                </a:lnTo>
                <a:lnTo>
                  <a:pt x="50610" y="20880"/>
                </a:lnTo>
                <a:lnTo>
                  <a:pt x="50670" y="20860"/>
                </a:lnTo>
                <a:lnTo>
                  <a:pt x="50730" y="20820"/>
                </a:lnTo>
                <a:lnTo>
                  <a:pt x="50780" y="20800"/>
                </a:lnTo>
                <a:lnTo>
                  <a:pt x="50850" y="20760"/>
                </a:lnTo>
                <a:lnTo>
                  <a:pt x="50900" y="20740"/>
                </a:lnTo>
                <a:lnTo>
                  <a:pt x="50900" y="20730"/>
                </a:lnTo>
                <a:lnTo>
                  <a:pt x="50940" y="20710"/>
                </a:lnTo>
                <a:lnTo>
                  <a:pt x="50960" y="20690"/>
                </a:lnTo>
                <a:lnTo>
                  <a:pt x="50990" y="20670"/>
                </a:lnTo>
                <a:lnTo>
                  <a:pt x="51010" y="20640"/>
                </a:lnTo>
                <a:lnTo>
                  <a:pt x="51020" y="20600"/>
                </a:lnTo>
                <a:lnTo>
                  <a:pt x="51030" y="20560"/>
                </a:lnTo>
                <a:lnTo>
                  <a:pt x="51040" y="20520"/>
                </a:lnTo>
                <a:lnTo>
                  <a:pt x="51050" y="20480"/>
                </a:lnTo>
                <a:lnTo>
                  <a:pt x="51050" y="20470"/>
                </a:lnTo>
                <a:lnTo>
                  <a:pt x="51060" y="20430"/>
                </a:lnTo>
                <a:lnTo>
                  <a:pt x="51090" y="20310"/>
                </a:lnTo>
                <a:lnTo>
                  <a:pt x="51130" y="20170"/>
                </a:lnTo>
                <a:lnTo>
                  <a:pt x="51170" y="20020"/>
                </a:lnTo>
                <a:lnTo>
                  <a:pt x="51200" y="19900"/>
                </a:lnTo>
                <a:lnTo>
                  <a:pt x="51270" y="19630"/>
                </a:lnTo>
                <a:lnTo>
                  <a:pt x="51270" y="19600"/>
                </a:lnTo>
                <a:lnTo>
                  <a:pt x="51300" y="19510"/>
                </a:lnTo>
                <a:lnTo>
                  <a:pt x="51310" y="19450"/>
                </a:lnTo>
                <a:lnTo>
                  <a:pt x="51350" y="19310"/>
                </a:lnTo>
                <a:lnTo>
                  <a:pt x="51380" y="19200"/>
                </a:lnTo>
                <a:lnTo>
                  <a:pt x="51370" y="19200"/>
                </a:lnTo>
                <a:lnTo>
                  <a:pt x="51380" y="19200"/>
                </a:lnTo>
                <a:lnTo>
                  <a:pt x="51390" y="19150"/>
                </a:lnTo>
                <a:lnTo>
                  <a:pt x="51400" y="19080"/>
                </a:lnTo>
                <a:lnTo>
                  <a:pt x="51410" y="19060"/>
                </a:lnTo>
                <a:lnTo>
                  <a:pt x="51430" y="18980"/>
                </a:lnTo>
                <a:lnTo>
                  <a:pt x="51430" y="18960"/>
                </a:lnTo>
                <a:lnTo>
                  <a:pt x="51450" y="18880"/>
                </a:lnTo>
                <a:lnTo>
                  <a:pt x="51450" y="18840"/>
                </a:lnTo>
                <a:lnTo>
                  <a:pt x="51470" y="18780"/>
                </a:lnTo>
                <a:lnTo>
                  <a:pt x="51470" y="18770"/>
                </a:lnTo>
                <a:lnTo>
                  <a:pt x="51490" y="18690"/>
                </a:lnTo>
                <a:lnTo>
                  <a:pt x="51490" y="18680"/>
                </a:lnTo>
                <a:lnTo>
                  <a:pt x="51490" y="18660"/>
                </a:lnTo>
                <a:lnTo>
                  <a:pt x="51490" y="18650"/>
                </a:lnTo>
                <a:lnTo>
                  <a:pt x="51500" y="18610"/>
                </a:lnTo>
                <a:lnTo>
                  <a:pt x="51510" y="18570"/>
                </a:lnTo>
                <a:lnTo>
                  <a:pt x="51510" y="18560"/>
                </a:lnTo>
                <a:lnTo>
                  <a:pt x="51510" y="18550"/>
                </a:lnTo>
                <a:lnTo>
                  <a:pt x="51520" y="18520"/>
                </a:lnTo>
                <a:lnTo>
                  <a:pt x="51530" y="18430"/>
                </a:lnTo>
                <a:lnTo>
                  <a:pt x="51540" y="18400"/>
                </a:lnTo>
                <a:lnTo>
                  <a:pt x="51540" y="18390"/>
                </a:lnTo>
                <a:lnTo>
                  <a:pt x="51540" y="18370"/>
                </a:lnTo>
                <a:lnTo>
                  <a:pt x="51550" y="18310"/>
                </a:lnTo>
                <a:lnTo>
                  <a:pt x="51560" y="18280"/>
                </a:lnTo>
                <a:lnTo>
                  <a:pt x="51560" y="18270"/>
                </a:lnTo>
                <a:lnTo>
                  <a:pt x="51560" y="18260"/>
                </a:lnTo>
                <a:lnTo>
                  <a:pt x="51570" y="18210"/>
                </a:lnTo>
                <a:lnTo>
                  <a:pt x="51580" y="18180"/>
                </a:lnTo>
                <a:lnTo>
                  <a:pt x="51590" y="18120"/>
                </a:lnTo>
                <a:lnTo>
                  <a:pt x="51590" y="18100"/>
                </a:lnTo>
                <a:lnTo>
                  <a:pt x="51600" y="18020"/>
                </a:lnTo>
                <a:lnTo>
                  <a:pt x="51610" y="17940"/>
                </a:lnTo>
                <a:lnTo>
                  <a:pt x="51630" y="17780"/>
                </a:lnTo>
                <a:lnTo>
                  <a:pt x="51660" y="17570"/>
                </a:lnTo>
                <a:lnTo>
                  <a:pt x="51670" y="17500"/>
                </a:lnTo>
                <a:lnTo>
                  <a:pt x="51680" y="17430"/>
                </a:lnTo>
                <a:lnTo>
                  <a:pt x="51710" y="17270"/>
                </a:lnTo>
                <a:lnTo>
                  <a:pt x="51730" y="17220"/>
                </a:lnTo>
                <a:lnTo>
                  <a:pt x="51700" y="17220"/>
                </a:lnTo>
                <a:lnTo>
                  <a:pt x="51680" y="17220"/>
                </a:lnTo>
                <a:lnTo>
                  <a:pt x="51580" y="17120"/>
                </a:lnTo>
                <a:lnTo>
                  <a:pt x="51450" y="16840"/>
                </a:lnTo>
                <a:lnTo>
                  <a:pt x="51200" y="16330"/>
                </a:lnTo>
                <a:lnTo>
                  <a:pt x="51210" y="16330"/>
                </a:lnTo>
                <a:lnTo>
                  <a:pt x="51220" y="16330"/>
                </a:lnTo>
                <a:lnTo>
                  <a:pt x="51550" y="16210"/>
                </a:lnTo>
                <a:lnTo>
                  <a:pt x="51790" y="16130"/>
                </a:lnTo>
                <a:lnTo>
                  <a:pt x="52080" y="16030"/>
                </a:lnTo>
                <a:lnTo>
                  <a:pt x="52080" y="15860"/>
                </a:lnTo>
                <a:lnTo>
                  <a:pt x="52080" y="15640"/>
                </a:lnTo>
                <a:lnTo>
                  <a:pt x="52080" y="15570"/>
                </a:lnTo>
                <a:lnTo>
                  <a:pt x="52030" y="15340"/>
                </a:lnTo>
                <a:lnTo>
                  <a:pt x="52030" y="15310"/>
                </a:lnTo>
                <a:lnTo>
                  <a:pt x="51940" y="14900"/>
                </a:lnTo>
                <a:lnTo>
                  <a:pt x="51880" y="14660"/>
                </a:lnTo>
                <a:lnTo>
                  <a:pt x="51890" y="14650"/>
                </a:lnTo>
                <a:lnTo>
                  <a:pt x="51880" y="14650"/>
                </a:lnTo>
                <a:lnTo>
                  <a:pt x="51830" y="14420"/>
                </a:lnTo>
                <a:lnTo>
                  <a:pt x="51810" y="14420"/>
                </a:lnTo>
                <a:lnTo>
                  <a:pt x="51790" y="14330"/>
                </a:lnTo>
                <a:lnTo>
                  <a:pt x="51770" y="14190"/>
                </a:lnTo>
                <a:lnTo>
                  <a:pt x="51690" y="13870"/>
                </a:lnTo>
                <a:lnTo>
                  <a:pt x="51620" y="13610"/>
                </a:lnTo>
                <a:lnTo>
                  <a:pt x="51620" y="13590"/>
                </a:lnTo>
                <a:lnTo>
                  <a:pt x="51670" y="13150"/>
                </a:lnTo>
                <a:lnTo>
                  <a:pt x="51680" y="13070"/>
                </a:lnTo>
                <a:lnTo>
                  <a:pt x="51680" y="13050"/>
                </a:lnTo>
                <a:lnTo>
                  <a:pt x="51700" y="12960"/>
                </a:lnTo>
                <a:lnTo>
                  <a:pt x="51700" y="12930"/>
                </a:lnTo>
                <a:lnTo>
                  <a:pt x="51700" y="12920"/>
                </a:lnTo>
                <a:lnTo>
                  <a:pt x="51710" y="12870"/>
                </a:lnTo>
                <a:lnTo>
                  <a:pt x="51710" y="12860"/>
                </a:lnTo>
                <a:lnTo>
                  <a:pt x="51710" y="12840"/>
                </a:lnTo>
                <a:lnTo>
                  <a:pt x="51720" y="12790"/>
                </a:lnTo>
                <a:lnTo>
                  <a:pt x="51720" y="12770"/>
                </a:lnTo>
                <a:lnTo>
                  <a:pt x="51720" y="12750"/>
                </a:lnTo>
                <a:lnTo>
                  <a:pt x="51720" y="12740"/>
                </a:lnTo>
                <a:lnTo>
                  <a:pt x="51730" y="12730"/>
                </a:lnTo>
                <a:lnTo>
                  <a:pt x="51720" y="12710"/>
                </a:lnTo>
                <a:lnTo>
                  <a:pt x="51720" y="12700"/>
                </a:lnTo>
                <a:lnTo>
                  <a:pt x="51730" y="12680"/>
                </a:lnTo>
                <a:lnTo>
                  <a:pt x="51730" y="12650"/>
                </a:lnTo>
                <a:lnTo>
                  <a:pt x="51740" y="12610"/>
                </a:lnTo>
                <a:lnTo>
                  <a:pt x="51740" y="12590"/>
                </a:lnTo>
                <a:lnTo>
                  <a:pt x="51750" y="12560"/>
                </a:lnTo>
                <a:lnTo>
                  <a:pt x="51740" y="12550"/>
                </a:lnTo>
                <a:lnTo>
                  <a:pt x="51750" y="12520"/>
                </a:lnTo>
                <a:lnTo>
                  <a:pt x="51750" y="12490"/>
                </a:lnTo>
                <a:lnTo>
                  <a:pt x="51760" y="12440"/>
                </a:lnTo>
                <a:lnTo>
                  <a:pt x="51770" y="12370"/>
                </a:lnTo>
                <a:lnTo>
                  <a:pt x="51770" y="12340"/>
                </a:lnTo>
                <a:lnTo>
                  <a:pt x="51770" y="12330"/>
                </a:lnTo>
                <a:lnTo>
                  <a:pt x="51790" y="12180"/>
                </a:lnTo>
                <a:lnTo>
                  <a:pt x="51800" y="12140"/>
                </a:lnTo>
                <a:lnTo>
                  <a:pt x="51800" y="12110"/>
                </a:lnTo>
                <a:lnTo>
                  <a:pt x="51810" y="11980"/>
                </a:lnTo>
                <a:lnTo>
                  <a:pt x="51810" y="11960"/>
                </a:lnTo>
                <a:lnTo>
                  <a:pt x="51810" y="11940"/>
                </a:lnTo>
                <a:lnTo>
                  <a:pt x="51820" y="11900"/>
                </a:lnTo>
                <a:lnTo>
                  <a:pt x="51830" y="11900"/>
                </a:lnTo>
                <a:lnTo>
                  <a:pt x="51830" y="11820"/>
                </a:lnTo>
                <a:lnTo>
                  <a:pt x="51850" y="11710"/>
                </a:lnTo>
                <a:lnTo>
                  <a:pt x="51850" y="11700"/>
                </a:lnTo>
                <a:lnTo>
                  <a:pt x="51860" y="11700"/>
                </a:lnTo>
                <a:lnTo>
                  <a:pt x="51880" y="11480"/>
                </a:lnTo>
                <a:lnTo>
                  <a:pt x="51880" y="11450"/>
                </a:lnTo>
                <a:lnTo>
                  <a:pt x="51890" y="11320"/>
                </a:lnTo>
                <a:lnTo>
                  <a:pt x="51900" y="11240"/>
                </a:lnTo>
                <a:lnTo>
                  <a:pt x="51910" y="11160"/>
                </a:lnTo>
                <a:lnTo>
                  <a:pt x="51920" y="11080"/>
                </a:lnTo>
                <a:lnTo>
                  <a:pt x="51930" y="11070"/>
                </a:lnTo>
                <a:lnTo>
                  <a:pt x="51930" y="11030"/>
                </a:lnTo>
                <a:lnTo>
                  <a:pt x="51930" y="11010"/>
                </a:lnTo>
                <a:lnTo>
                  <a:pt x="51930" y="11000"/>
                </a:lnTo>
                <a:lnTo>
                  <a:pt x="51930" y="10990"/>
                </a:lnTo>
                <a:lnTo>
                  <a:pt x="51930" y="10970"/>
                </a:lnTo>
                <a:lnTo>
                  <a:pt x="51940" y="10940"/>
                </a:lnTo>
                <a:lnTo>
                  <a:pt x="51930" y="10920"/>
                </a:lnTo>
                <a:lnTo>
                  <a:pt x="51940" y="10900"/>
                </a:lnTo>
                <a:lnTo>
                  <a:pt x="51940" y="10870"/>
                </a:lnTo>
                <a:lnTo>
                  <a:pt x="51940" y="10840"/>
                </a:lnTo>
                <a:lnTo>
                  <a:pt x="51940" y="10820"/>
                </a:lnTo>
                <a:lnTo>
                  <a:pt x="51950" y="10800"/>
                </a:lnTo>
                <a:lnTo>
                  <a:pt x="51950" y="10780"/>
                </a:lnTo>
                <a:lnTo>
                  <a:pt x="51960" y="10750"/>
                </a:lnTo>
                <a:lnTo>
                  <a:pt x="51960" y="10710"/>
                </a:lnTo>
                <a:lnTo>
                  <a:pt x="51970" y="10680"/>
                </a:lnTo>
                <a:lnTo>
                  <a:pt x="51970" y="10640"/>
                </a:lnTo>
                <a:lnTo>
                  <a:pt x="51970" y="10620"/>
                </a:lnTo>
                <a:lnTo>
                  <a:pt x="51980" y="10600"/>
                </a:lnTo>
                <a:lnTo>
                  <a:pt x="51980" y="10560"/>
                </a:lnTo>
                <a:lnTo>
                  <a:pt x="51990" y="10540"/>
                </a:lnTo>
                <a:lnTo>
                  <a:pt x="51990" y="10510"/>
                </a:lnTo>
                <a:lnTo>
                  <a:pt x="52000" y="10450"/>
                </a:lnTo>
                <a:lnTo>
                  <a:pt x="52000" y="10430"/>
                </a:lnTo>
                <a:lnTo>
                  <a:pt x="52200" y="10530"/>
                </a:lnTo>
                <a:lnTo>
                  <a:pt x="52540" y="10700"/>
                </a:lnTo>
                <a:lnTo>
                  <a:pt x="53150" y="11050"/>
                </a:lnTo>
                <a:lnTo>
                  <a:pt x="53260" y="11110"/>
                </a:lnTo>
                <a:lnTo>
                  <a:pt x="53280" y="11120"/>
                </a:lnTo>
                <a:lnTo>
                  <a:pt x="53290" y="11130"/>
                </a:lnTo>
                <a:lnTo>
                  <a:pt x="53370" y="11170"/>
                </a:lnTo>
                <a:lnTo>
                  <a:pt x="53530" y="11260"/>
                </a:lnTo>
                <a:lnTo>
                  <a:pt x="53610" y="11300"/>
                </a:lnTo>
                <a:lnTo>
                  <a:pt x="53710" y="11360"/>
                </a:lnTo>
                <a:lnTo>
                  <a:pt x="53810" y="11420"/>
                </a:lnTo>
                <a:lnTo>
                  <a:pt x="53900" y="11470"/>
                </a:lnTo>
                <a:lnTo>
                  <a:pt x="53930" y="11490"/>
                </a:lnTo>
                <a:lnTo>
                  <a:pt x="54090" y="11580"/>
                </a:lnTo>
                <a:lnTo>
                  <a:pt x="54250" y="11670"/>
                </a:lnTo>
                <a:lnTo>
                  <a:pt x="54360" y="11730"/>
                </a:lnTo>
                <a:lnTo>
                  <a:pt x="54460" y="11790"/>
                </a:lnTo>
                <a:lnTo>
                  <a:pt x="54600" y="11870"/>
                </a:lnTo>
                <a:lnTo>
                  <a:pt x="54800" y="11980"/>
                </a:lnTo>
                <a:lnTo>
                  <a:pt x="54970" y="12070"/>
                </a:lnTo>
                <a:lnTo>
                  <a:pt x="55560" y="12400"/>
                </a:lnTo>
                <a:lnTo>
                  <a:pt x="56040" y="12680"/>
                </a:lnTo>
                <a:lnTo>
                  <a:pt x="56030" y="12680"/>
                </a:lnTo>
                <a:lnTo>
                  <a:pt x="56520" y="12960"/>
                </a:lnTo>
                <a:lnTo>
                  <a:pt x="56930" y="13190"/>
                </a:lnTo>
                <a:lnTo>
                  <a:pt x="56940" y="13190"/>
                </a:lnTo>
                <a:lnTo>
                  <a:pt x="56940" y="13180"/>
                </a:lnTo>
                <a:lnTo>
                  <a:pt x="57110" y="13280"/>
                </a:lnTo>
                <a:lnTo>
                  <a:pt x="57130" y="13290"/>
                </a:lnTo>
                <a:lnTo>
                  <a:pt x="57430" y="13460"/>
                </a:lnTo>
                <a:lnTo>
                  <a:pt x="57630" y="13570"/>
                </a:lnTo>
                <a:lnTo>
                  <a:pt x="57860" y="13700"/>
                </a:lnTo>
                <a:lnTo>
                  <a:pt x="58220" y="13910"/>
                </a:lnTo>
                <a:lnTo>
                  <a:pt x="58230" y="13910"/>
                </a:lnTo>
                <a:lnTo>
                  <a:pt x="58410" y="14020"/>
                </a:lnTo>
                <a:lnTo>
                  <a:pt x="58470" y="14050"/>
                </a:lnTo>
                <a:lnTo>
                  <a:pt x="58550" y="14100"/>
                </a:lnTo>
                <a:lnTo>
                  <a:pt x="58840" y="14260"/>
                </a:lnTo>
                <a:lnTo>
                  <a:pt x="58840" y="14250"/>
                </a:lnTo>
                <a:lnTo>
                  <a:pt x="59130" y="14440"/>
                </a:lnTo>
                <a:lnTo>
                  <a:pt x="59320" y="14560"/>
                </a:lnTo>
                <a:lnTo>
                  <a:pt x="59550" y="14700"/>
                </a:lnTo>
                <a:lnTo>
                  <a:pt x="59740" y="14820"/>
                </a:lnTo>
                <a:lnTo>
                  <a:pt x="59930" y="14940"/>
                </a:lnTo>
                <a:lnTo>
                  <a:pt x="60190" y="15150"/>
                </a:lnTo>
                <a:lnTo>
                  <a:pt x="60330" y="15260"/>
                </a:lnTo>
                <a:lnTo>
                  <a:pt x="60500" y="15350"/>
                </a:lnTo>
                <a:lnTo>
                  <a:pt x="60630" y="15410"/>
                </a:lnTo>
                <a:lnTo>
                  <a:pt x="60780" y="15480"/>
                </a:lnTo>
                <a:lnTo>
                  <a:pt x="60970" y="15580"/>
                </a:lnTo>
                <a:lnTo>
                  <a:pt x="61050" y="15620"/>
                </a:lnTo>
                <a:lnTo>
                  <a:pt x="61280" y="15730"/>
                </a:lnTo>
                <a:lnTo>
                  <a:pt x="61380" y="15780"/>
                </a:lnTo>
                <a:lnTo>
                  <a:pt x="61440" y="15820"/>
                </a:lnTo>
                <a:lnTo>
                  <a:pt x="61490" y="15840"/>
                </a:lnTo>
                <a:lnTo>
                  <a:pt x="61540" y="15860"/>
                </a:lnTo>
                <a:lnTo>
                  <a:pt x="61580" y="15880"/>
                </a:lnTo>
                <a:lnTo>
                  <a:pt x="61620" y="15900"/>
                </a:lnTo>
                <a:lnTo>
                  <a:pt x="61650" y="15910"/>
                </a:lnTo>
                <a:lnTo>
                  <a:pt x="61670" y="15930"/>
                </a:lnTo>
                <a:lnTo>
                  <a:pt x="61730" y="15950"/>
                </a:lnTo>
                <a:lnTo>
                  <a:pt x="61800" y="16000"/>
                </a:lnTo>
                <a:lnTo>
                  <a:pt x="61960" y="16060"/>
                </a:lnTo>
                <a:lnTo>
                  <a:pt x="62050" y="16120"/>
                </a:lnTo>
                <a:lnTo>
                  <a:pt x="62160" y="16170"/>
                </a:lnTo>
                <a:lnTo>
                  <a:pt x="62260" y="16220"/>
                </a:lnTo>
                <a:lnTo>
                  <a:pt x="62400" y="16280"/>
                </a:lnTo>
                <a:lnTo>
                  <a:pt x="62600" y="16400"/>
                </a:lnTo>
                <a:lnTo>
                  <a:pt x="62710" y="16460"/>
                </a:lnTo>
                <a:lnTo>
                  <a:pt x="63270" y="16770"/>
                </a:lnTo>
                <a:lnTo>
                  <a:pt x="63470" y="16870"/>
                </a:lnTo>
                <a:lnTo>
                  <a:pt x="63700" y="17010"/>
                </a:lnTo>
                <a:lnTo>
                  <a:pt x="64030" y="17190"/>
                </a:lnTo>
                <a:lnTo>
                  <a:pt x="64590" y="17490"/>
                </a:lnTo>
                <a:lnTo>
                  <a:pt x="64600" y="17500"/>
                </a:lnTo>
                <a:lnTo>
                  <a:pt x="64610" y="17510"/>
                </a:lnTo>
                <a:lnTo>
                  <a:pt x="64630" y="17520"/>
                </a:lnTo>
                <a:lnTo>
                  <a:pt x="64640" y="17530"/>
                </a:lnTo>
                <a:lnTo>
                  <a:pt x="64680" y="17550"/>
                </a:lnTo>
                <a:lnTo>
                  <a:pt x="64750" y="17590"/>
                </a:lnTo>
                <a:lnTo>
                  <a:pt x="64820" y="17620"/>
                </a:lnTo>
                <a:lnTo>
                  <a:pt x="64840" y="17640"/>
                </a:lnTo>
                <a:lnTo>
                  <a:pt x="64850" y="17640"/>
                </a:lnTo>
                <a:lnTo>
                  <a:pt x="64860" y="17650"/>
                </a:lnTo>
                <a:lnTo>
                  <a:pt x="64890" y="17670"/>
                </a:lnTo>
                <a:lnTo>
                  <a:pt x="64900" y="17670"/>
                </a:lnTo>
                <a:lnTo>
                  <a:pt x="64940" y="17690"/>
                </a:lnTo>
                <a:lnTo>
                  <a:pt x="65020" y="17740"/>
                </a:lnTo>
                <a:lnTo>
                  <a:pt x="65100" y="17790"/>
                </a:lnTo>
                <a:lnTo>
                  <a:pt x="65180" y="17820"/>
                </a:lnTo>
                <a:lnTo>
                  <a:pt x="65280" y="17880"/>
                </a:lnTo>
                <a:lnTo>
                  <a:pt x="65460" y="17980"/>
                </a:lnTo>
                <a:lnTo>
                  <a:pt x="65700" y="18120"/>
                </a:lnTo>
                <a:lnTo>
                  <a:pt x="66640" y="18650"/>
                </a:lnTo>
                <a:lnTo>
                  <a:pt x="66770" y="18730"/>
                </a:lnTo>
                <a:lnTo>
                  <a:pt x="66810" y="18750"/>
                </a:lnTo>
                <a:lnTo>
                  <a:pt x="67130" y="18920"/>
                </a:lnTo>
                <a:lnTo>
                  <a:pt x="67430" y="19090"/>
                </a:lnTo>
                <a:lnTo>
                  <a:pt x="67650" y="19220"/>
                </a:lnTo>
                <a:lnTo>
                  <a:pt x="67870" y="19340"/>
                </a:lnTo>
                <a:lnTo>
                  <a:pt x="67870" y="19350"/>
                </a:lnTo>
                <a:lnTo>
                  <a:pt x="67990" y="19410"/>
                </a:lnTo>
                <a:lnTo>
                  <a:pt x="68080" y="19460"/>
                </a:lnTo>
                <a:lnTo>
                  <a:pt x="68190" y="19520"/>
                </a:lnTo>
                <a:lnTo>
                  <a:pt x="68440" y="19660"/>
                </a:lnTo>
                <a:lnTo>
                  <a:pt x="68470" y="19680"/>
                </a:lnTo>
                <a:lnTo>
                  <a:pt x="68560" y="19730"/>
                </a:lnTo>
                <a:lnTo>
                  <a:pt x="68630" y="19770"/>
                </a:lnTo>
                <a:lnTo>
                  <a:pt x="68690" y="19810"/>
                </a:lnTo>
                <a:lnTo>
                  <a:pt x="68690" y="19800"/>
                </a:lnTo>
                <a:lnTo>
                  <a:pt x="68940" y="19950"/>
                </a:lnTo>
                <a:lnTo>
                  <a:pt x="69320" y="20160"/>
                </a:lnTo>
                <a:lnTo>
                  <a:pt x="69360" y="20180"/>
                </a:lnTo>
                <a:lnTo>
                  <a:pt x="69490" y="20260"/>
                </a:lnTo>
                <a:lnTo>
                  <a:pt x="69500" y="20260"/>
                </a:lnTo>
                <a:lnTo>
                  <a:pt x="69540" y="20280"/>
                </a:lnTo>
                <a:lnTo>
                  <a:pt x="69620" y="20330"/>
                </a:lnTo>
                <a:lnTo>
                  <a:pt x="69670" y="20360"/>
                </a:lnTo>
                <a:lnTo>
                  <a:pt x="69720" y="20380"/>
                </a:lnTo>
                <a:lnTo>
                  <a:pt x="69780" y="20420"/>
                </a:lnTo>
                <a:lnTo>
                  <a:pt x="69840" y="20450"/>
                </a:lnTo>
                <a:lnTo>
                  <a:pt x="69910" y="20490"/>
                </a:lnTo>
                <a:lnTo>
                  <a:pt x="70030" y="20550"/>
                </a:lnTo>
                <a:lnTo>
                  <a:pt x="70200" y="20650"/>
                </a:lnTo>
                <a:lnTo>
                  <a:pt x="70190" y="2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