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Tajikistan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Leninabad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42120" y="3600"/>
                </a:moveTo>
                <a:lnTo>
                  <a:pt x="42440" y="3740"/>
                </a:lnTo>
                <a:lnTo>
                  <a:pt x="42710" y="3980"/>
                </a:lnTo>
                <a:lnTo>
                  <a:pt x="42880" y="4250"/>
                </a:lnTo>
                <a:lnTo>
                  <a:pt x="43030" y="4620"/>
                </a:lnTo>
                <a:lnTo>
                  <a:pt x="43050" y="4890"/>
                </a:lnTo>
                <a:lnTo>
                  <a:pt x="42810" y="4830"/>
                </a:lnTo>
                <a:lnTo>
                  <a:pt x="42620" y="4640"/>
                </a:lnTo>
                <a:lnTo>
                  <a:pt x="42280" y="4180"/>
                </a:lnTo>
                <a:lnTo>
                  <a:pt x="42080" y="3980"/>
                </a:lnTo>
                <a:lnTo>
                  <a:pt x="42070" y="3970"/>
                </a:lnTo>
                <a:lnTo>
                  <a:pt x="41940" y="3650"/>
                </a:lnTo>
                <a:lnTo>
                  <a:pt x="42120" y="3600"/>
                </a:lnTo>
                <a:close/>
                <a:moveTo>
                  <a:pt x="43170" y="26880"/>
                </a:moveTo>
                <a:lnTo>
                  <a:pt x="42750" y="27200"/>
                </a:lnTo>
                <a:lnTo>
                  <a:pt x="42560" y="27310"/>
                </a:lnTo>
                <a:lnTo>
                  <a:pt x="42510" y="27370"/>
                </a:lnTo>
                <a:lnTo>
                  <a:pt x="42470" y="27440"/>
                </a:lnTo>
                <a:lnTo>
                  <a:pt x="42410" y="27610"/>
                </a:lnTo>
                <a:lnTo>
                  <a:pt x="42370" y="27680"/>
                </a:lnTo>
                <a:lnTo>
                  <a:pt x="42270" y="27740"/>
                </a:lnTo>
                <a:lnTo>
                  <a:pt x="42110" y="27790"/>
                </a:lnTo>
                <a:lnTo>
                  <a:pt x="41470" y="27880"/>
                </a:lnTo>
                <a:lnTo>
                  <a:pt x="41410" y="27910"/>
                </a:lnTo>
                <a:lnTo>
                  <a:pt x="41380" y="27970"/>
                </a:lnTo>
                <a:lnTo>
                  <a:pt x="41300" y="28160"/>
                </a:lnTo>
                <a:lnTo>
                  <a:pt x="41250" y="28220"/>
                </a:lnTo>
                <a:lnTo>
                  <a:pt x="41180" y="28280"/>
                </a:lnTo>
                <a:lnTo>
                  <a:pt x="41040" y="28290"/>
                </a:lnTo>
                <a:lnTo>
                  <a:pt x="39820" y="28650"/>
                </a:lnTo>
                <a:lnTo>
                  <a:pt x="39350" y="28670"/>
                </a:lnTo>
                <a:lnTo>
                  <a:pt x="39240" y="28640"/>
                </a:lnTo>
                <a:lnTo>
                  <a:pt x="39180" y="28600"/>
                </a:lnTo>
                <a:lnTo>
                  <a:pt x="39080" y="28490"/>
                </a:lnTo>
                <a:lnTo>
                  <a:pt x="39020" y="28450"/>
                </a:lnTo>
                <a:lnTo>
                  <a:pt x="38940" y="28440"/>
                </a:lnTo>
                <a:lnTo>
                  <a:pt x="38860" y="28450"/>
                </a:lnTo>
                <a:lnTo>
                  <a:pt x="38770" y="28500"/>
                </a:lnTo>
                <a:lnTo>
                  <a:pt x="38680" y="28610"/>
                </a:lnTo>
                <a:lnTo>
                  <a:pt x="38600" y="28800"/>
                </a:lnTo>
                <a:lnTo>
                  <a:pt x="38560" y="28860"/>
                </a:lnTo>
                <a:lnTo>
                  <a:pt x="38500" y="28910"/>
                </a:lnTo>
                <a:lnTo>
                  <a:pt x="37260" y="29510"/>
                </a:lnTo>
                <a:lnTo>
                  <a:pt x="37030" y="29690"/>
                </a:lnTo>
                <a:lnTo>
                  <a:pt x="36980" y="29720"/>
                </a:lnTo>
                <a:lnTo>
                  <a:pt x="36920" y="29720"/>
                </a:lnTo>
                <a:lnTo>
                  <a:pt x="36890" y="29640"/>
                </a:lnTo>
                <a:lnTo>
                  <a:pt x="36880" y="29560"/>
                </a:lnTo>
                <a:lnTo>
                  <a:pt x="36870" y="29380"/>
                </a:lnTo>
                <a:lnTo>
                  <a:pt x="36860" y="29300"/>
                </a:lnTo>
                <a:lnTo>
                  <a:pt x="36820" y="29240"/>
                </a:lnTo>
                <a:lnTo>
                  <a:pt x="36760" y="29190"/>
                </a:lnTo>
                <a:lnTo>
                  <a:pt x="36630" y="29190"/>
                </a:lnTo>
                <a:lnTo>
                  <a:pt x="36450" y="29220"/>
                </a:lnTo>
                <a:lnTo>
                  <a:pt x="36130" y="29340"/>
                </a:lnTo>
                <a:lnTo>
                  <a:pt x="35990" y="29440"/>
                </a:lnTo>
                <a:lnTo>
                  <a:pt x="35890" y="29530"/>
                </a:lnTo>
                <a:lnTo>
                  <a:pt x="35850" y="29590"/>
                </a:lnTo>
                <a:lnTo>
                  <a:pt x="35780" y="29620"/>
                </a:lnTo>
                <a:lnTo>
                  <a:pt x="35710" y="29620"/>
                </a:lnTo>
                <a:lnTo>
                  <a:pt x="35610" y="29550"/>
                </a:lnTo>
                <a:lnTo>
                  <a:pt x="35570" y="29470"/>
                </a:lnTo>
                <a:lnTo>
                  <a:pt x="35530" y="29350"/>
                </a:lnTo>
                <a:lnTo>
                  <a:pt x="35410" y="29340"/>
                </a:lnTo>
                <a:lnTo>
                  <a:pt x="34230" y="29500"/>
                </a:lnTo>
                <a:lnTo>
                  <a:pt x="34140" y="29530"/>
                </a:lnTo>
                <a:lnTo>
                  <a:pt x="34040" y="29610"/>
                </a:lnTo>
                <a:lnTo>
                  <a:pt x="33980" y="29690"/>
                </a:lnTo>
                <a:lnTo>
                  <a:pt x="33860" y="29910"/>
                </a:lnTo>
                <a:lnTo>
                  <a:pt x="33730" y="30100"/>
                </a:lnTo>
                <a:lnTo>
                  <a:pt x="33620" y="30200"/>
                </a:lnTo>
                <a:lnTo>
                  <a:pt x="33500" y="30280"/>
                </a:lnTo>
                <a:lnTo>
                  <a:pt x="33370" y="30340"/>
                </a:lnTo>
                <a:lnTo>
                  <a:pt x="33290" y="30360"/>
                </a:lnTo>
                <a:lnTo>
                  <a:pt x="33190" y="30370"/>
                </a:lnTo>
                <a:lnTo>
                  <a:pt x="33020" y="30320"/>
                </a:lnTo>
                <a:lnTo>
                  <a:pt x="32930" y="30270"/>
                </a:lnTo>
                <a:lnTo>
                  <a:pt x="32860" y="30210"/>
                </a:lnTo>
                <a:lnTo>
                  <a:pt x="32780" y="30090"/>
                </a:lnTo>
                <a:lnTo>
                  <a:pt x="32690" y="29890"/>
                </a:lnTo>
                <a:lnTo>
                  <a:pt x="32560" y="29900"/>
                </a:lnTo>
                <a:lnTo>
                  <a:pt x="32450" y="29920"/>
                </a:lnTo>
                <a:lnTo>
                  <a:pt x="31640" y="30390"/>
                </a:lnTo>
                <a:lnTo>
                  <a:pt x="31680" y="30540"/>
                </a:lnTo>
                <a:lnTo>
                  <a:pt x="31750" y="30620"/>
                </a:lnTo>
                <a:lnTo>
                  <a:pt x="31900" y="30780"/>
                </a:lnTo>
                <a:lnTo>
                  <a:pt x="31930" y="30860"/>
                </a:lnTo>
                <a:lnTo>
                  <a:pt x="31960" y="30980"/>
                </a:lnTo>
                <a:lnTo>
                  <a:pt x="31900" y="31600"/>
                </a:lnTo>
                <a:lnTo>
                  <a:pt x="31850" y="31770"/>
                </a:lnTo>
                <a:lnTo>
                  <a:pt x="31810" y="31880"/>
                </a:lnTo>
                <a:lnTo>
                  <a:pt x="31740" y="31980"/>
                </a:lnTo>
                <a:lnTo>
                  <a:pt x="31690" y="32050"/>
                </a:lnTo>
                <a:lnTo>
                  <a:pt x="31430" y="32280"/>
                </a:lnTo>
                <a:lnTo>
                  <a:pt x="31420" y="32390"/>
                </a:lnTo>
                <a:lnTo>
                  <a:pt x="31430" y="32450"/>
                </a:lnTo>
                <a:lnTo>
                  <a:pt x="31440" y="32530"/>
                </a:lnTo>
                <a:lnTo>
                  <a:pt x="31460" y="32600"/>
                </a:lnTo>
                <a:lnTo>
                  <a:pt x="31410" y="32680"/>
                </a:lnTo>
                <a:lnTo>
                  <a:pt x="31270" y="32760"/>
                </a:lnTo>
                <a:lnTo>
                  <a:pt x="30870" y="32880"/>
                </a:lnTo>
                <a:lnTo>
                  <a:pt x="30700" y="32960"/>
                </a:lnTo>
                <a:lnTo>
                  <a:pt x="30590" y="33040"/>
                </a:lnTo>
                <a:lnTo>
                  <a:pt x="30490" y="33160"/>
                </a:lnTo>
                <a:lnTo>
                  <a:pt x="30440" y="33210"/>
                </a:lnTo>
                <a:lnTo>
                  <a:pt x="30380" y="33240"/>
                </a:lnTo>
                <a:lnTo>
                  <a:pt x="30320" y="33240"/>
                </a:lnTo>
                <a:lnTo>
                  <a:pt x="30250" y="33180"/>
                </a:lnTo>
                <a:lnTo>
                  <a:pt x="30210" y="33120"/>
                </a:lnTo>
                <a:lnTo>
                  <a:pt x="30200" y="33040"/>
                </a:lnTo>
                <a:lnTo>
                  <a:pt x="30210" y="32950"/>
                </a:lnTo>
                <a:lnTo>
                  <a:pt x="30280" y="32680"/>
                </a:lnTo>
                <a:lnTo>
                  <a:pt x="30290" y="32500"/>
                </a:lnTo>
                <a:lnTo>
                  <a:pt x="30280" y="32330"/>
                </a:lnTo>
                <a:lnTo>
                  <a:pt x="30250" y="32170"/>
                </a:lnTo>
                <a:lnTo>
                  <a:pt x="30200" y="32040"/>
                </a:lnTo>
                <a:lnTo>
                  <a:pt x="30110" y="31920"/>
                </a:lnTo>
                <a:lnTo>
                  <a:pt x="29700" y="31540"/>
                </a:lnTo>
                <a:lnTo>
                  <a:pt x="29660" y="31510"/>
                </a:lnTo>
                <a:lnTo>
                  <a:pt x="29530" y="31510"/>
                </a:lnTo>
                <a:lnTo>
                  <a:pt x="28660" y="31630"/>
                </a:lnTo>
                <a:lnTo>
                  <a:pt x="28560" y="31620"/>
                </a:lnTo>
                <a:lnTo>
                  <a:pt x="28460" y="31640"/>
                </a:lnTo>
                <a:lnTo>
                  <a:pt x="28350" y="31690"/>
                </a:lnTo>
                <a:lnTo>
                  <a:pt x="28190" y="31830"/>
                </a:lnTo>
                <a:lnTo>
                  <a:pt x="28120" y="31940"/>
                </a:lnTo>
                <a:lnTo>
                  <a:pt x="28080" y="32060"/>
                </a:lnTo>
                <a:lnTo>
                  <a:pt x="28070" y="32150"/>
                </a:lnTo>
                <a:lnTo>
                  <a:pt x="28040" y="32700"/>
                </a:lnTo>
                <a:lnTo>
                  <a:pt x="28000" y="32780"/>
                </a:lnTo>
                <a:lnTo>
                  <a:pt x="27910" y="32840"/>
                </a:lnTo>
                <a:lnTo>
                  <a:pt x="27720" y="32850"/>
                </a:lnTo>
                <a:lnTo>
                  <a:pt x="26590" y="32810"/>
                </a:lnTo>
                <a:lnTo>
                  <a:pt x="26390" y="32870"/>
                </a:lnTo>
                <a:lnTo>
                  <a:pt x="26120" y="32990"/>
                </a:lnTo>
                <a:lnTo>
                  <a:pt x="25270" y="33460"/>
                </a:lnTo>
                <a:lnTo>
                  <a:pt x="25120" y="33580"/>
                </a:lnTo>
                <a:lnTo>
                  <a:pt x="25070" y="33640"/>
                </a:lnTo>
                <a:lnTo>
                  <a:pt x="24990" y="33710"/>
                </a:lnTo>
                <a:lnTo>
                  <a:pt x="24630" y="33870"/>
                </a:lnTo>
                <a:lnTo>
                  <a:pt x="24260" y="33790"/>
                </a:lnTo>
                <a:lnTo>
                  <a:pt x="23970" y="33730"/>
                </a:lnTo>
                <a:lnTo>
                  <a:pt x="23930" y="33700"/>
                </a:lnTo>
                <a:lnTo>
                  <a:pt x="23750" y="33660"/>
                </a:lnTo>
                <a:lnTo>
                  <a:pt x="23680" y="33620"/>
                </a:lnTo>
                <a:lnTo>
                  <a:pt x="22950" y="33430"/>
                </a:lnTo>
                <a:lnTo>
                  <a:pt x="22290" y="33370"/>
                </a:lnTo>
                <a:lnTo>
                  <a:pt x="21580" y="33420"/>
                </a:lnTo>
                <a:lnTo>
                  <a:pt x="21450" y="33390"/>
                </a:lnTo>
                <a:lnTo>
                  <a:pt x="21360" y="33340"/>
                </a:lnTo>
                <a:lnTo>
                  <a:pt x="21330" y="33270"/>
                </a:lnTo>
                <a:lnTo>
                  <a:pt x="21300" y="33210"/>
                </a:lnTo>
                <a:lnTo>
                  <a:pt x="21240" y="33170"/>
                </a:lnTo>
                <a:lnTo>
                  <a:pt x="21080" y="33190"/>
                </a:lnTo>
                <a:lnTo>
                  <a:pt x="19970" y="33620"/>
                </a:lnTo>
                <a:lnTo>
                  <a:pt x="19180" y="33580"/>
                </a:lnTo>
                <a:lnTo>
                  <a:pt x="19090" y="33610"/>
                </a:lnTo>
                <a:lnTo>
                  <a:pt x="19010" y="33670"/>
                </a:lnTo>
                <a:lnTo>
                  <a:pt x="18940" y="33850"/>
                </a:lnTo>
                <a:lnTo>
                  <a:pt x="18840" y="34260"/>
                </a:lnTo>
                <a:lnTo>
                  <a:pt x="18820" y="34320"/>
                </a:lnTo>
                <a:lnTo>
                  <a:pt x="18820" y="34330"/>
                </a:lnTo>
                <a:lnTo>
                  <a:pt x="18450" y="34590"/>
                </a:lnTo>
                <a:lnTo>
                  <a:pt x="18280" y="34920"/>
                </a:lnTo>
                <a:lnTo>
                  <a:pt x="18150" y="35060"/>
                </a:lnTo>
                <a:lnTo>
                  <a:pt x="17740" y="35230"/>
                </a:lnTo>
                <a:lnTo>
                  <a:pt x="17510" y="35290"/>
                </a:lnTo>
                <a:lnTo>
                  <a:pt x="17180" y="35270"/>
                </a:lnTo>
                <a:lnTo>
                  <a:pt x="16760" y="35440"/>
                </a:lnTo>
                <a:lnTo>
                  <a:pt x="16680" y="35480"/>
                </a:lnTo>
                <a:lnTo>
                  <a:pt x="16570" y="35520"/>
                </a:lnTo>
                <a:lnTo>
                  <a:pt x="16500" y="35530"/>
                </a:lnTo>
                <a:lnTo>
                  <a:pt x="16400" y="35500"/>
                </a:lnTo>
                <a:lnTo>
                  <a:pt x="16170" y="35390"/>
                </a:lnTo>
                <a:lnTo>
                  <a:pt x="16090" y="35360"/>
                </a:lnTo>
                <a:lnTo>
                  <a:pt x="15940" y="35370"/>
                </a:lnTo>
                <a:lnTo>
                  <a:pt x="15750" y="35410"/>
                </a:lnTo>
                <a:lnTo>
                  <a:pt x="15100" y="35680"/>
                </a:lnTo>
                <a:lnTo>
                  <a:pt x="14890" y="35740"/>
                </a:lnTo>
                <a:lnTo>
                  <a:pt x="14310" y="35750"/>
                </a:lnTo>
                <a:lnTo>
                  <a:pt x="14000" y="35830"/>
                </a:lnTo>
                <a:lnTo>
                  <a:pt x="13780" y="35510"/>
                </a:lnTo>
                <a:lnTo>
                  <a:pt x="13390" y="34640"/>
                </a:lnTo>
                <a:lnTo>
                  <a:pt x="13210" y="34420"/>
                </a:lnTo>
                <a:lnTo>
                  <a:pt x="13200" y="34420"/>
                </a:lnTo>
                <a:lnTo>
                  <a:pt x="13110" y="34390"/>
                </a:lnTo>
                <a:lnTo>
                  <a:pt x="13010" y="34380"/>
                </a:lnTo>
                <a:lnTo>
                  <a:pt x="12920" y="34390"/>
                </a:lnTo>
                <a:lnTo>
                  <a:pt x="12830" y="34420"/>
                </a:lnTo>
                <a:lnTo>
                  <a:pt x="12630" y="34560"/>
                </a:lnTo>
                <a:lnTo>
                  <a:pt x="12440" y="34630"/>
                </a:lnTo>
                <a:lnTo>
                  <a:pt x="12250" y="34590"/>
                </a:lnTo>
                <a:lnTo>
                  <a:pt x="12070" y="34420"/>
                </a:lnTo>
                <a:lnTo>
                  <a:pt x="11980" y="34370"/>
                </a:lnTo>
                <a:lnTo>
                  <a:pt x="11780" y="34300"/>
                </a:lnTo>
                <a:lnTo>
                  <a:pt x="11610" y="34300"/>
                </a:lnTo>
                <a:lnTo>
                  <a:pt x="11450" y="34340"/>
                </a:lnTo>
                <a:lnTo>
                  <a:pt x="11290" y="34420"/>
                </a:lnTo>
                <a:lnTo>
                  <a:pt x="10400" y="34720"/>
                </a:lnTo>
                <a:lnTo>
                  <a:pt x="10090" y="34730"/>
                </a:lnTo>
                <a:lnTo>
                  <a:pt x="8600" y="34480"/>
                </a:lnTo>
                <a:lnTo>
                  <a:pt x="8400" y="34280"/>
                </a:lnTo>
                <a:lnTo>
                  <a:pt x="8390" y="34270"/>
                </a:lnTo>
                <a:lnTo>
                  <a:pt x="8330" y="33900"/>
                </a:lnTo>
                <a:lnTo>
                  <a:pt x="8460" y="32740"/>
                </a:lnTo>
                <a:lnTo>
                  <a:pt x="8440" y="32530"/>
                </a:lnTo>
                <a:lnTo>
                  <a:pt x="8330" y="32350"/>
                </a:lnTo>
                <a:lnTo>
                  <a:pt x="8260" y="32320"/>
                </a:lnTo>
                <a:lnTo>
                  <a:pt x="8060" y="32370"/>
                </a:lnTo>
                <a:lnTo>
                  <a:pt x="7980" y="32350"/>
                </a:lnTo>
                <a:lnTo>
                  <a:pt x="7920" y="32280"/>
                </a:lnTo>
                <a:lnTo>
                  <a:pt x="7830" y="32110"/>
                </a:lnTo>
                <a:lnTo>
                  <a:pt x="7780" y="32050"/>
                </a:lnTo>
                <a:lnTo>
                  <a:pt x="7320" y="31870"/>
                </a:lnTo>
                <a:lnTo>
                  <a:pt x="6370" y="31830"/>
                </a:lnTo>
                <a:lnTo>
                  <a:pt x="4960" y="31330"/>
                </a:lnTo>
                <a:lnTo>
                  <a:pt x="4630" y="31020"/>
                </a:lnTo>
                <a:lnTo>
                  <a:pt x="4550" y="30430"/>
                </a:lnTo>
                <a:lnTo>
                  <a:pt x="4570" y="30210"/>
                </a:lnTo>
                <a:lnTo>
                  <a:pt x="4590" y="30110"/>
                </a:lnTo>
                <a:lnTo>
                  <a:pt x="4640" y="30040"/>
                </a:lnTo>
                <a:lnTo>
                  <a:pt x="4730" y="29960"/>
                </a:lnTo>
                <a:lnTo>
                  <a:pt x="4750" y="29940"/>
                </a:lnTo>
                <a:lnTo>
                  <a:pt x="4880" y="29900"/>
                </a:lnTo>
                <a:lnTo>
                  <a:pt x="4980" y="29930"/>
                </a:lnTo>
                <a:lnTo>
                  <a:pt x="5060" y="29900"/>
                </a:lnTo>
                <a:lnTo>
                  <a:pt x="5150" y="29400"/>
                </a:lnTo>
                <a:lnTo>
                  <a:pt x="5300" y="28900"/>
                </a:lnTo>
                <a:lnTo>
                  <a:pt x="5310" y="28340"/>
                </a:lnTo>
                <a:lnTo>
                  <a:pt x="5390" y="27730"/>
                </a:lnTo>
                <a:lnTo>
                  <a:pt x="5530" y="27150"/>
                </a:lnTo>
                <a:lnTo>
                  <a:pt x="5640" y="27010"/>
                </a:lnTo>
                <a:lnTo>
                  <a:pt x="5820" y="26990"/>
                </a:lnTo>
                <a:lnTo>
                  <a:pt x="6120" y="27030"/>
                </a:lnTo>
                <a:lnTo>
                  <a:pt x="6170" y="27020"/>
                </a:lnTo>
                <a:lnTo>
                  <a:pt x="6230" y="26990"/>
                </a:lnTo>
                <a:lnTo>
                  <a:pt x="6280" y="26950"/>
                </a:lnTo>
                <a:lnTo>
                  <a:pt x="6320" y="26890"/>
                </a:lnTo>
                <a:lnTo>
                  <a:pt x="6240" y="26220"/>
                </a:lnTo>
                <a:lnTo>
                  <a:pt x="6470" y="26000"/>
                </a:lnTo>
                <a:lnTo>
                  <a:pt x="7400" y="25850"/>
                </a:lnTo>
                <a:lnTo>
                  <a:pt x="8480" y="25070"/>
                </a:lnTo>
                <a:lnTo>
                  <a:pt x="8920" y="24930"/>
                </a:lnTo>
                <a:lnTo>
                  <a:pt x="9460" y="24940"/>
                </a:lnTo>
                <a:lnTo>
                  <a:pt x="13450" y="25980"/>
                </a:lnTo>
                <a:lnTo>
                  <a:pt x="15190" y="26030"/>
                </a:lnTo>
                <a:lnTo>
                  <a:pt x="16140" y="26380"/>
                </a:lnTo>
                <a:lnTo>
                  <a:pt x="16720" y="26420"/>
                </a:lnTo>
                <a:lnTo>
                  <a:pt x="17290" y="26360"/>
                </a:lnTo>
                <a:lnTo>
                  <a:pt x="18010" y="26170"/>
                </a:lnTo>
                <a:lnTo>
                  <a:pt x="18240" y="26070"/>
                </a:lnTo>
                <a:lnTo>
                  <a:pt x="18240" y="26060"/>
                </a:lnTo>
                <a:lnTo>
                  <a:pt x="18160" y="25870"/>
                </a:lnTo>
                <a:lnTo>
                  <a:pt x="18120" y="25780"/>
                </a:lnTo>
                <a:lnTo>
                  <a:pt x="18270" y="25550"/>
                </a:lnTo>
                <a:lnTo>
                  <a:pt x="18770" y="25230"/>
                </a:lnTo>
                <a:lnTo>
                  <a:pt x="19050" y="24940"/>
                </a:lnTo>
                <a:lnTo>
                  <a:pt x="19210" y="24640"/>
                </a:lnTo>
                <a:lnTo>
                  <a:pt x="19270" y="24270"/>
                </a:lnTo>
                <a:lnTo>
                  <a:pt x="19390" y="21830"/>
                </a:lnTo>
                <a:lnTo>
                  <a:pt x="19510" y="21500"/>
                </a:lnTo>
                <a:lnTo>
                  <a:pt x="19640" y="21510"/>
                </a:lnTo>
                <a:lnTo>
                  <a:pt x="19670" y="21530"/>
                </a:lnTo>
                <a:lnTo>
                  <a:pt x="19800" y="21580"/>
                </a:lnTo>
                <a:lnTo>
                  <a:pt x="20200" y="21220"/>
                </a:lnTo>
                <a:lnTo>
                  <a:pt x="20390" y="21370"/>
                </a:lnTo>
                <a:lnTo>
                  <a:pt x="20700" y="21880"/>
                </a:lnTo>
                <a:lnTo>
                  <a:pt x="20850" y="21960"/>
                </a:lnTo>
                <a:lnTo>
                  <a:pt x="20930" y="21860"/>
                </a:lnTo>
                <a:lnTo>
                  <a:pt x="20960" y="21710"/>
                </a:lnTo>
                <a:lnTo>
                  <a:pt x="20960" y="21630"/>
                </a:lnTo>
                <a:lnTo>
                  <a:pt x="20960" y="21610"/>
                </a:lnTo>
                <a:lnTo>
                  <a:pt x="21040" y="21380"/>
                </a:lnTo>
                <a:lnTo>
                  <a:pt x="21080" y="21360"/>
                </a:lnTo>
                <a:lnTo>
                  <a:pt x="21200" y="21340"/>
                </a:lnTo>
                <a:lnTo>
                  <a:pt x="21250" y="21310"/>
                </a:lnTo>
                <a:lnTo>
                  <a:pt x="21390" y="21020"/>
                </a:lnTo>
                <a:lnTo>
                  <a:pt x="21390" y="20800"/>
                </a:lnTo>
                <a:lnTo>
                  <a:pt x="21130" y="20240"/>
                </a:lnTo>
                <a:lnTo>
                  <a:pt x="21020" y="19920"/>
                </a:lnTo>
                <a:lnTo>
                  <a:pt x="20980" y="19630"/>
                </a:lnTo>
                <a:lnTo>
                  <a:pt x="21060" y="19510"/>
                </a:lnTo>
                <a:lnTo>
                  <a:pt x="21300" y="19680"/>
                </a:lnTo>
                <a:lnTo>
                  <a:pt x="21540" y="20200"/>
                </a:lnTo>
                <a:lnTo>
                  <a:pt x="21710" y="20860"/>
                </a:lnTo>
                <a:lnTo>
                  <a:pt x="21980" y="21270"/>
                </a:lnTo>
                <a:lnTo>
                  <a:pt x="22480" y="21070"/>
                </a:lnTo>
                <a:lnTo>
                  <a:pt x="22440" y="20730"/>
                </a:lnTo>
                <a:lnTo>
                  <a:pt x="21410" y="19310"/>
                </a:lnTo>
                <a:lnTo>
                  <a:pt x="21350" y="19160"/>
                </a:lnTo>
                <a:lnTo>
                  <a:pt x="21340" y="19010"/>
                </a:lnTo>
                <a:lnTo>
                  <a:pt x="21360" y="18700"/>
                </a:lnTo>
                <a:lnTo>
                  <a:pt x="21320" y="18580"/>
                </a:lnTo>
                <a:lnTo>
                  <a:pt x="21110" y="18420"/>
                </a:lnTo>
                <a:lnTo>
                  <a:pt x="21090" y="18280"/>
                </a:lnTo>
                <a:lnTo>
                  <a:pt x="21240" y="18000"/>
                </a:lnTo>
                <a:lnTo>
                  <a:pt x="21420" y="18150"/>
                </a:lnTo>
                <a:lnTo>
                  <a:pt x="21690" y="18620"/>
                </a:lnTo>
                <a:lnTo>
                  <a:pt x="21840" y="18580"/>
                </a:lnTo>
                <a:lnTo>
                  <a:pt x="22250" y="18210"/>
                </a:lnTo>
                <a:lnTo>
                  <a:pt x="22490" y="18140"/>
                </a:lnTo>
                <a:lnTo>
                  <a:pt x="23340" y="18270"/>
                </a:lnTo>
                <a:lnTo>
                  <a:pt x="23600" y="18230"/>
                </a:lnTo>
                <a:lnTo>
                  <a:pt x="23700" y="18040"/>
                </a:lnTo>
                <a:lnTo>
                  <a:pt x="23720" y="17820"/>
                </a:lnTo>
                <a:lnTo>
                  <a:pt x="23680" y="17590"/>
                </a:lnTo>
                <a:lnTo>
                  <a:pt x="23600" y="17370"/>
                </a:lnTo>
                <a:lnTo>
                  <a:pt x="23060" y="16980"/>
                </a:lnTo>
                <a:lnTo>
                  <a:pt x="20330" y="17510"/>
                </a:lnTo>
                <a:lnTo>
                  <a:pt x="20220" y="17540"/>
                </a:lnTo>
                <a:lnTo>
                  <a:pt x="19810" y="17380"/>
                </a:lnTo>
                <a:lnTo>
                  <a:pt x="19280" y="17050"/>
                </a:lnTo>
                <a:lnTo>
                  <a:pt x="18980" y="16710"/>
                </a:lnTo>
                <a:lnTo>
                  <a:pt x="19230" y="16540"/>
                </a:lnTo>
                <a:lnTo>
                  <a:pt x="19700" y="16420"/>
                </a:lnTo>
                <a:lnTo>
                  <a:pt x="20350" y="16250"/>
                </a:lnTo>
                <a:lnTo>
                  <a:pt x="20610" y="16220"/>
                </a:lnTo>
                <a:lnTo>
                  <a:pt x="21280" y="16340"/>
                </a:lnTo>
                <a:lnTo>
                  <a:pt x="21560" y="16300"/>
                </a:lnTo>
                <a:lnTo>
                  <a:pt x="21960" y="16070"/>
                </a:lnTo>
                <a:lnTo>
                  <a:pt x="22190" y="15970"/>
                </a:lnTo>
                <a:lnTo>
                  <a:pt x="24090" y="15680"/>
                </a:lnTo>
                <a:lnTo>
                  <a:pt x="24360" y="15720"/>
                </a:lnTo>
                <a:lnTo>
                  <a:pt x="24730" y="15910"/>
                </a:lnTo>
                <a:lnTo>
                  <a:pt x="25130" y="16110"/>
                </a:lnTo>
                <a:lnTo>
                  <a:pt x="26170" y="16430"/>
                </a:lnTo>
                <a:lnTo>
                  <a:pt x="26750" y="16450"/>
                </a:lnTo>
                <a:lnTo>
                  <a:pt x="27190" y="16250"/>
                </a:lnTo>
                <a:lnTo>
                  <a:pt x="27190" y="15880"/>
                </a:lnTo>
                <a:lnTo>
                  <a:pt x="26340" y="15120"/>
                </a:lnTo>
                <a:lnTo>
                  <a:pt x="26300" y="14670"/>
                </a:lnTo>
                <a:lnTo>
                  <a:pt x="26600" y="14630"/>
                </a:lnTo>
                <a:lnTo>
                  <a:pt x="27050" y="14800"/>
                </a:lnTo>
                <a:lnTo>
                  <a:pt x="27430" y="14740"/>
                </a:lnTo>
                <a:lnTo>
                  <a:pt x="27510" y="13990"/>
                </a:lnTo>
                <a:lnTo>
                  <a:pt x="27440" y="13650"/>
                </a:lnTo>
                <a:lnTo>
                  <a:pt x="27310" y="13360"/>
                </a:lnTo>
                <a:lnTo>
                  <a:pt x="27010" y="12810"/>
                </a:lnTo>
                <a:lnTo>
                  <a:pt x="26900" y="12530"/>
                </a:lnTo>
                <a:lnTo>
                  <a:pt x="26650" y="11670"/>
                </a:lnTo>
                <a:lnTo>
                  <a:pt x="26640" y="11670"/>
                </a:lnTo>
                <a:lnTo>
                  <a:pt x="26180" y="10880"/>
                </a:lnTo>
                <a:lnTo>
                  <a:pt x="26180" y="10560"/>
                </a:lnTo>
                <a:lnTo>
                  <a:pt x="26600" y="10270"/>
                </a:lnTo>
                <a:lnTo>
                  <a:pt x="27310" y="10210"/>
                </a:lnTo>
                <a:lnTo>
                  <a:pt x="27470" y="10110"/>
                </a:lnTo>
                <a:lnTo>
                  <a:pt x="27520" y="9900"/>
                </a:lnTo>
                <a:lnTo>
                  <a:pt x="27440" y="9080"/>
                </a:lnTo>
                <a:lnTo>
                  <a:pt x="27450" y="8520"/>
                </a:lnTo>
                <a:lnTo>
                  <a:pt x="27530" y="8060"/>
                </a:lnTo>
                <a:lnTo>
                  <a:pt x="27710" y="7660"/>
                </a:lnTo>
                <a:lnTo>
                  <a:pt x="28010" y="7270"/>
                </a:lnTo>
                <a:lnTo>
                  <a:pt x="28170" y="7130"/>
                </a:lnTo>
                <a:lnTo>
                  <a:pt x="28360" y="7030"/>
                </a:lnTo>
                <a:lnTo>
                  <a:pt x="28740" y="6900"/>
                </a:lnTo>
                <a:lnTo>
                  <a:pt x="28950" y="6930"/>
                </a:lnTo>
                <a:lnTo>
                  <a:pt x="29100" y="7050"/>
                </a:lnTo>
                <a:lnTo>
                  <a:pt x="29250" y="7210"/>
                </a:lnTo>
                <a:lnTo>
                  <a:pt x="29430" y="7320"/>
                </a:lnTo>
                <a:lnTo>
                  <a:pt x="29800" y="7360"/>
                </a:lnTo>
                <a:lnTo>
                  <a:pt x="30070" y="7610"/>
                </a:lnTo>
                <a:lnTo>
                  <a:pt x="30520" y="8320"/>
                </a:lnTo>
                <a:lnTo>
                  <a:pt x="30660" y="8440"/>
                </a:lnTo>
                <a:lnTo>
                  <a:pt x="30950" y="8630"/>
                </a:lnTo>
                <a:lnTo>
                  <a:pt x="31080" y="8790"/>
                </a:lnTo>
                <a:lnTo>
                  <a:pt x="31300" y="9150"/>
                </a:lnTo>
                <a:lnTo>
                  <a:pt x="31420" y="9320"/>
                </a:lnTo>
                <a:lnTo>
                  <a:pt x="31560" y="9450"/>
                </a:lnTo>
                <a:lnTo>
                  <a:pt x="31920" y="9580"/>
                </a:lnTo>
                <a:lnTo>
                  <a:pt x="32230" y="9490"/>
                </a:lnTo>
                <a:lnTo>
                  <a:pt x="32510" y="9240"/>
                </a:lnTo>
                <a:lnTo>
                  <a:pt x="33000" y="8620"/>
                </a:lnTo>
                <a:lnTo>
                  <a:pt x="33230" y="8420"/>
                </a:lnTo>
                <a:lnTo>
                  <a:pt x="33490" y="8290"/>
                </a:lnTo>
                <a:lnTo>
                  <a:pt x="35640" y="7620"/>
                </a:lnTo>
                <a:lnTo>
                  <a:pt x="36740" y="6760"/>
                </a:lnTo>
                <a:lnTo>
                  <a:pt x="37950" y="6280"/>
                </a:lnTo>
                <a:lnTo>
                  <a:pt x="38790" y="5770"/>
                </a:lnTo>
                <a:lnTo>
                  <a:pt x="39440" y="5010"/>
                </a:lnTo>
                <a:lnTo>
                  <a:pt x="39760" y="3380"/>
                </a:lnTo>
                <a:lnTo>
                  <a:pt x="40200" y="3270"/>
                </a:lnTo>
                <a:lnTo>
                  <a:pt x="40720" y="3480"/>
                </a:lnTo>
                <a:lnTo>
                  <a:pt x="40870" y="3640"/>
                </a:lnTo>
                <a:lnTo>
                  <a:pt x="41090" y="3890"/>
                </a:lnTo>
                <a:lnTo>
                  <a:pt x="41120" y="3940"/>
                </a:lnTo>
                <a:lnTo>
                  <a:pt x="41160" y="3980"/>
                </a:lnTo>
                <a:lnTo>
                  <a:pt x="41520" y="4310"/>
                </a:lnTo>
                <a:lnTo>
                  <a:pt x="43650" y="6720"/>
                </a:lnTo>
                <a:lnTo>
                  <a:pt x="43750" y="6850"/>
                </a:lnTo>
                <a:lnTo>
                  <a:pt x="43720" y="7140"/>
                </a:lnTo>
                <a:lnTo>
                  <a:pt x="43490" y="7050"/>
                </a:lnTo>
                <a:lnTo>
                  <a:pt x="43090" y="6700"/>
                </a:lnTo>
                <a:lnTo>
                  <a:pt x="42860" y="6730"/>
                </a:lnTo>
                <a:lnTo>
                  <a:pt x="42750" y="6920"/>
                </a:lnTo>
                <a:lnTo>
                  <a:pt x="42770" y="7190"/>
                </a:lnTo>
                <a:lnTo>
                  <a:pt x="42960" y="7420"/>
                </a:lnTo>
                <a:lnTo>
                  <a:pt x="44020" y="7670"/>
                </a:lnTo>
                <a:lnTo>
                  <a:pt x="44470" y="7930"/>
                </a:lnTo>
                <a:lnTo>
                  <a:pt x="44370" y="8450"/>
                </a:lnTo>
                <a:lnTo>
                  <a:pt x="44340" y="8580"/>
                </a:lnTo>
                <a:lnTo>
                  <a:pt x="44160" y="8700"/>
                </a:lnTo>
                <a:lnTo>
                  <a:pt x="44120" y="8760"/>
                </a:lnTo>
                <a:lnTo>
                  <a:pt x="44100" y="8830"/>
                </a:lnTo>
                <a:lnTo>
                  <a:pt x="44060" y="8890"/>
                </a:lnTo>
                <a:lnTo>
                  <a:pt x="43870" y="8940"/>
                </a:lnTo>
                <a:lnTo>
                  <a:pt x="43770" y="8980"/>
                </a:lnTo>
                <a:lnTo>
                  <a:pt x="43600" y="9120"/>
                </a:lnTo>
                <a:lnTo>
                  <a:pt x="43430" y="9280"/>
                </a:lnTo>
                <a:lnTo>
                  <a:pt x="42720" y="9860"/>
                </a:lnTo>
                <a:lnTo>
                  <a:pt x="42310" y="10370"/>
                </a:lnTo>
                <a:lnTo>
                  <a:pt x="42160" y="10500"/>
                </a:lnTo>
                <a:lnTo>
                  <a:pt x="41990" y="10580"/>
                </a:lnTo>
                <a:lnTo>
                  <a:pt x="41810" y="10630"/>
                </a:lnTo>
                <a:lnTo>
                  <a:pt x="41650" y="10700"/>
                </a:lnTo>
                <a:lnTo>
                  <a:pt x="41490" y="10860"/>
                </a:lnTo>
                <a:lnTo>
                  <a:pt x="41210" y="11340"/>
                </a:lnTo>
                <a:lnTo>
                  <a:pt x="41100" y="11500"/>
                </a:lnTo>
                <a:lnTo>
                  <a:pt x="40980" y="11540"/>
                </a:lnTo>
                <a:lnTo>
                  <a:pt x="40180" y="11730"/>
                </a:lnTo>
                <a:lnTo>
                  <a:pt x="39840" y="11950"/>
                </a:lnTo>
                <a:lnTo>
                  <a:pt x="39650" y="12250"/>
                </a:lnTo>
                <a:lnTo>
                  <a:pt x="39670" y="12570"/>
                </a:lnTo>
                <a:lnTo>
                  <a:pt x="39690" y="12650"/>
                </a:lnTo>
                <a:lnTo>
                  <a:pt x="39710" y="12690"/>
                </a:lnTo>
                <a:lnTo>
                  <a:pt x="39860" y="12910"/>
                </a:lnTo>
                <a:lnTo>
                  <a:pt x="39880" y="12930"/>
                </a:lnTo>
                <a:lnTo>
                  <a:pt x="39980" y="13050"/>
                </a:lnTo>
                <a:lnTo>
                  <a:pt x="40010" y="13120"/>
                </a:lnTo>
                <a:lnTo>
                  <a:pt x="39860" y="13650"/>
                </a:lnTo>
                <a:lnTo>
                  <a:pt x="40440" y="13910"/>
                </a:lnTo>
                <a:lnTo>
                  <a:pt x="40680" y="13980"/>
                </a:lnTo>
                <a:lnTo>
                  <a:pt x="40940" y="13960"/>
                </a:lnTo>
                <a:lnTo>
                  <a:pt x="41160" y="13890"/>
                </a:lnTo>
                <a:lnTo>
                  <a:pt x="41380" y="13860"/>
                </a:lnTo>
                <a:lnTo>
                  <a:pt x="41640" y="13970"/>
                </a:lnTo>
                <a:lnTo>
                  <a:pt x="41940" y="14480"/>
                </a:lnTo>
                <a:lnTo>
                  <a:pt x="42100" y="15190"/>
                </a:lnTo>
                <a:lnTo>
                  <a:pt x="42310" y="15840"/>
                </a:lnTo>
                <a:lnTo>
                  <a:pt x="42780" y="16180"/>
                </a:lnTo>
                <a:lnTo>
                  <a:pt x="43270" y="16210"/>
                </a:lnTo>
                <a:lnTo>
                  <a:pt x="43770" y="16170"/>
                </a:lnTo>
                <a:lnTo>
                  <a:pt x="45430" y="15650"/>
                </a:lnTo>
                <a:lnTo>
                  <a:pt x="46470" y="15560"/>
                </a:lnTo>
                <a:lnTo>
                  <a:pt x="46710" y="15580"/>
                </a:lnTo>
                <a:lnTo>
                  <a:pt x="46900" y="15890"/>
                </a:lnTo>
                <a:lnTo>
                  <a:pt x="46950" y="15950"/>
                </a:lnTo>
                <a:lnTo>
                  <a:pt x="46750" y="16330"/>
                </a:lnTo>
                <a:lnTo>
                  <a:pt x="46360" y="16620"/>
                </a:lnTo>
                <a:lnTo>
                  <a:pt x="46000" y="16740"/>
                </a:lnTo>
                <a:lnTo>
                  <a:pt x="45580" y="16640"/>
                </a:lnTo>
                <a:lnTo>
                  <a:pt x="45380" y="16600"/>
                </a:lnTo>
                <a:lnTo>
                  <a:pt x="45220" y="16650"/>
                </a:lnTo>
                <a:lnTo>
                  <a:pt x="45200" y="16680"/>
                </a:lnTo>
                <a:lnTo>
                  <a:pt x="45140" y="16720"/>
                </a:lnTo>
                <a:lnTo>
                  <a:pt x="44930" y="16840"/>
                </a:lnTo>
                <a:lnTo>
                  <a:pt x="44920" y="16810"/>
                </a:lnTo>
                <a:lnTo>
                  <a:pt x="44900" y="16800"/>
                </a:lnTo>
                <a:lnTo>
                  <a:pt x="44880" y="16780"/>
                </a:lnTo>
                <a:lnTo>
                  <a:pt x="44830" y="16750"/>
                </a:lnTo>
                <a:lnTo>
                  <a:pt x="44760" y="16760"/>
                </a:lnTo>
                <a:lnTo>
                  <a:pt x="44720" y="16790"/>
                </a:lnTo>
                <a:lnTo>
                  <a:pt x="44650" y="16890"/>
                </a:lnTo>
                <a:lnTo>
                  <a:pt x="44190" y="17280"/>
                </a:lnTo>
                <a:lnTo>
                  <a:pt x="44030" y="17380"/>
                </a:lnTo>
                <a:lnTo>
                  <a:pt x="43340" y="17610"/>
                </a:lnTo>
                <a:lnTo>
                  <a:pt x="43290" y="17630"/>
                </a:lnTo>
                <a:lnTo>
                  <a:pt x="43000" y="17910"/>
                </a:lnTo>
                <a:lnTo>
                  <a:pt x="42980" y="17920"/>
                </a:lnTo>
                <a:lnTo>
                  <a:pt x="42930" y="18310"/>
                </a:lnTo>
                <a:lnTo>
                  <a:pt x="42940" y="18720"/>
                </a:lnTo>
                <a:lnTo>
                  <a:pt x="42940" y="18780"/>
                </a:lnTo>
                <a:lnTo>
                  <a:pt x="42910" y="18940"/>
                </a:lnTo>
                <a:lnTo>
                  <a:pt x="42840" y="19310"/>
                </a:lnTo>
                <a:lnTo>
                  <a:pt x="42740" y="19480"/>
                </a:lnTo>
                <a:lnTo>
                  <a:pt x="42710" y="19530"/>
                </a:lnTo>
                <a:lnTo>
                  <a:pt x="42680" y="19590"/>
                </a:lnTo>
                <a:lnTo>
                  <a:pt x="42480" y="19800"/>
                </a:lnTo>
                <a:lnTo>
                  <a:pt x="42250" y="19940"/>
                </a:lnTo>
                <a:lnTo>
                  <a:pt x="42000" y="20030"/>
                </a:lnTo>
                <a:lnTo>
                  <a:pt x="41500" y="20050"/>
                </a:lnTo>
                <a:lnTo>
                  <a:pt x="41410" y="20100"/>
                </a:lnTo>
                <a:lnTo>
                  <a:pt x="41370" y="20120"/>
                </a:lnTo>
                <a:lnTo>
                  <a:pt x="41320" y="20200"/>
                </a:lnTo>
                <a:lnTo>
                  <a:pt x="41290" y="20260"/>
                </a:lnTo>
                <a:lnTo>
                  <a:pt x="41190" y="20590"/>
                </a:lnTo>
                <a:lnTo>
                  <a:pt x="41090" y="20720"/>
                </a:lnTo>
                <a:lnTo>
                  <a:pt x="40840" y="20630"/>
                </a:lnTo>
                <a:lnTo>
                  <a:pt x="40750" y="20430"/>
                </a:lnTo>
                <a:lnTo>
                  <a:pt x="40780" y="20170"/>
                </a:lnTo>
                <a:lnTo>
                  <a:pt x="40890" y="19880"/>
                </a:lnTo>
                <a:lnTo>
                  <a:pt x="41040" y="19670"/>
                </a:lnTo>
                <a:lnTo>
                  <a:pt x="41220" y="19540"/>
                </a:lnTo>
                <a:lnTo>
                  <a:pt x="41410" y="19440"/>
                </a:lnTo>
                <a:lnTo>
                  <a:pt x="41600" y="19310"/>
                </a:lnTo>
                <a:lnTo>
                  <a:pt x="41770" y="18970"/>
                </a:lnTo>
                <a:lnTo>
                  <a:pt x="41650" y="18700"/>
                </a:lnTo>
                <a:lnTo>
                  <a:pt x="41380" y="18520"/>
                </a:lnTo>
                <a:lnTo>
                  <a:pt x="41090" y="18420"/>
                </a:lnTo>
                <a:lnTo>
                  <a:pt x="40160" y="18280"/>
                </a:lnTo>
                <a:lnTo>
                  <a:pt x="39720" y="18090"/>
                </a:lnTo>
                <a:lnTo>
                  <a:pt x="39310" y="18040"/>
                </a:lnTo>
                <a:lnTo>
                  <a:pt x="39100" y="17930"/>
                </a:lnTo>
                <a:lnTo>
                  <a:pt x="38910" y="17720"/>
                </a:lnTo>
                <a:lnTo>
                  <a:pt x="38760" y="17510"/>
                </a:lnTo>
                <a:lnTo>
                  <a:pt x="38600" y="17320"/>
                </a:lnTo>
                <a:lnTo>
                  <a:pt x="38580" y="17310"/>
                </a:lnTo>
                <a:lnTo>
                  <a:pt x="38340" y="17190"/>
                </a:lnTo>
                <a:lnTo>
                  <a:pt x="38070" y="17170"/>
                </a:lnTo>
                <a:lnTo>
                  <a:pt x="37900" y="17180"/>
                </a:lnTo>
                <a:lnTo>
                  <a:pt x="37490" y="17210"/>
                </a:lnTo>
                <a:lnTo>
                  <a:pt x="37240" y="17130"/>
                </a:lnTo>
                <a:lnTo>
                  <a:pt x="35580" y="16030"/>
                </a:lnTo>
                <a:lnTo>
                  <a:pt x="35170" y="15990"/>
                </a:lnTo>
                <a:lnTo>
                  <a:pt x="32120" y="17090"/>
                </a:lnTo>
                <a:lnTo>
                  <a:pt x="31290" y="17380"/>
                </a:lnTo>
                <a:lnTo>
                  <a:pt x="30900" y="17520"/>
                </a:lnTo>
                <a:lnTo>
                  <a:pt x="30610" y="17630"/>
                </a:lnTo>
                <a:lnTo>
                  <a:pt x="30580" y="17640"/>
                </a:lnTo>
                <a:lnTo>
                  <a:pt x="30460" y="17660"/>
                </a:lnTo>
                <a:lnTo>
                  <a:pt x="30380" y="17670"/>
                </a:lnTo>
                <a:lnTo>
                  <a:pt x="30200" y="17650"/>
                </a:lnTo>
                <a:lnTo>
                  <a:pt x="30120" y="17570"/>
                </a:lnTo>
                <a:lnTo>
                  <a:pt x="30000" y="17340"/>
                </a:lnTo>
                <a:lnTo>
                  <a:pt x="29910" y="17310"/>
                </a:lnTo>
                <a:lnTo>
                  <a:pt x="29850" y="17380"/>
                </a:lnTo>
                <a:lnTo>
                  <a:pt x="29800" y="17640"/>
                </a:lnTo>
                <a:lnTo>
                  <a:pt x="29770" y="17740"/>
                </a:lnTo>
                <a:lnTo>
                  <a:pt x="29530" y="18090"/>
                </a:lnTo>
                <a:lnTo>
                  <a:pt x="29340" y="18440"/>
                </a:lnTo>
                <a:lnTo>
                  <a:pt x="29270" y="18830"/>
                </a:lnTo>
                <a:lnTo>
                  <a:pt x="29360" y="19310"/>
                </a:lnTo>
                <a:lnTo>
                  <a:pt x="29410" y="19400"/>
                </a:lnTo>
                <a:lnTo>
                  <a:pt x="29430" y="19500"/>
                </a:lnTo>
                <a:lnTo>
                  <a:pt x="29440" y="19600"/>
                </a:lnTo>
                <a:lnTo>
                  <a:pt x="29430" y="19700"/>
                </a:lnTo>
                <a:lnTo>
                  <a:pt x="29660" y="20120"/>
                </a:lnTo>
                <a:lnTo>
                  <a:pt x="29700" y="20190"/>
                </a:lnTo>
                <a:lnTo>
                  <a:pt x="29700" y="20210"/>
                </a:lnTo>
                <a:lnTo>
                  <a:pt x="29700" y="20230"/>
                </a:lnTo>
                <a:lnTo>
                  <a:pt x="29710" y="20260"/>
                </a:lnTo>
                <a:lnTo>
                  <a:pt x="29710" y="20290"/>
                </a:lnTo>
                <a:lnTo>
                  <a:pt x="29710" y="20400"/>
                </a:lnTo>
                <a:lnTo>
                  <a:pt x="28590" y="20800"/>
                </a:lnTo>
                <a:lnTo>
                  <a:pt x="28030" y="19830"/>
                </a:lnTo>
                <a:lnTo>
                  <a:pt x="27890" y="19680"/>
                </a:lnTo>
                <a:lnTo>
                  <a:pt x="27690" y="19450"/>
                </a:lnTo>
                <a:lnTo>
                  <a:pt x="27530" y="19420"/>
                </a:lnTo>
                <a:lnTo>
                  <a:pt x="27490" y="19450"/>
                </a:lnTo>
                <a:lnTo>
                  <a:pt x="27480" y="19540"/>
                </a:lnTo>
                <a:lnTo>
                  <a:pt x="27430" y="19690"/>
                </a:lnTo>
                <a:lnTo>
                  <a:pt x="27210" y="20190"/>
                </a:lnTo>
                <a:lnTo>
                  <a:pt x="26670" y="21820"/>
                </a:lnTo>
                <a:lnTo>
                  <a:pt x="26540" y="22400"/>
                </a:lnTo>
                <a:lnTo>
                  <a:pt x="26510" y="23000"/>
                </a:lnTo>
                <a:lnTo>
                  <a:pt x="26590" y="23280"/>
                </a:lnTo>
                <a:lnTo>
                  <a:pt x="26760" y="23480"/>
                </a:lnTo>
                <a:lnTo>
                  <a:pt x="26970" y="23650"/>
                </a:lnTo>
                <a:lnTo>
                  <a:pt x="27130" y="23860"/>
                </a:lnTo>
                <a:lnTo>
                  <a:pt x="27220" y="24110"/>
                </a:lnTo>
                <a:lnTo>
                  <a:pt x="27260" y="24400"/>
                </a:lnTo>
                <a:lnTo>
                  <a:pt x="27200" y="26200"/>
                </a:lnTo>
                <a:lnTo>
                  <a:pt x="27370" y="26560"/>
                </a:lnTo>
                <a:lnTo>
                  <a:pt x="27830" y="26370"/>
                </a:lnTo>
                <a:lnTo>
                  <a:pt x="27900" y="26260"/>
                </a:lnTo>
                <a:lnTo>
                  <a:pt x="27900" y="26250"/>
                </a:lnTo>
                <a:lnTo>
                  <a:pt x="27930" y="26150"/>
                </a:lnTo>
                <a:lnTo>
                  <a:pt x="27970" y="26050"/>
                </a:lnTo>
                <a:lnTo>
                  <a:pt x="28080" y="26000"/>
                </a:lnTo>
                <a:lnTo>
                  <a:pt x="28150" y="26040"/>
                </a:lnTo>
                <a:lnTo>
                  <a:pt x="28330" y="26240"/>
                </a:lnTo>
                <a:lnTo>
                  <a:pt x="28430" y="26340"/>
                </a:lnTo>
                <a:lnTo>
                  <a:pt x="28670" y="26420"/>
                </a:lnTo>
                <a:lnTo>
                  <a:pt x="29080" y="26350"/>
                </a:lnTo>
                <a:lnTo>
                  <a:pt x="29100" y="26350"/>
                </a:lnTo>
                <a:lnTo>
                  <a:pt x="29170" y="26340"/>
                </a:lnTo>
                <a:lnTo>
                  <a:pt x="29430" y="26340"/>
                </a:lnTo>
                <a:lnTo>
                  <a:pt x="29460" y="26330"/>
                </a:lnTo>
                <a:lnTo>
                  <a:pt x="29590" y="26320"/>
                </a:lnTo>
                <a:lnTo>
                  <a:pt x="29650" y="26310"/>
                </a:lnTo>
                <a:lnTo>
                  <a:pt x="29860" y="26230"/>
                </a:lnTo>
                <a:lnTo>
                  <a:pt x="30050" y="26110"/>
                </a:lnTo>
                <a:lnTo>
                  <a:pt x="30060" y="26110"/>
                </a:lnTo>
                <a:lnTo>
                  <a:pt x="30450" y="25770"/>
                </a:lnTo>
                <a:lnTo>
                  <a:pt x="30660" y="25690"/>
                </a:lnTo>
                <a:lnTo>
                  <a:pt x="30680" y="25690"/>
                </a:lnTo>
                <a:lnTo>
                  <a:pt x="31670" y="25620"/>
                </a:lnTo>
                <a:lnTo>
                  <a:pt x="32150" y="25680"/>
                </a:lnTo>
                <a:lnTo>
                  <a:pt x="32610" y="25830"/>
                </a:lnTo>
                <a:lnTo>
                  <a:pt x="33100" y="26110"/>
                </a:lnTo>
                <a:lnTo>
                  <a:pt x="33550" y="26250"/>
                </a:lnTo>
                <a:lnTo>
                  <a:pt x="33830" y="26190"/>
                </a:lnTo>
                <a:lnTo>
                  <a:pt x="34190" y="26120"/>
                </a:lnTo>
                <a:lnTo>
                  <a:pt x="34450" y="26070"/>
                </a:lnTo>
                <a:lnTo>
                  <a:pt x="34930" y="26120"/>
                </a:lnTo>
                <a:lnTo>
                  <a:pt x="35280" y="26280"/>
                </a:lnTo>
                <a:lnTo>
                  <a:pt x="35380" y="26200"/>
                </a:lnTo>
                <a:lnTo>
                  <a:pt x="35420" y="26140"/>
                </a:lnTo>
                <a:lnTo>
                  <a:pt x="35560" y="25940"/>
                </a:lnTo>
                <a:lnTo>
                  <a:pt x="35760" y="25760"/>
                </a:lnTo>
                <a:lnTo>
                  <a:pt x="36000" y="25690"/>
                </a:lnTo>
                <a:lnTo>
                  <a:pt x="36250" y="25690"/>
                </a:lnTo>
                <a:lnTo>
                  <a:pt x="36370" y="25720"/>
                </a:lnTo>
                <a:lnTo>
                  <a:pt x="36490" y="25740"/>
                </a:lnTo>
                <a:lnTo>
                  <a:pt x="36880" y="25970"/>
                </a:lnTo>
                <a:lnTo>
                  <a:pt x="37070" y="26040"/>
                </a:lnTo>
                <a:lnTo>
                  <a:pt x="37260" y="25980"/>
                </a:lnTo>
                <a:lnTo>
                  <a:pt x="37310" y="25900"/>
                </a:lnTo>
                <a:lnTo>
                  <a:pt x="37360" y="25830"/>
                </a:lnTo>
                <a:lnTo>
                  <a:pt x="37680" y="25130"/>
                </a:lnTo>
                <a:lnTo>
                  <a:pt x="37860" y="24990"/>
                </a:lnTo>
                <a:lnTo>
                  <a:pt x="37980" y="25140"/>
                </a:lnTo>
                <a:lnTo>
                  <a:pt x="38030" y="25420"/>
                </a:lnTo>
                <a:lnTo>
                  <a:pt x="38030" y="25630"/>
                </a:lnTo>
                <a:lnTo>
                  <a:pt x="38030" y="25680"/>
                </a:lnTo>
                <a:lnTo>
                  <a:pt x="37910" y="26220"/>
                </a:lnTo>
                <a:lnTo>
                  <a:pt x="37930" y="26430"/>
                </a:lnTo>
                <a:lnTo>
                  <a:pt x="38130" y="26510"/>
                </a:lnTo>
                <a:lnTo>
                  <a:pt x="38340" y="26460"/>
                </a:lnTo>
                <a:lnTo>
                  <a:pt x="38560" y="26300"/>
                </a:lnTo>
                <a:lnTo>
                  <a:pt x="39380" y="25690"/>
                </a:lnTo>
                <a:lnTo>
                  <a:pt x="39530" y="25640"/>
                </a:lnTo>
                <a:lnTo>
                  <a:pt x="39650" y="25650"/>
                </a:lnTo>
                <a:lnTo>
                  <a:pt x="39680" y="25660"/>
                </a:lnTo>
                <a:lnTo>
                  <a:pt x="39890" y="25730"/>
                </a:lnTo>
                <a:lnTo>
                  <a:pt x="40010" y="25730"/>
                </a:lnTo>
                <a:lnTo>
                  <a:pt x="40080" y="25680"/>
                </a:lnTo>
                <a:lnTo>
                  <a:pt x="40140" y="25600"/>
                </a:lnTo>
                <a:lnTo>
                  <a:pt x="40170" y="25560"/>
                </a:lnTo>
                <a:lnTo>
                  <a:pt x="40210" y="25520"/>
                </a:lnTo>
                <a:lnTo>
                  <a:pt x="40320" y="25480"/>
                </a:lnTo>
                <a:lnTo>
                  <a:pt x="40510" y="25440"/>
                </a:lnTo>
                <a:lnTo>
                  <a:pt x="40550" y="25420"/>
                </a:lnTo>
                <a:lnTo>
                  <a:pt x="40760" y="25340"/>
                </a:lnTo>
                <a:lnTo>
                  <a:pt x="40890" y="25290"/>
                </a:lnTo>
                <a:lnTo>
                  <a:pt x="41090" y="25270"/>
                </a:lnTo>
                <a:lnTo>
                  <a:pt x="41120" y="25280"/>
                </a:lnTo>
                <a:lnTo>
                  <a:pt x="41250" y="25330"/>
                </a:lnTo>
                <a:lnTo>
                  <a:pt x="41510" y="25570"/>
                </a:lnTo>
                <a:lnTo>
                  <a:pt x="41660" y="25660"/>
                </a:lnTo>
                <a:lnTo>
                  <a:pt x="41860" y="25680"/>
                </a:lnTo>
                <a:lnTo>
                  <a:pt x="42290" y="25600"/>
                </a:lnTo>
                <a:lnTo>
                  <a:pt x="42500" y="25620"/>
                </a:lnTo>
                <a:lnTo>
                  <a:pt x="42780" y="25840"/>
                </a:lnTo>
                <a:lnTo>
                  <a:pt x="42940" y="26160"/>
                </a:lnTo>
                <a:lnTo>
                  <a:pt x="43170" y="26880"/>
                </a:lnTo>
                <a:close/>
                <a:moveTo>
                  <a:pt x="41650" y="21120"/>
                </a:moveTo>
                <a:lnTo>
                  <a:pt x="42750" y="21490"/>
                </a:lnTo>
                <a:lnTo>
                  <a:pt x="43160" y="21500"/>
                </a:lnTo>
                <a:lnTo>
                  <a:pt x="43530" y="21330"/>
                </a:lnTo>
                <a:lnTo>
                  <a:pt x="43670" y="21370"/>
                </a:lnTo>
                <a:lnTo>
                  <a:pt x="43760" y="21650"/>
                </a:lnTo>
                <a:lnTo>
                  <a:pt x="43760" y="21730"/>
                </a:lnTo>
                <a:lnTo>
                  <a:pt x="43740" y="21920"/>
                </a:lnTo>
                <a:lnTo>
                  <a:pt x="43620" y="22030"/>
                </a:lnTo>
                <a:lnTo>
                  <a:pt x="43240" y="22110"/>
                </a:lnTo>
                <a:lnTo>
                  <a:pt x="43050" y="22200"/>
                </a:lnTo>
                <a:lnTo>
                  <a:pt x="42910" y="22280"/>
                </a:lnTo>
                <a:lnTo>
                  <a:pt x="42500" y="22600"/>
                </a:lnTo>
                <a:lnTo>
                  <a:pt x="42310" y="22760"/>
                </a:lnTo>
                <a:lnTo>
                  <a:pt x="42240" y="22710"/>
                </a:lnTo>
                <a:lnTo>
                  <a:pt x="41910" y="22140"/>
                </a:lnTo>
                <a:lnTo>
                  <a:pt x="41790" y="21990"/>
                </a:lnTo>
                <a:lnTo>
                  <a:pt x="41400" y="21720"/>
                </a:lnTo>
                <a:lnTo>
                  <a:pt x="41240" y="21490"/>
                </a:lnTo>
                <a:lnTo>
                  <a:pt x="41150" y="21240"/>
                </a:lnTo>
                <a:lnTo>
                  <a:pt x="41170" y="21010"/>
                </a:lnTo>
                <a:lnTo>
                  <a:pt x="41340" y="21010"/>
                </a:lnTo>
                <a:lnTo>
                  <a:pt x="41410" y="21040"/>
                </a:lnTo>
                <a:lnTo>
                  <a:pt x="41450" y="21050"/>
                </a:lnTo>
                <a:lnTo>
                  <a:pt x="41650" y="21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dzhikistan Territories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14000" y="35830"/>
                </a:moveTo>
                <a:lnTo>
                  <a:pt x="14310" y="35750"/>
                </a:lnTo>
                <a:lnTo>
                  <a:pt x="14890" y="35740"/>
                </a:lnTo>
                <a:lnTo>
                  <a:pt x="15100" y="35680"/>
                </a:lnTo>
                <a:lnTo>
                  <a:pt x="15750" y="35410"/>
                </a:lnTo>
                <a:lnTo>
                  <a:pt x="15940" y="35370"/>
                </a:lnTo>
                <a:lnTo>
                  <a:pt x="16090" y="35360"/>
                </a:lnTo>
                <a:lnTo>
                  <a:pt x="16170" y="35390"/>
                </a:lnTo>
                <a:lnTo>
                  <a:pt x="16400" y="35500"/>
                </a:lnTo>
                <a:lnTo>
                  <a:pt x="16500" y="35530"/>
                </a:lnTo>
                <a:lnTo>
                  <a:pt x="16570" y="35520"/>
                </a:lnTo>
                <a:lnTo>
                  <a:pt x="16680" y="35480"/>
                </a:lnTo>
                <a:lnTo>
                  <a:pt x="16760" y="35440"/>
                </a:lnTo>
                <a:lnTo>
                  <a:pt x="17180" y="35270"/>
                </a:lnTo>
                <a:lnTo>
                  <a:pt x="17510" y="35290"/>
                </a:lnTo>
                <a:lnTo>
                  <a:pt x="17740" y="35230"/>
                </a:lnTo>
                <a:lnTo>
                  <a:pt x="18150" y="35060"/>
                </a:lnTo>
                <a:lnTo>
                  <a:pt x="18280" y="34920"/>
                </a:lnTo>
                <a:lnTo>
                  <a:pt x="18450" y="34590"/>
                </a:lnTo>
                <a:lnTo>
                  <a:pt x="18820" y="34330"/>
                </a:lnTo>
                <a:lnTo>
                  <a:pt x="18820" y="34320"/>
                </a:lnTo>
                <a:lnTo>
                  <a:pt x="18840" y="34260"/>
                </a:lnTo>
                <a:lnTo>
                  <a:pt x="18940" y="33850"/>
                </a:lnTo>
                <a:lnTo>
                  <a:pt x="19010" y="33670"/>
                </a:lnTo>
                <a:lnTo>
                  <a:pt x="19090" y="33610"/>
                </a:lnTo>
                <a:lnTo>
                  <a:pt x="19180" y="33580"/>
                </a:lnTo>
                <a:lnTo>
                  <a:pt x="19970" y="33620"/>
                </a:lnTo>
                <a:lnTo>
                  <a:pt x="21080" y="33190"/>
                </a:lnTo>
                <a:lnTo>
                  <a:pt x="21240" y="33170"/>
                </a:lnTo>
                <a:lnTo>
                  <a:pt x="21300" y="33210"/>
                </a:lnTo>
                <a:lnTo>
                  <a:pt x="21330" y="33270"/>
                </a:lnTo>
                <a:lnTo>
                  <a:pt x="21360" y="33340"/>
                </a:lnTo>
                <a:lnTo>
                  <a:pt x="21450" y="33390"/>
                </a:lnTo>
                <a:lnTo>
                  <a:pt x="21580" y="33420"/>
                </a:lnTo>
                <a:lnTo>
                  <a:pt x="22290" y="33370"/>
                </a:lnTo>
                <a:lnTo>
                  <a:pt x="22950" y="33430"/>
                </a:lnTo>
                <a:lnTo>
                  <a:pt x="23680" y="33620"/>
                </a:lnTo>
                <a:lnTo>
                  <a:pt x="23750" y="33660"/>
                </a:lnTo>
                <a:lnTo>
                  <a:pt x="23930" y="33700"/>
                </a:lnTo>
                <a:lnTo>
                  <a:pt x="23970" y="33730"/>
                </a:lnTo>
                <a:lnTo>
                  <a:pt x="24260" y="33790"/>
                </a:lnTo>
                <a:lnTo>
                  <a:pt x="24630" y="33870"/>
                </a:lnTo>
                <a:lnTo>
                  <a:pt x="24990" y="33710"/>
                </a:lnTo>
                <a:lnTo>
                  <a:pt x="25070" y="33640"/>
                </a:lnTo>
                <a:lnTo>
                  <a:pt x="25120" y="33580"/>
                </a:lnTo>
                <a:lnTo>
                  <a:pt x="25270" y="33460"/>
                </a:lnTo>
                <a:lnTo>
                  <a:pt x="26120" y="32990"/>
                </a:lnTo>
                <a:lnTo>
                  <a:pt x="26390" y="32870"/>
                </a:lnTo>
                <a:lnTo>
                  <a:pt x="26590" y="32810"/>
                </a:lnTo>
                <a:lnTo>
                  <a:pt x="27720" y="32850"/>
                </a:lnTo>
                <a:lnTo>
                  <a:pt x="27910" y="32840"/>
                </a:lnTo>
                <a:lnTo>
                  <a:pt x="28000" y="32780"/>
                </a:lnTo>
                <a:lnTo>
                  <a:pt x="28040" y="32700"/>
                </a:lnTo>
                <a:lnTo>
                  <a:pt x="28070" y="32150"/>
                </a:lnTo>
                <a:lnTo>
                  <a:pt x="28080" y="32060"/>
                </a:lnTo>
                <a:lnTo>
                  <a:pt x="28120" y="31940"/>
                </a:lnTo>
                <a:lnTo>
                  <a:pt x="28190" y="31830"/>
                </a:lnTo>
                <a:lnTo>
                  <a:pt x="28350" y="31690"/>
                </a:lnTo>
                <a:lnTo>
                  <a:pt x="28460" y="31640"/>
                </a:lnTo>
                <a:lnTo>
                  <a:pt x="28560" y="31620"/>
                </a:lnTo>
                <a:lnTo>
                  <a:pt x="28660" y="31630"/>
                </a:lnTo>
                <a:lnTo>
                  <a:pt x="29530" y="31510"/>
                </a:lnTo>
                <a:lnTo>
                  <a:pt x="29660" y="31510"/>
                </a:lnTo>
                <a:lnTo>
                  <a:pt x="29700" y="31540"/>
                </a:lnTo>
                <a:lnTo>
                  <a:pt x="30110" y="31920"/>
                </a:lnTo>
                <a:lnTo>
                  <a:pt x="30200" y="32040"/>
                </a:lnTo>
                <a:lnTo>
                  <a:pt x="30250" y="32170"/>
                </a:lnTo>
                <a:lnTo>
                  <a:pt x="30280" y="32330"/>
                </a:lnTo>
                <a:lnTo>
                  <a:pt x="30290" y="32500"/>
                </a:lnTo>
                <a:lnTo>
                  <a:pt x="30280" y="32680"/>
                </a:lnTo>
                <a:lnTo>
                  <a:pt x="30210" y="32950"/>
                </a:lnTo>
                <a:lnTo>
                  <a:pt x="30200" y="33040"/>
                </a:lnTo>
                <a:lnTo>
                  <a:pt x="30210" y="33120"/>
                </a:lnTo>
                <a:lnTo>
                  <a:pt x="30250" y="33180"/>
                </a:lnTo>
                <a:lnTo>
                  <a:pt x="30320" y="33240"/>
                </a:lnTo>
                <a:lnTo>
                  <a:pt x="30380" y="33240"/>
                </a:lnTo>
                <a:lnTo>
                  <a:pt x="30440" y="33210"/>
                </a:lnTo>
                <a:lnTo>
                  <a:pt x="30490" y="33160"/>
                </a:lnTo>
                <a:lnTo>
                  <a:pt x="30590" y="33040"/>
                </a:lnTo>
                <a:lnTo>
                  <a:pt x="30700" y="32960"/>
                </a:lnTo>
                <a:lnTo>
                  <a:pt x="30870" y="32880"/>
                </a:lnTo>
                <a:lnTo>
                  <a:pt x="31270" y="32760"/>
                </a:lnTo>
                <a:lnTo>
                  <a:pt x="31410" y="32680"/>
                </a:lnTo>
                <a:lnTo>
                  <a:pt x="31460" y="32600"/>
                </a:lnTo>
                <a:lnTo>
                  <a:pt x="31440" y="32530"/>
                </a:lnTo>
                <a:lnTo>
                  <a:pt x="31430" y="32450"/>
                </a:lnTo>
                <a:lnTo>
                  <a:pt x="31420" y="32390"/>
                </a:lnTo>
                <a:lnTo>
                  <a:pt x="31430" y="32280"/>
                </a:lnTo>
                <a:lnTo>
                  <a:pt x="31690" y="32050"/>
                </a:lnTo>
                <a:lnTo>
                  <a:pt x="31740" y="31980"/>
                </a:lnTo>
                <a:lnTo>
                  <a:pt x="31810" y="31880"/>
                </a:lnTo>
                <a:lnTo>
                  <a:pt x="31850" y="31770"/>
                </a:lnTo>
                <a:lnTo>
                  <a:pt x="31900" y="31600"/>
                </a:lnTo>
                <a:lnTo>
                  <a:pt x="31960" y="30980"/>
                </a:lnTo>
                <a:lnTo>
                  <a:pt x="31930" y="30860"/>
                </a:lnTo>
                <a:lnTo>
                  <a:pt x="31900" y="30780"/>
                </a:lnTo>
                <a:lnTo>
                  <a:pt x="31750" y="30620"/>
                </a:lnTo>
                <a:lnTo>
                  <a:pt x="31680" y="30540"/>
                </a:lnTo>
                <a:lnTo>
                  <a:pt x="31640" y="30390"/>
                </a:lnTo>
                <a:lnTo>
                  <a:pt x="32450" y="29920"/>
                </a:lnTo>
                <a:lnTo>
                  <a:pt x="32560" y="29900"/>
                </a:lnTo>
                <a:lnTo>
                  <a:pt x="32690" y="29890"/>
                </a:lnTo>
                <a:lnTo>
                  <a:pt x="32780" y="30090"/>
                </a:lnTo>
                <a:lnTo>
                  <a:pt x="32860" y="30210"/>
                </a:lnTo>
                <a:lnTo>
                  <a:pt x="32930" y="30270"/>
                </a:lnTo>
                <a:lnTo>
                  <a:pt x="33020" y="30320"/>
                </a:lnTo>
                <a:lnTo>
                  <a:pt x="33190" y="30370"/>
                </a:lnTo>
                <a:lnTo>
                  <a:pt x="33290" y="30360"/>
                </a:lnTo>
                <a:lnTo>
                  <a:pt x="33370" y="30340"/>
                </a:lnTo>
                <a:lnTo>
                  <a:pt x="33500" y="30280"/>
                </a:lnTo>
                <a:lnTo>
                  <a:pt x="33620" y="30200"/>
                </a:lnTo>
                <a:lnTo>
                  <a:pt x="33730" y="30100"/>
                </a:lnTo>
                <a:lnTo>
                  <a:pt x="33860" y="29910"/>
                </a:lnTo>
                <a:lnTo>
                  <a:pt x="33980" y="29690"/>
                </a:lnTo>
                <a:lnTo>
                  <a:pt x="34040" y="29610"/>
                </a:lnTo>
                <a:lnTo>
                  <a:pt x="34140" y="29530"/>
                </a:lnTo>
                <a:lnTo>
                  <a:pt x="34230" y="29500"/>
                </a:lnTo>
                <a:lnTo>
                  <a:pt x="35410" y="29340"/>
                </a:lnTo>
                <a:lnTo>
                  <a:pt x="35530" y="29350"/>
                </a:lnTo>
                <a:lnTo>
                  <a:pt x="35570" y="29470"/>
                </a:lnTo>
                <a:lnTo>
                  <a:pt x="35610" y="29550"/>
                </a:lnTo>
                <a:lnTo>
                  <a:pt x="35710" y="29620"/>
                </a:lnTo>
                <a:lnTo>
                  <a:pt x="35780" y="29620"/>
                </a:lnTo>
                <a:lnTo>
                  <a:pt x="35850" y="29590"/>
                </a:lnTo>
                <a:lnTo>
                  <a:pt x="35890" y="29530"/>
                </a:lnTo>
                <a:lnTo>
                  <a:pt x="35990" y="29440"/>
                </a:lnTo>
                <a:lnTo>
                  <a:pt x="36130" y="29340"/>
                </a:lnTo>
                <a:lnTo>
                  <a:pt x="36450" y="29220"/>
                </a:lnTo>
                <a:lnTo>
                  <a:pt x="36630" y="29190"/>
                </a:lnTo>
                <a:lnTo>
                  <a:pt x="36760" y="29190"/>
                </a:lnTo>
                <a:lnTo>
                  <a:pt x="36820" y="29240"/>
                </a:lnTo>
                <a:lnTo>
                  <a:pt x="36860" y="29300"/>
                </a:lnTo>
                <a:lnTo>
                  <a:pt x="36870" y="29380"/>
                </a:lnTo>
                <a:lnTo>
                  <a:pt x="36880" y="29560"/>
                </a:lnTo>
                <a:lnTo>
                  <a:pt x="36890" y="29640"/>
                </a:lnTo>
                <a:lnTo>
                  <a:pt x="36920" y="29720"/>
                </a:lnTo>
                <a:lnTo>
                  <a:pt x="36980" y="29720"/>
                </a:lnTo>
                <a:lnTo>
                  <a:pt x="37030" y="29690"/>
                </a:lnTo>
                <a:lnTo>
                  <a:pt x="37260" y="29510"/>
                </a:lnTo>
                <a:lnTo>
                  <a:pt x="38500" y="28910"/>
                </a:lnTo>
                <a:lnTo>
                  <a:pt x="38560" y="28860"/>
                </a:lnTo>
                <a:lnTo>
                  <a:pt x="38600" y="28800"/>
                </a:lnTo>
                <a:lnTo>
                  <a:pt x="38680" y="28610"/>
                </a:lnTo>
                <a:lnTo>
                  <a:pt x="38770" y="28500"/>
                </a:lnTo>
                <a:lnTo>
                  <a:pt x="38860" y="28450"/>
                </a:lnTo>
                <a:lnTo>
                  <a:pt x="38940" y="28440"/>
                </a:lnTo>
                <a:lnTo>
                  <a:pt x="39020" y="28450"/>
                </a:lnTo>
                <a:lnTo>
                  <a:pt x="39080" y="28490"/>
                </a:lnTo>
                <a:lnTo>
                  <a:pt x="39180" y="28600"/>
                </a:lnTo>
                <a:lnTo>
                  <a:pt x="39240" y="28640"/>
                </a:lnTo>
                <a:lnTo>
                  <a:pt x="39350" y="28670"/>
                </a:lnTo>
                <a:lnTo>
                  <a:pt x="39820" y="28650"/>
                </a:lnTo>
                <a:lnTo>
                  <a:pt x="41040" y="28290"/>
                </a:lnTo>
                <a:lnTo>
                  <a:pt x="41180" y="28280"/>
                </a:lnTo>
                <a:lnTo>
                  <a:pt x="41250" y="28220"/>
                </a:lnTo>
                <a:lnTo>
                  <a:pt x="41300" y="28160"/>
                </a:lnTo>
                <a:lnTo>
                  <a:pt x="41380" y="27970"/>
                </a:lnTo>
                <a:lnTo>
                  <a:pt x="41410" y="27910"/>
                </a:lnTo>
                <a:lnTo>
                  <a:pt x="41470" y="27880"/>
                </a:lnTo>
                <a:lnTo>
                  <a:pt x="42110" y="27790"/>
                </a:lnTo>
                <a:lnTo>
                  <a:pt x="42270" y="27740"/>
                </a:lnTo>
                <a:lnTo>
                  <a:pt x="42370" y="27680"/>
                </a:lnTo>
                <a:lnTo>
                  <a:pt x="42410" y="27610"/>
                </a:lnTo>
                <a:lnTo>
                  <a:pt x="42470" y="27440"/>
                </a:lnTo>
                <a:lnTo>
                  <a:pt x="42510" y="27370"/>
                </a:lnTo>
                <a:lnTo>
                  <a:pt x="42560" y="27310"/>
                </a:lnTo>
                <a:lnTo>
                  <a:pt x="42750" y="27200"/>
                </a:lnTo>
                <a:lnTo>
                  <a:pt x="43170" y="26880"/>
                </a:lnTo>
                <a:lnTo>
                  <a:pt x="43170" y="26890"/>
                </a:lnTo>
                <a:lnTo>
                  <a:pt x="43300" y="27000"/>
                </a:lnTo>
                <a:lnTo>
                  <a:pt x="43570" y="27110"/>
                </a:lnTo>
                <a:lnTo>
                  <a:pt x="43680" y="27220"/>
                </a:lnTo>
                <a:lnTo>
                  <a:pt x="43750" y="27430"/>
                </a:lnTo>
                <a:lnTo>
                  <a:pt x="43720" y="27630"/>
                </a:lnTo>
                <a:lnTo>
                  <a:pt x="43670" y="27830"/>
                </a:lnTo>
                <a:lnTo>
                  <a:pt x="43660" y="28020"/>
                </a:lnTo>
                <a:lnTo>
                  <a:pt x="43840" y="28330"/>
                </a:lnTo>
                <a:lnTo>
                  <a:pt x="44150" y="28520"/>
                </a:lnTo>
                <a:lnTo>
                  <a:pt x="44500" y="28580"/>
                </a:lnTo>
                <a:lnTo>
                  <a:pt x="44820" y="28530"/>
                </a:lnTo>
                <a:lnTo>
                  <a:pt x="45010" y="28420"/>
                </a:lnTo>
                <a:lnTo>
                  <a:pt x="45180" y="28330"/>
                </a:lnTo>
                <a:lnTo>
                  <a:pt x="45320" y="28290"/>
                </a:lnTo>
                <a:lnTo>
                  <a:pt x="45500" y="28280"/>
                </a:lnTo>
                <a:lnTo>
                  <a:pt x="45540" y="28290"/>
                </a:lnTo>
                <a:lnTo>
                  <a:pt x="45600" y="28300"/>
                </a:lnTo>
                <a:lnTo>
                  <a:pt x="45690" y="28260"/>
                </a:lnTo>
                <a:lnTo>
                  <a:pt x="45840" y="28100"/>
                </a:lnTo>
                <a:lnTo>
                  <a:pt x="45850" y="28090"/>
                </a:lnTo>
                <a:lnTo>
                  <a:pt x="46060" y="27990"/>
                </a:lnTo>
                <a:lnTo>
                  <a:pt x="46310" y="28110"/>
                </a:lnTo>
                <a:lnTo>
                  <a:pt x="46420" y="28180"/>
                </a:lnTo>
                <a:lnTo>
                  <a:pt x="46600" y="28300"/>
                </a:lnTo>
                <a:lnTo>
                  <a:pt x="46920" y="28390"/>
                </a:lnTo>
                <a:lnTo>
                  <a:pt x="47290" y="28190"/>
                </a:lnTo>
                <a:lnTo>
                  <a:pt x="47330" y="28120"/>
                </a:lnTo>
                <a:lnTo>
                  <a:pt x="47510" y="27780"/>
                </a:lnTo>
                <a:lnTo>
                  <a:pt x="47680" y="27280"/>
                </a:lnTo>
                <a:lnTo>
                  <a:pt x="47920" y="26860"/>
                </a:lnTo>
                <a:lnTo>
                  <a:pt x="48300" y="26610"/>
                </a:lnTo>
                <a:lnTo>
                  <a:pt x="48330" y="26610"/>
                </a:lnTo>
                <a:lnTo>
                  <a:pt x="48650" y="26520"/>
                </a:lnTo>
                <a:lnTo>
                  <a:pt x="48790" y="26480"/>
                </a:lnTo>
                <a:lnTo>
                  <a:pt x="49280" y="26450"/>
                </a:lnTo>
                <a:lnTo>
                  <a:pt x="49630" y="26520"/>
                </a:lnTo>
                <a:lnTo>
                  <a:pt x="49950" y="26580"/>
                </a:lnTo>
                <a:lnTo>
                  <a:pt x="50090" y="26580"/>
                </a:lnTo>
                <a:lnTo>
                  <a:pt x="50220" y="26490"/>
                </a:lnTo>
                <a:lnTo>
                  <a:pt x="50360" y="26320"/>
                </a:lnTo>
                <a:lnTo>
                  <a:pt x="50590" y="26060"/>
                </a:lnTo>
                <a:lnTo>
                  <a:pt x="50750" y="25930"/>
                </a:lnTo>
                <a:lnTo>
                  <a:pt x="51120" y="25740"/>
                </a:lnTo>
                <a:lnTo>
                  <a:pt x="51150" y="25710"/>
                </a:lnTo>
                <a:lnTo>
                  <a:pt x="51190" y="25690"/>
                </a:lnTo>
                <a:lnTo>
                  <a:pt x="51240" y="25650"/>
                </a:lnTo>
                <a:lnTo>
                  <a:pt x="51400" y="25470"/>
                </a:lnTo>
                <a:lnTo>
                  <a:pt x="51480" y="25420"/>
                </a:lnTo>
                <a:lnTo>
                  <a:pt x="51590" y="25370"/>
                </a:lnTo>
                <a:lnTo>
                  <a:pt x="51930" y="25310"/>
                </a:lnTo>
                <a:lnTo>
                  <a:pt x="52330" y="25130"/>
                </a:lnTo>
                <a:lnTo>
                  <a:pt x="52540" y="25100"/>
                </a:lnTo>
                <a:lnTo>
                  <a:pt x="52700" y="25200"/>
                </a:lnTo>
                <a:lnTo>
                  <a:pt x="52930" y="25340"/>
                </a:lnTo>
                <a:lnTo>
                  <a:pt x="53130" y="25510"/>
                </a:lnTo>
                <a:lnTo>
                  <a:pt x="53140" y="25530"/>
                </a:lnTo>
                <a:lnTo>
                  <a:pt x="53310" y="25750"/>
                </a:lnTo>
                <a:lnTo>
                  <a:pt x="53380" y="26000"/>
                </a:lnTo>
                <a:lnTo>
                  <a:pt x="53320" y="26220"/>
                </a:lnTo>
                <a:lnTo>
                  <a:pt x="53020" y="26660"/>
                </a:lnTo>
                <a:lnTo>
                  <a:pt x="52920" y="26890"/>
                </a:lnTo>
                <a:lnTo>
                  <a:pt x="53160" y="27420"/>
                </a:lnTo>
                <a:lnTo>
                  <a:pt x="53650" y="27640"/>
                </a:lnTo>
                <a:lnTo>
                  <a:pt x="54210" y="27670"/>
                </a:lnTo>
                <a:lnTo>
                  <a:pt x="54530" y="27600"/>
                </a:lnTo>
                <a:lnTo>
                  <a:pt x="54550" y="27610"/>
                </a:lnTo>
                <a:lnTo>
                  <a:pt x="54580" y="27600"/>
                </a:lnTo>
                <a:lnTo>
                  <a:pt x="54610" y="27590"/>
                </a:lnTo>
                <a:lnTo>
                  <a:pt x="54630" y="27590"/>
                </a:lnTo>
                <a:lnTo>
                  <a:pt x="54660" y="27590"/>
                </a:lnTo>
                <a:lnTo>
                  <a:pt x="54690" y="27590"/>
                </a:lnTo>
                <a:lnTo>
                  <a:pt x="54720" y="27580"/>
                </a:lnTo>
                <a:lnTo>
                  <a:pt x="54750" y="27580"/>
                </a:lnTo>
                <a:lnTo>
                  <a:pt x="54780" y="27580"/>
                </a:lnTo>
                <a:lnTo>
                  <a:pt x="54790" y="27570"/>
                </a:lnTo>
                <a:lnTo>
                  <a:pt x="54830" y="27560"/>
                </a:lnTo>
                <a:lnTo>
                  <a:pt x="54850" y="27550"/>
                </a:lnTo>
                <a:lnTo>
                  <a:pt x="54910" y="27540"/>
                </a:lnTo>
                <a:lnTo>
                  <a:pt x="54960" y="27540"/>
                </a:lnTo>
                <a:lnTo>
                  <a:pt x="55000" y="27540"/>
                </a:lnTo>
                <a:lnTo>
                  <a:pt x="55040" y="27530"/>
                </a:lnTo>
                <a:lnTo>
                  <a:pt x="55080" y="27540"/>
                </a:lnTo>
                <a:lnTo>
                  <a:pt x="55100" y="27540"/>
                </a:lnTo>
                <a:lnTo>
                  <a:pt x="55140" y="27530"/>
                </a:lnTo>
                <a:lnTo>
                  <a:pt x="55180" y="27510"/>
                </a:lnTo>
                <a:lnTo>
                  <a:pt x="55200" y="27490"/>
                </a:lnTo>
                <a:lnTo>
                  <a:pt x="55230" y="27460"/>
                </a:lnTo>
                <a:lnTo>
                  <a:pt x="55230" y="27450"/>
                </a:lnTo>
                <a:lnTo>
                  <a:pt x="55250" y="27450"/>
                </a:lnTo>
                <a:lnTo>
                  <a:pt x="55280" y="27460"/>
                </a:lnTo>
                <a:lnTo>
                  <a:pt x="55310" y="27460"/>
                </a:lnTo>
                <a:lnTo>
                  <a:pt x="55320" y="27450"/>
                </a:lnTo>
                <a:lnTo>
                  <a:pt x="55340" y="27460"/>
                </a:lnTo>
                <a:lnTo>
                  <a:pt x="55370" y="27460"/>
                </a:lnTo>
                <a:lnTo>
                  <a:pt x="55380" y="27470"/>
                </a:lnTo>
                <a:lnTo>
                  <a:pt x="55400" y="27460"/>
                </a:lnTo>
                <a:lnTo>
                  <a:pt x="55430" y="27430"/>
                </a:lnTo>
                <a:lnTo>
                  <a:pt x="55440" y="27430"/>
                </a:lnTo>
                <a:lnTo>
                  <a:pt x="55480" y="27420"/>
                </a:lnTo>
                <a:lnTo>
                  <a:pt x="55530" y="27440"/>
                </a:lnTo>
                <a:lnTo>
                  <a:pt x="55570" y="27460"/>
                </a:lnTo>
                <a:lnTo>
                  <a:pt x="55600" y="27480"/>
                </a:lnTo>
                <a:lnTo>
                  <a:pt x="55620" y="27480"/>
                </a:lnTo>
                <a:lnTo>
                  <a:pt x="55640" y="27470"/>
                </a:lnTo>
                <a:lnTo>
                  <a:pt x="55660" y="27440"/>
                </a:lnTo>
                <a:lnTo>
                  <a:pt x="55670" y="27440"/>
                </a:lnTo>
                <a:lnTo>
                  <a:pt x="55810" y="27580"/>
                </a:lnTo>
                <a:lnTo>
                  <a:pt x="55920" y="27920"/>
                </a:lnTo>
                <a:lnTo>
                  <a:pt x="55950" y="28310"/>
                </a:lnTo>
                <a:lnTo>
                  <a:pt x="55910" y="28620"/>
                </a:lnTo>
                <a:lnTo>
                  <a:pt x="55770" y="28840"/>
                </a:lnTo>
                <a:lnTo>
                  <a:pt x="55620" y="29000"/>
                </a:lnTo>
                <a:lnTo>
                  <a:pt x="55500" y="29190"/>
                </a:lnTo>
                <a:lnTo>
                  <a:pt x="55470" y="29500"/>
                </a:lnTo>
                <a:lnTo>
                  <a:pt x="55560" y="29800"/>
                </a:lnTo>
                <a:lnTo>
                  <a:pt x="55730" y="30040"/>
                </a:lnTo>
                <a:lnTo>
                  <a:pt x="55940" y="30200"/>
                </a:lnTo>
                <a:lnTo>
                  <a:pt x="56170" y="30270"/>
                </a:lnTo>
                <a:lnTo>
                  <a:pt x="56520" y="30230"/>
                </a:lnTo>
                <a:lnTo>
                  <a:pt x="56530" y="30250"/>
                </a:lnTo>
                <a:lnTo>
                  <a:pt x="56540" y="30230"/>
                </a:lnTo>
                <a:lnTo>
                  <a:pt x="56590" y="30230"/>
                </a:lnTo>
                <a:lnTo>
                  <a:pt x="57020" y="30040"/>
                </a:lnTo>
                <a:lnTo>
                  <a:pt x="57110" y="29970"/>
                </a:lnTo>
                <a:lnTo>
                  <a:pt x="57130" y="29990"/>
                </a:lnTo>
                <a:lnTo>
                  <a:pt x="57160" y="30010"/>
                </a:lnTo>
                <a:lnTo>
                  <a:pt x="57180" y="30040"/>
                </a:lnTo>
                <a:lnTo>
                  <a:pt x="57210" y="30010"/>
                </a:lnTo>
                <a:lnTo>
                  <a:pt x="57260" y="30000"/>
                </a:lnTo>
                <a:lnTo>
                  <a:pt x="57330" y="30010"/>
                </a:lnTo>
                <a:lnTo>
                  <a:pt x="57390" y="30020"/>
                </a:lnTo>
                <a:lnTo>
                  <a:pt x="57420" y="30020"/>
                </a:lnTo>
                <a:lnTo>
                  <a:pt x="57500" y="30010"/>
                </a:lnTo>
                <a:lnTo>
                  <a:pt x="57560" y="30020"/>
                </a:lnTo>
                <a:lnTo>
                  <a:pt x="57600" y="30030"/>
                </a:lnTo>
                <a:lnTo>
                  <a:pt x="57650" y="30040"/>
                </a:lnTo>
                <a:lnTo>
                  <a:pt x="57690" y="30040"/>
                </a:lnTo>
                <a:lnTo>
                  <a:pt x="57710" y="30040"/>
                </a:lnTo>
                <a:lnTo>
                  <a:pt x="57730" y="30010"/>
                </a:lnTo>
                <a:lnTo>
                  <a:pt x="57750" y="29990"/>
                </a:lnTo>
                <a:lnTo>
                  <a:pt x="57790" y="29960"/>
                </a:lnTo>
                <a:lnTo>
                  <a:pt x="57830" y="29930"/>
                </a:lnTo>
                <a:lnTo>
                  <a:pt x="57870" y="29920"/>
                </a:lnTo>
                <a:lnTo>
                  <a:pt x="57910" y="29900"/>
                </a:lnTo>
                <a:lnTo>
                  <a:pt x="57950" y="29890"/>
                </a:lnTo>
                <a:lnTo>
                  <a:pt x="57990" y="29850"/>
                </a:lnTo>
                <a:lnTo>
                  <a:pt x="58000" y="29820"/>
                </a:lnTo>
                <a:lnTo>
                  <a:pt x="58000" y="29710"/>
                </a:lnTo>
                <a:lnTo>
                  <a:pt x="58000" y="29620"/>
                </a:lnTo>
                <a:lnTo>
                  <a:pt x="58010" y="29590"/>
                </a:lnTo>
                <a:lnTo>
                  <a:pt x="58010" y="29570"/>
                </a:lnTo>
                <a:lnTo>
                  <a:pt x="58000" y="29550"/>
                </a:lnTo>
                <a:lnTo>
                  <a:pt x="58030" y="29530"/>
                </a:lnTo>
                <a:lnTo>
                  <a:pt x="58060" y="29510"/>
                </a:lnTo>
                <a:lnTo>
                  <a:pt x="58090" y="29500"/>
                </a:lnTo>
                <a:lnTo>
                  <a:pt x="58130" y="29500"/>
                </a:lnTo>
                <a:lnTo>
                  <a:pt x="58160" y="29510"/>
                </a:lnTo>
                <a:lnTo>
                  <a:pt x="58210" y="29530"/>
                </a:lnTo>
                <a:lnTo>
                  <a:pt x="58210" y="29520"/>
                </a:lnTo>
                <a:lnTo>
                  <a:pt x="58210" y="29490"/>
                </a:lnTo>
                <a:lnTo>
                  <a:pt x="58220" y="29430"/>
                </a:lnTo>
                <a:lnTo>
                  <a:pt x="58240" y="29410"/>
                </a:lnTo>
                <a:lnTo>
                  <a:pt x="58260" y="29350"/>
                </a:lnTo>
                <a:lnTo>
                  <a:pt x="58290" y="29320"/>
                </a:lnTo>
                <a:lnTo>
                  <a:pt x="58320" y="29300"/>
                </a:lnTo>
                <a:lnTo>
                  <a:pt x="58330" y="29300"/>
                </a:lnTo>
                <a:lnTo>
                  <a:pt x="58340" y="29270"/>
                </a:lnTo>
                <a:lnTo>
                  <a:pt x="58350" y="29240"/>
                </a:lnTo>
                <a:lnTo>
                  <a:pt x="58360" y="29220"/>
                </a:lnTo>
                <a:lnTo>
                  <a:pt x="58370" y="29220"/>
                </a:lnTo>
                <a:lnTo>
                  <a:pt x="58400" y="29210"/>
                </a:lnTo>
                <a:lnTo>
                  <a:pt x="58440" y="29220"/>
                </a:lnTo>
                <a:lnTo>
                  <a:pt x="58480" y="29220"/>
                </a:lnTo>
                <a:lnTo>
                  <a:pt x="58510" y="29220"/>
                </a:lnTo>
                <a:lnTo>
                  <a:pt x="58550" y="29230"/>
                </a:lnTo>
                <a:lnTo>
                  <a:pt x="58570" y="29220"/>
                </a:lnTo>
                <a:lnTo>
                  <a:pt x="58590" y="29200"/>
                </a:lnTo>
                <a:lnTo>
                  <a:pt x="58590" y="29170"/>
                </a:lnTo>
                <a:lnTo>
                  <a:pt x="58590" y="29120"/>
                </a:lnTo>
                <a:lnTo>
                  <a:pt x="58600" y="29080"/>
                </a:lnTo>
                <a:lnTo>
                  <a:pt x="58800" y="29030"/>
                </a:lnTo>
                <a:lnTo>
                  <a:pt x="58860" y="29000"/>
                </a:lnTo>
                <a:lnTo>
                  <a:pt x="58900" y="29010"/>
                </a:lnTo>
                <a:lnTo>
                  <a:pt x="58950" y="29020"/>
                </a:lnTo>
                <a:lnTo>
                  <a:pt x="58990" y="29040"/>
                </a:lnTo>
                <a:lnTo>
                  <a:pt x="59020" y="29050"/>
                </a:lnTo>
                <a:lnTo>
                  <a:pt x="59060" y="29020"/>
                </a:lnTo>
                <a:lnTo>
                  <a:pt x="59120" y="29000"/>
                </a:lnTo>
                <a:lnTo>
                  <a:pt x="59180" y="28950"/>
                </a:lnTo>
                <a:lnTo>
                  <a:pt x="59250" y="28880"/>
                </a:lnTo>
                <a:lnTo>
                  <a:pt x="59280" y="28830"/>
                </a:lnTo>
                <a:lnTo>
                  <a:pt x="59310" y="28800"/>
                </a:lnTo>
                <a:lnTo>
                  <a:pt x="59390" y="28780"/>
                </a:lnTo>
                <a:lnTo>
                  <a:pt x="59420" y="28820"/>
                </a:lnTo>
                <a:lnTo>
                  <a:pt x="59440" y="28840"/>
                </a:lnTo>
                <a:lnTo>
                  <a:pt x="59490" y="28850"/>
                </a:lnTo>
                <a:lnTo>
                  <a:pt x="59540" y="28910"/>
                </a:lnTo>
                <a:lnTo>
                  <a:pt x="59600" y="28970"/>
                </a:lnTo>
                <a:lnTo>
                  <a:pt x="59640" y="29000"/>
                </a:lnTo>
                <a:lnTo>
                  <a:pt x="59640" y="29020"/>
                </a:lnTo>
                <a:lnTo>
                  <a:pt x="59640" y="29070"/>
                </a:lnTo>
                <a:lnTo>
                  <a:pt x="59620" y="29140"/>
                </a:lnTo>
                <a:lnTo>
                  <a:pt x="59650" y="29190"/>
                </a:lnTo>
                <a:lnTo>
                  <a:pt x="59670" y="29240"/>
                </a:lnTo>
                <a:lnTo>
                  <a:pt x="59670" y="29250"/>
                </a:lnTo>
                <a:lnTo>
                  <a:pt x="59660" y="29300"/>
                </a:lnTo>
                <a:lnTo>
                  <a:pt x="59650" y="29320"/>
                </a:lnTo>
                <a:lnTo>
                  <a:pt x="59700" y="29390"/>
                </a:lnTo>
                <a:lnTo>
                  <a:pt x="59750" y="29460"/>
                </a:lnTo>
                <a:lnTo>
                  <a:pt x="59780" y="29490"/>
                </a:lnTo>
                <a:lnTo>
                  <a:pt x="59780" y="29520"/>
                </a:lnTo>
                <a:lnTo>
                  <a:pt x="59780" y="29550"/>
                </a:lnTo>
                <a:lnTo>
                  <a:pt x="59760" y="29590"/>
                </a:lnTo>
                <a:lnTo>
                  <a:pt x="59720" y="29620"/>
                </a:lnTo>
                <a:lnTo>
                  <a:pt x="59720" y="29640"/>
                </a:lnTo>
                <a:lnTo>
                  <a:pt x="59710" y="29680"/>
                </a:lnTo>
                <a:lnTo>
                  <a:pt x="59710" y="29720"/>
                </a:lnTo>
                <a:lnTo>
                  <a:pt x="59740" y="29780"/>
                </a:lnTo>
                <a:lnTo>
                  <a:pt x="59760" y="29820"/>
                </a:lnTo>
                <a:lnTo>
                  <a:pt x="59760" y="29860"/>
                </a:lnTo>
                <a:lnTo>
                  <a:pt x="59750" y="29880"/>
                </a:lnTo>
                <a:lnTo>
                  <a:pt x="59760" y="29910"/>
                </a:lnTo>
                <a:lnTo>
                  <a:pt x="59800" y="29980"/>
                </a:lnTo>
                <a:lnTo>
                  <a:pt x="59840" y="30030"/>
                </a:lnTo>
                <a:lnTo>
                  <a:pt x="59850" y="30080"/>
                </a:lnTo>
                <a:lnTo>
                  <a:pt x="59860" y="30120"/>
                </a:lnTo>
                <a:lnTo>
                  <a:pt x="59890" y="30150"/>
                </a:lnTo>
                <a:lnTo>
                  <a:pt x="59920" y="30190"/>
                </a:lnTo>
                <a:lnTo>
                  <a:pt x="59950" y="30220"/>
                </a:lnTo>
                <a:lnTo>
                  <a:pt x="59990" y="30230"/>
                </a:lnTo>
                <a:lnTo>
                  <a:pt x="60020" y="30250"/>
                </a:lnTo>
                <a:lnTo>
                  <a:pt x="60050" y="30310"/>
                </a:lnTo>
                <a:lnTo>
                  <a:pt x="60070" y="30310"/>
                </a:lnTo>
                <a:lnTo>
                  <a:pt x="60100" y="30310"/>
                </a:lnTo>
                <a:lnTo>
                  <a:pt x="60150" y="30290"/>
                </a:lnTo>
                <a:lnTo>
                  <a:pt x="60160" y="30280"/>
                </a:lnTo>
                <a:lnTo>
                  <a:pt x="60190" y="30300"/>
                </a:lnTo>
                <a:lnTo>
                  <a:pt x="60690" y="30380"/>
                </a:lnTo>
                <a:lnTo>
                  <a:pt x="60790" y="30440"/>
                </a:lnTo>
                <a:lnTo>
                  <a:pt x="60960" y="30570"/>
                </a:lnTo>
                <a:lnTo>
                  <a:pt x="60960" y="30580"/>
                </a:lnTo>
                <a:lnTo>
                  <a:pt x="60980" y="30620"/>
                </a:lnTo>
                <a:lnTo>
                  <a:pt x="60990" y="30660"/>
                </a:lnTo>
                <a:lnTo>
                  <a:pt x="60990" y="30700"/>
                </a:lnTo>
                <a:lnTo>
                  <a:pt x="61000" y="30710"/>
                </a:lnTo>
                <a:lnTo>
                  <a:pt x="61020" y="30690"/>
                </a:lnTo>
                <a:lnTo>
                  <a:pt x="61060" y="30690"/>
                </a:lnTo>
                <a:lnTo>
                  <a:pt x="61110" y="30690"/>
                </a:lnTo>
                <a:lnTo>
                  <a:pt x="61150" y="30680"/>
                </a:lnTo>
                <a:lnTo>
                  <a:pt x="61170" y="30690"/>
                </a:lnTo>
                <a:lnTo>
                  <a:pt x="61200" y="30700"/>
                </a:lnTo>
                <a:lnTo>
                  <a:pt x="61210" y="30720"/>
                </a:lnTo>
                <a:lnTo>
                  <a:pt x="61220" y="30720"/>
                </a:lnTo>
                <a:lnTo>
                  <a:pt x="61250" y="30800"/>
                </a:lnTo>
                <a:lnTo>
                  <a:pt x="61250" y="30920"/>
                </a:lnTo>
                <a:lnTo>
                  <a:pt x="61280" y="31060"/>
                </a:lnTo>
                <a:lnTo>
                  <a:pt x="61320" y="31150"/>
                </a:lnTo>
                <a:lnTo>
                  <a:pt x="61320" y="31190"/>
                </a:lnTo>
                <a:lnTo>
                  <a:pt x="61330" y="31290"/>
                </a:lnTo>
                <a:lnTo>
                  <a:pt x="61340" y="31360"/>
                </a:lnTo>
                <a:lnTo>
                  <a:pt x="61370" y="31430"/>
                </a:lnTo>
                <a:lnTo>
                  <a:pt x="61380" y="31480"/>
                </a:lnTo>
                <a:lnTo>
                  <a:pt x="61400" y="31520"/>
                </a:lnTo>
                <a:lnTo>
                  <a:pt x="61470" y="31560"/>
                </a:lnTo>
                <a:lnTo>
                  <a:pt x="61490" y="31580"/>
                </a:lnTo>
                <a:lnTo>
                  <a:pt x="61460" y="31820"/>
                </a:lnTo>
                <a:lnTo>
                  <a:pt x="61450" y="32260"/>
                </a:lnTo>
                <a:lnTo>
                  <a:pt x="61410" y="32400"/>
                </a:lnTo>
                <a:lnTo>
                  <a:pt x="61330" y="32520"/>
                </a:lnTo>
                <a:lnTo>
                  <a:pt x="61170" y="32620"/>
                </a:lnTo>
                <a:lnTo>
                  <a:pt x="60770" y="32780"/>
                </a:lnTo>
                <a:lnTo>
                  <a:pt x="60490" y="32940"/>
                </a:lnTo>
                <a:lnTo>
                  <a:pt x="60370" y="33040"/>
                </a:lnTo>
                <a:lnTo>
                  <a:pt x="60300" y="33150"/>
                </a:lnTo>
                <a:lnTo>
                  <a:pt x="60270" y="33330"/>
                </a:lnTo>
                <a:lnTo>
                  <a:pt x="60280" y="33500"/>
                </a:lnTo>
                <a:lnTo>
                  <a:pt x="60300" y="33620"/>
                </a:lnTo>
                <a:lnTo>
                  <a:pt x="60270" y="33750"/>
                </a:lnTo>
                <a:lnTo>
                  <a:pt x="60180" y="33910"/>
                </a:lnTo>
                <a:lnTo>
                  <a:pt x="59520" y="34560"/>
                </a:lnTo>
                <a:lnTo>
                  <a:pt x="59160" y="34970"/>
                </a:lnTo>
                <a:lnTo>
                  <a:pt x="59020" y="35370"/>
                </a:lnTo>
                <a:lnTo>
                  <a:pt x="58990" y="35700"/>
                </a:lnTo>
                <a:lnTo>
                  <a:pt x="58940" y="35850"/>
                </a:lnTo>
                <a:lnTo>
                  <a:pt x="58930" y="36050"/>
                </a:lnTo>
                <a:lnTo>
                  <a:pt x="58970" y="36260"/>
                </a:lnTo>
                <a:lnTo>
                  <a:pt x="59110" y="36610"/>
                </a:lnTo>
                <a:lnTo>
                  <a:pt x="59240" y="36830"/>
                </a:lnTo>
                <a:lnTo>
                  <a:pt x="59570" y="37200"/>
                </a:lnTo>
                <a:lnTo>
                  <a:pt x="59240" y="37470"/>
                </a:lnTo>
                <a:lnTo>
                  <a:pt x="59030" y="37810"/>
                </a:lnTo>
                <a:lnTo>
                  <a:pt x="58870" y="37980"/>
                </a:lnTo>
                <a:lnTo>
                  <a:pt x="58540" y="38280"/>
                </a:lnTo>
                <a:lnTo>
                  <a:pt x="58330" y="38400"/>
                </a:lnTo>
                <a:lnTo>
                  <a:pt x="58140" y="38470"/>
                </a:lnTo>
                <a:lnTo>
                  <a:pt x="57560" y="38500"/>
                </a:lnTo>
                <a:lnTo>
                  <a:pt x="57380" y="38530"/>
                </a:lnTo>
                <a:lnTo>
                  <a:pt x="57060" y="38630"/>
                </a:lnTo>
                <a:lnTo>
                  <a:pt x="56900" y="38760"/>
                </a:lnTo>
                <a:lnTo>
                  <a:pt x="56760" y="38920"/>
                </a:lnTo>
                <a:lnTo>
                  <a:pt x="56620" y="39050"/>
                </a:lnTo>
                <a:lnTo>
                  <a:pt x="56430" y="39130"/>
                </a:lnTo>
                <a:lnTo>
                  <a:pt x="56250" y="39180"/>
                </a:lnTo>
                <a:lnTo>
                  <a:pt x="56160" y="39260"/>
                </a:lnTo>
                <a:lnTo>
                  <a:pt x="56090" y="39410"/>
                </a:lnTo>
                <a:lnTo>
                  <a:pt x="56010" y="39560"/>
                </a:lnTo>
                <a:lnTo>
                  <a:pt x="55940" y="39620"/>
                </a:lnTo>
                <a:lnTo>
                  <a:pt x="55880" y="39640"/>
                </a:lnTo>
                <a:lnTo>
                  <a:pt x="55840" y="39610"/>
                </a:lnTo>
                <a:lnTo>
                  <a:pt x="55730" y="39530"/>
                </a:lnTo>
                <a:lnTo>
                  <a:pt x="55660" y="39500"/>
                </a:lnTo>
                <a:lnTo>
                  <a:pt x="55580" y="39500"/>
                </a:lnTo>
                <a:lnTo>
                  <a:pt x="55050" y="39680"/>
                </a:lnTo>
                <a:lnTo>
                  <a:pt x="54900" y="39710"/>
                </a:lnTo>
                <a:lnTo>
                  <a:pt x="54720" y="39720"/>
                </a:lnTo>
                <a:lnTo>
                  <a:pt x="54550" y="39690"/>
                </a:lnTo>
                <a:lnTo>
                  <a:pt x="54340" y="39710"/>
                </a:lnTo>
                <a:lnTo>
                  <a:pt x="54230" y="39750"/>
                </a:lnTo>
                <a:lnTo>
                  <a:pt x="54150" y="39830"/>
                </a:lnTo>
                <a:lnTo>
                  <a:pt x="54020" y="40020"/>
                </a:lnTo>
                <a:lnTo>
                  <a:pt x="53940" y="40110"/>
                </a:lnTo>
                <a:lnTo>
                  <a:pt x="53890" y="40180"/>
                </a:lnTo>
                <a:lnTo>
                  <a:pt x="53810" y="40370"/>
                </a:lnTo>
                <a:lnTo>
                  <a:pt x="53720" y="40490"/>
                </a:lnTo>
                <a:lnTo>
                  <a:pt x="53610" y="40560"/>
                </a:lnTo>
                <a:lnTo>
                  <a:pt x="53460" y="40620"/>
                </a:lnTo>
                <a:lnTo>
                  <a:pt x="53400" y="40700"/>
                </a:lnTo>
                <a:lnTo>
                  <a:pt x="53370" y="40830"/>
                </a:lnTo>
                <a:lnTo>
                  <a:pt x="53370" y="41230"/>
                </a:lnTo>
                <a:lnTo>
                  <a:pt x="53330" y="41370"/>
                </a:lnTo>
                <a:lnTo>
                  <a:pt x="53230" y="41450"/>
                </a:lnTo>
                <a:lnTo>
                  <a:pt x="53130" y="41480"/>
                </a:lnTo>
                <a:lnTo>
                  <a:pt x="52770" y="41470"/>
                </a:lnTo>
                <a:lnTo>
                  <a:pt x="52610" y="41510"/>
                </a:lnTo>
                <a:lnTo>
                  <a:pt x="52520" y="41580"/>
                </a:lnTo>
                <a:lnTo>
                  <a:pt x="52340" y="41790"/>
                </a:lnTo>
                <a:lnTo>
                  <a:pt x="52290" y="41900"/>
                </a:lnTo>
                <a:lnTo>
                  <a:pt x="52240" y="42040"/>
                </a:lnTo>
                <a:lnTo>
                  <a:pt x="52210" y="42140"/>
                </a:lnTo>
                <a:lnTo>
                  <a:pt x="52160" y="42170"/>
                </a:lnTo>
                <a:lnTo>
                  <a:pt x="52100" y="42130"/>
                </a:lnTo>
                <a:lnTo>
                  <a:pt x="51960" y="41890"/>
                </a:lnTo>
                <a:lnTo>
                  <a:pt x="51840" y="41750"/>
                </a:lnTo>
                <a:lnTo>
                  <a:pt x="51690" y="41650"/>
                </a:lnTo>
                <a:lnTo>
                  <a:pt x="51520" y="41600"/>
                </a:lnTo>
                <a:lnTo>
                  <a:pt x="51320" y="41630"/>
                </a:lnTo>
                <a:lnTo>
                  <a:pt x="51120" y="41740"/>
                </a:lnTo>
                <a:lnTo>
                  <a:pt x="50820" y="41940"/>
                </a:lnTo>
                <a:lnTo>
                  <a:pt x="50630" y="42000"/>
                </a:lnTo>
                <a:lnTo>
                  <a:pt x="50500" y="42010"/>
                </a:lnTo>
                <a:lnTo>
                  <a:pt x="50420" y="41970"/>
                </a:lnTo>
                <a:lnTo>
                  <a:pt x="50350" y="41890"/>
                </a:lnTo>
                <a:lnTo>
                  <a:pt x="50130" y="41580"/>
                </a:lnTo>
                <a:lnTo>
                  <a:pt x="49810" y="41350"/>
                </a:lnTo>
                <a:lnTo>
                  <a:pt x="49700" y="41190"/>
                </a:lnTo>
                <a:lnTo>
                  <a:pt x="49640" y="40980"/>
                </a:lnTo>
                <a:lnTo>
                  <a:pt x="49610" y="40690"/>
                </a:lnTo>
                <a:lnTo>
                  <a:pt x="49540" y="40460"/>
                </a:lnTo>
                <a:lnTo>
                  <a:pt x="49410" y="40290"/>
                </a:lnTo>
                <a:lnTo>
                  <a:pt x="49260" y="40190"/>
                </a:lnTo>
                <a:lnTo>
                  <a:pt x="49120" y="40160"/>
                </a:lnTo>
                <a:lnTo>
                  <a:pt x="48940" y="40180"/>
                </a:lnTo>
                <a:lnTo>
                  <a:pt x="48530" y="40290"/>
                </a:lnTo>
                <a:lnTo>
                  <a:pt x="48020" y="40320"/>
                </a:lnTo>
                <a:lnTo>
                  <a:pt x="47670" y="40210"/>
                </a:lnTo>
                <a:lnTo>
                  <a:pt x="47570" y="40060"/>
                </a:lnTo>
                <a:lnTo>
                  <a:pt x="47570" y="39880"/>
                </a:lnTo>
                <a:lnTo>
                  <a:pt x="47680" y="39650"/>
                </a:lnTo>
                <a:lnTo>
                  <a:pt x="47730" y="39480"/>
                </a:lnTo>
                <a:lnTo>
                  <a:pt x="47740" y="39310"/>
                </a:lnTo>
                <a:lnTo>
                  <a:pt x="47730" y="39150"/>
                </a:lnTo>
                <a:lnTo>
                  <a:pt x="47780" y="38840"/>
                </a:lnTo>
                <a:lnTo>
                  <a:pt x="47730" y="38630"/>
                </a:lnTo>
                <a:lnTo>
                  <a:pt x="47360" y="37950"/>
                </a:lnTo>
                <a:lnTo>
                  <a:pt x="47310" y="37810"/>
                </a:lnTo>
                <a:lnTo>
                  <a:pt x="47300" y="37680"/>
                </a:lnTo>
                <a:lnTo>
                  <a:pt x="47320" y="37540"/>
                </a:lnTo>
                <a:lnTo>
                  <a:pt x="47330" y="37370"/>
                </a:lnTo>
                <a:lnTo>
                  <a:pt x="47260" y="37280"/>
                </a:lnTo>
                <a:lnTo>
                  <a:pt x="47110" y="37230"/>
                </a:lnTo>
                <a:lnTo>
                  <a:pt x="46870" y="37250"/>
                </a:lnTo>
                <a:lnTo>
                  <a:pt x="46630" y="37300"/>
                </a:lnTo>
                <a:lnTo>
                  <a:pt x="46060" y="37550"/>
                </a:lnTo>
                <a:lnTo>
                  <a:pt x="45670" y="37850"/>
                </a:lnTo>
                <a:lnTo>
                  <a:pt x="45540" y="37890"/>
                </a:lnTo>
                <a:lnTo>
                  <a:pt x="45360" y="37910"/>
                </a:lnTo>
                <a:lnTo>
                  <a:pt x="44990" y="37880"/>
                </a:lnTo>
                <a:lnTo>
                  <a:pt x="44640" y="37930"/>
                </a:lnTo>
                <a:lnTo>
                  <a:pt x="44530" y="37920"/>
                </a:lnTo>
                <a:lnTo>
                  <a:pt x="44480" y="37850"/>
                </a:lnTo>
                <a:lnTo>
                  <a:pt x="44360" y="37490"/>
                </a:lnTo>
                <a:lnTo>
                  <a:pt x="44210" y="37290"/>
                </a:lnTo>
                <a:lnTo>
                  <a:pt x="44070" y="37260"/>
                </a:lnTo>
                <a:lnTo>
                  <a:pt x="43910" y="37320"/>
                </a:lnTo>
                <a:lnTo>
                  <a:pt x="43730" y="37410"/>
                </a:lnTo>
                <a:lnTo>
                  <a:pt x="43260" y="37570"/>
                </a:lnTo>
                <a:lnTo>
                  <a:pt x="43080" y="37690"/>
                </a:lnTo>
                <a:lnTo>
                  <a:pt x="42440" y="38250"/>
                </a:lnTo>
                <a:lnTo>
                  <a:pt x="42230" y="38370"/>
                </a:lnTo>
                <a:lnTo>
                  <a:pt x="41920" y="38500"/>
                </a:lnTo>
                <a:lnTo>
                  <a:pt x="41880" y="38560"/>
                </a:lnTo>
                <a:lnTo>
                  <a:pt x="41930" y="38650"/>
                </a:lnTo>
                <a:lnTo>
                  <a:pt x="42280" y="38910"/>
                </a:lnTo>
                <a:lnTo>
                  <a:pt x="42410" y="39070"/>
                </a:lnTo>
                <a:lnTo>
                  <a:pt x="42460" y="39250"/>
                </a:lnTo>
                <a:lnTo>
                  <a:pt x="42440" y="39440"/>
                </a:lnTo>
                <a:lnTo>
                  <a:pt x="42230" y="39790"/>
                </a:lnTo>
                <a:lnTo>
                  <a:pt x="42100" y="39940"/>
                </a:lnTo>
                <a:lnTo>
                  <a:pt x="41720" y="40250"/>
                </a:lnTo>
                <a:lnTo>
                  <a:pt x="41550" y="40420"/>
                </a:lnTo>
                <a:lnTo>
                  <a:pt x="41460" y="40600"/>
                </a:lnTo>
                <a:lnTo>
                  <a:pt x="41410" y="40790"/>
                </a:lnTo>
                <a:lnTo>
                  <a:pt x="41340" y="40920"/>
                </a:lnTo>
                <a:lnTo>
                  <a:pt x="41220" y="41070"/>
                </a:lnTo>
                <a:lnTo>
                  <a:pt x="40640" y="41570"/>
                </a:lnTo>
                <a:lnTo>
                  <a:pt x="40580" y="41340"/>
                </a:lnTo>
                <a:lnTo>
                  <a:pt x="40520" y="41090"/>
                </a:lnTo>
                <a:lnTo>
                  <a:pt x="40470" y="40950"/>
                </a:lnTo>
                <a:lnTo>
                  <a:pt x="40440" y="40890"/>
                </a:lnTo>
                <a:lnTo>
                  <a:pt x="40400" y="40830"/>
                </a:lnTo>
                <a:lnTo>
                  <a:pt x="40350" y="40770"/>
                </a:lnTo>
                <a:lnTo>
                  <a:pt x="39870" y="40410"/>
                </a:lnTo>
                <a:lnTo>
                  <a:pt x="39810" y="40340"/>
                </a:lnTo>
                <a:lnTo>
                  <a:pt x="39780" y="40290"/>
                </a:lnTo>
                <a:lnTo>
                  <a:pt x="39720" y="40240"/>
                </a:lnTo>
                <a:lnTo>
                  <a:pt x="39640" y="40210"/>
                </a:lnTo>
                <a:lnTo>
                  <a:pt x="38950" y="40280"/>
                </a:lnTo>
                <a:lnTo>
                  <a:pt x="38410" y="40260"/>
                </a:lnTo>
                <a:lnTo>
                  <a:pt x="38290" y="40280"/>
                </a:lnTo>
                <a:lnTo>
                  <a:pt x="38200" y="40320"/>
                </a:lnTo>
                <a:lnTo>
                  <a:pt x="38140" y="40360"/>
                </a:lnTo>
                <a:lnTo>
                  <a:pt x="37820" y="40670"/>
                </a:lnTo>
                <a:lnTo>
                  <a:pt x="37490" y="41070"/>
                </a:lnTo>
                <a:lnTo>
                  <a:pt x="37440" y="41120"/>
                </a:lnTo>
                <a:lnTo>
                  <a:pt x="37390" y="41080"/>
                </a:lnTo>
                <a:lnTo>
                  <a:pt x="37360" y="40950"/>
                </a:lnTo>
                <a:lnTo>
                  <a:pt x="37400" y="40590"/>
                </a:lnTo>
                <a:lnTo>
                  <a:pt x="37470" y="40260"/>
                </a:lnTo>
                <a:lnTo>
                  <a:pt x="37480" y="40060"/>
                </a:lnTo>
                <a:lnTo>
                  <a:pt x="37400" y="39840"/>
                </a:lnTo>
                <a:lnTo>
                  <a:pt x="37220" y="39740"/>
                </a:lnTo>
                <a:lnTo>
                  <a:pt x="36920" y="39570"/>
                </a:lnTo>
                <a:lnTo>
                  <a:pt x="36660" y="39290"/>
                </a:lnTo>
                <a:lnTo>
                  <a:pt x="36510" y="39080"/>
                </a:lnTo>
                <a:lnTo>
                  <a:pt x="36100" y="38680"/>
                </a:lnTo>
                <a:lnTo>
                  <a:pt x="36010" y="38560"/>
                </a:lnTo>
                <a:lnTo>
                  <a:pt x="35910" y="38460"/>
                </a:lnTo>
                <a:lnTo>
                  <a:pt x="35740" y="38360"/>
                </a:lnTo>
                <a:lnTo>
                  <a:pt x="35530" y="38300"/>
                </a:lnTo>
                <a:lnTo>
                  <a:pt x="35370" y="38310"/>
                </a:lnTo>
                <a:lnTo>
                  <a:pt x="35190" y="38400"/>
                </a:lnTo>
                <a:lnTo>
                  <a:pt x="34640" y="38610"/>
                </a:lnTo>
                <a:lnTo>
                  <a:pt x="34580" y="38650"/>
                </a:lnTo>
                <a:lnTo>
                  <a:pt x="34470" y="38740"/>
                </a:lnTo>
                <a:lnTo>
                  <a:pt x="33770" y="39480"/>
                </a:lnTo>
                <a:lnTo>
                  <a:pt x="33340" y="40260"/>
                </a:lnTo>
                <a:lnTo>
                  <a:pt x="33270" y="40330"/>
                </a:lnTo>
                <a:lnTo>
                  <a:pt x="33160" y="40390"/>
                </a:lnTo>
                <a:lnTo>
                  <a:pt x="32950" y="40450"/>
                </a:lnTo>
                <a:lnTo>
                  <a:pt x="32850" y="40440"/>
                </a:lnTo>
                <a:lnTo>
                  <a:pt x="32780" y="40400"/>
                </a:lnTo>
                <a:lnTo>
                  <a:pt x="32740" y="40340"/>
                </a:lnTo>
                <a:lnTo>
                  <a:pt x="32700" y="40280"/>
                </a:lnTo>
                <a:lnTo>
                  <a:pt x="32620" y="40160"/>
                </a:lnTo>
                <a:lnTo>
                  <a:pt x="32570" y="40110"/>
                </a:lnTo>
                <a:lnTo>
                  <a:pt x="32500" y="40080"/>
                </a:lnTo>
                <a:lnTo>
                  <a:pt x="32420" y="40060"/>
                </a:lnTo>
                <a:lnTo>
                  <a:pt x="32260" y="40040"/>
                </a:lnTo>
                <a:lnTo>
                  <a:pt x="32180" y="40070"/>
                </a:lnTo>
                <a:lnTo>
                  <a:pt x="32110" y="40130"/>
                </a:lnTo>
                <a:lnTo>
                  <a:pt x="31050" y="41720"/>
                </a:lnTo>
                <a:lnTo>
                  <a:pt x="30940" y="41900"/>
                </a:lnTo>
                <a:lnTo>
                  <a:pt x="30420" y="42390"/>
                </a:lnTo>
                <a:lnTo>
                  <a:pt x="30110" y="42580"/>
                </a:lnTo>
                <a:lnTo>
                  <a:pt x="29830" y="42770"/>
                </a:lnTo>
                <a:lnTo>
                  <a:pt x="29790" y="42830"/>
                </a:lnTo>
                <a:lnTo>
                  <a:pt x="29690" y="42930"/>
                </a:lnTo>
                <a:lnTo>
                  <a:pt x="29650" y="42970"/>
                </a:lnTo>
                <a:lnTo>
                  <a:pt x="29430" y="43100"/>
                </a:lnTo>
                <a:lnTo>
                  <a:pt x="29370" y="43150"/>
                </a:lnTo>
                <a:lnTo>
                  <a:pt x="29260" y="43340"/>
                </a:lnTo>
                <a:lnTo>
                  <a:pt x="29210" y="43400"/>
                </a:lnTo>
                <a:lnTo>
                  <a:pt x="29150" y="43450"/>
                </a:lnTo>
                <a:lnTo>
                  <a:pt x="29100" y="43510"/>
                </a:lnTo>
                <a:lnTo>
                  <a:pt x="29030" y="43640"/>
                </a:lnTo>
                <a:lnTo>
                  <a:pt x="28820" y="43870"/>
                </a:lnTo>
                <a:lnTo>
                  <a:pt x="28590" y="44080"/>
                </a:lnTo>
                <a:lnTo>
                  <a:pt x="28440" y="44260"/>
                </a:lnTo>
                <a:lnTo>
                  <a:pt x="28310" y="44360"/>
                </a:lnTo>
                <a:lnTo>
                  <a:pt x="28230" y="44400"/>
                </a:lnTo>
                <a:lnTo>
                  <a:pt x="28110" y="44430"/>
                </a:lnTo>
                <a:lnTo>
                  <a:pt x="27900" y="44410"/>
                </a:lnTo>
                <a:lnTo>
                  <a:pt x="27770" y="44420"/>
                </a:lnTo>
                <a:lnTo>
                  <a:pt x="27660" y="44370"/>
                </a:lnTo>
                <a:lnTo>
                  <a:pt x="27590" y="44300"/>
                </a:lnTo>
                <a:lnTo>
                  <a:pt x="27530" y="44140"/>
                </a:lnTo>
                <a:lnTo>
                  <a:pt x="27550" y="44040"/>
                </a:lnTo>
                <a:lnTo>
                  <a:pt x="27590" y="43970"/>
                </a:lnTo>
                <a:lnTo>
                  <a:pt x="27710" y="43860"/>
                </a:lnTo>
                <a:lnTo>
                  <a:pt x="27750" y="43800"/>
                </a:lnTo>
                <a:lnTo>
                  <a:pt x="27770" y="43730"/>
                </a:lnTo>
                <a:lnTo>
                  <a:pt x="27770" y="43650"/>
                </a:lnTo>
                <a:lnTo>
                  <a:pt x="27650" y="43580"/>
                </a:lnTo>
                <a:lnTo>
                  <a:pt x="27540" y="43530"/>
                </a:lnTo>
                <a:lnTo>
                  <a:pt x="26590" y="43490"/>
                </a:lnTo>
                <a:lnTo>
                  <a:pt x="26550" y="43220"/>
                </a:lnTo>
                <a:lnTo>
                  <a:pt x="26540" y="43180"/>
                </a:lnTo>
                <a:lnTo>
                  <a:pt x="26510" y="43100"/>
                </a:lnTo>
                <a:lnTo>
                  <a:pt x="26430" y="42990"/>
                </a:lnTo>
                <a:lnTo>
                  <a:pt x="26380" y="42930"/>
                </a:lnTo>
                <a:lnTo>
                  <a:pt x="26320" y="42870"/>
                </a:lnTo>
                <a:lnTo>
                  <a:pt x="26230" y="42800"/>
                </a:lnTo>
                <a:lnTo>
                  <a:pt x="26140" y="42770"/>
                </a:lnTo>
                <a:lnTo>
                  <a:pt x="26050" y="42750"/>
                </a:lnTo>
                <a:lnTo>
                  <a:pt x="25980" y="42750"/>
                </a:lnTo>
                <a:lnTo>
                  <a:pt x="25930" y="42760"/>
                </a:lnTo>
                <a:lnTo>
                  <a:pt x="25390" y="43010"/>
                </a:lnTo>
                <a:lnTo>
                  <a:pt x="23800" y="43110"/>
                </a:lnTo>
                <a:lnTo>
                  <a:pt x="23020" y="43400"/>
                </a:lnTo>
                <a:lnTo>
                  <a:pt x="22780" y="43530"/>
                </a:lnTo>
                <a:lnTo>
                  <a:pt x="22730" y="43590"/>
                </a:lnTo>
                <a:lnTo>
                  <a:pt x="22690" y="43650"/>
                </a:lnTo>
                <a:lnTo>
                  <a:pt x="22540" y="43970"/>
                </a:lnTo>
                <a:lnTo>
                  <a:pt x="22480" y="44060"/>
                </a:lnTo>
                <a:lnTo>
                  <a:pt x="22390" y="44180"/>
                </a:lnTo>
                <a:lnTo>
                  <a:pt x="22310" y="44240"/>
                </a:lnTo>
                <a:lnTo>
                  <a:pt x="22230" y="44270"/>
                </a:lnTo>
                <a:lnTo>
                  <a:pt x="21790" y="44380"/>
                </a:lnTo>
                <a:lnTo>
                  <a:pt x="21670" y="44360"/>
                </a:lnTo>
                <a:lnTo>
                  <a:pt x="21480" y="44060"/>
                </a:lnTo>
                <a:lnTo>
                  <a:pt x="21410" y="44020"/>
                </a:lnTo>
                <a:lnTo>
                  <a:pt x="21300" y="43990"/>
                </a:lnTo>
                <a:lnTo>
                  <a:pt x="21190" y="44000"/>
                </a:lnTo>
                <a:lnTo>
                  <a:pt x="21100" y="44020"/>
                </a:lnTo>
                <a:lnTo>
                  <a:pt x="21030" y="44050"/>
                </a:lnTo>
                <a:lnTo>
                  <a:pt x="20970" y="44100"/>
                </a:lnTo>
                <a:lnTo>
                  <a:pt x="20840" y="44300"/>
                </a:lnTo>
                <a:lnTo>
                  <a:pt x="20780" y="44370"/>
                </a:lnTo>
                <a:lnTo>
                  <a:pt x="20690" y="44430"/>
                </a:lnTo>
                <a:lnTo>
                  <a:pt x="20530" y="44510"/>
                </a:lnTo>
                <a:lnTo>
                  <a:pt x="20420" y="44530"/>
                </a:lnTo>
                <a:lnTo>
                  <a:pt x="20330" y="44530"/>
                </a:lnTo>
                <a:lnTo>
                  <a:pt x="19930" y="44460"/>
                </a:lnTo>
                <a:lnTo>
                  <a:pt x="19510" y="44330"/>
                </a:lnTo>
                <a:lnTo>
                  <a:pt x="19400" y="44330"/>
                </a:lnTo>
                <a:lnTo>
                  <a:pt x="19310" y="44360"/>
                </a:lnTo>
                <a:lnTo>
                  <a:pt x="19100" y="44550"/>
                </a:lnTo>
                <a:lnTo>
                  <a:pt x="18920" y="44770"/>
                </a:lnTo>
                <a:lnTo>
                  <a:pt x="18880" y="44850"/>
                </a:lnTo>
                <a:lnTo>
                  <a:pt x="18850" y="44930"/>
                </a:lnTo>
                <a:lnTo>
                  <a:pt x="18860" y="45010"/>
                </a:lnTo>
                <a:lnTo>
                  <a:pt x="19010" y="45510"/>
                </a:lnTo>
                <a:lnTo>
                  <a:pt x="19030" y="45660"/>
                </a:lnTo>
                <a:lnTo>
                  <a:pt x="19050" y="45900"/>
                </a:lnTo>
                <a:lnTo>
                  <a:pt x="19040" y="46080"/>
                </a:lnTo>
                <a:lnTo>
                  <a:pt x="19020" y="46260"/>
                </a:lnTo>
                <a:lnTo>
                  <a:pt x="18990" y="46350"/>
                </a:lnTo>
                <a:lnTo>
                  <a:pt x="18960" y="46440"/>
                </a:lnTo>
                <a:lnTo>
                  <a:pt x="18460" y="47250"/>
                </a:lnTo>
                <a:lnTo>
                  <a:pt x="18280" y="47630"/>
                </a:lnTo>
                <a:lnTo>
                  <a:pt x="18260" y="47710"/>
                </a:lnTo>
                <a:lnTo>
                  <a:pt x="18260" y="47790"/>
                </a:lnTo>
                <a:lnTo>
                  <a:pt x="18300" y="47840"/>
                </a:lnTo>
                <a:lnTo>
                  <a:pt x="18370" y="47880"/>
                </a:lnTo>
                <a:lnTo>
                  <a:pt x="18550" y="47930"/>
                </a:lnTo>
                <a:lnTo>
                  <a:pt x="18610" y="47980"/>
                </a:lnTo>
                <a:lnTo>
                  <a:pt x="18630" y="48050"/>
                </a:lnTo>
                <a:lnTo>
                  <a:pt x="18580" y="48320"/>
                </a:lnTo>
                <a:lnTo>
                  <a:pt x="18580" y="48660"/>
                </a:lnTo>
                <a:lnTo>
                  <a:pt x="18550" y="48940"/>
                </a:lnTo>
                <a:lnTo>
                  <a:pt x="18520" y="49040"/>
                </a:lnTo>
                <a:lnTo>
                  <a:pt x="18460" y="49090"/>
                </a:lnTo>
                <a:lnTo>
                  <a:pt x="18100" y="49260"/>
                </a:lnTo>
                <a:lnTo>
                  <a:pt x="17940" y="49480"/>
                </a:lnTo>
                <a:lnTo>
                  <a:pt x="17830" y="49780"/>
                </a:lnTo>
                <a:lnTo>
                  <a:pt x="17640" y="50460"/>
                </a:lnTo>
                <a:lnTo>
                  <a:pt x="17580" y="50550"/>
                </a:lnTo>
                <a:lnTo>
                  <a:pt x="17500" y="50600"/>
                </a:lnTo>
                <a:lnTo>
                  <a:pt x="17280" y="50660"/>
                </a:lnTo>
                <a:lnTo>
                  <a:pt x="17210" y="50660"/>
                </a:lnTo>
                <a:lnTo>
                  <a:pt x="17150" y="50640"/>
                </a:lnTo>
                <a:lnTo>
                  <a:pt x="17110" y="50590"/>
                </a:lnTo>
                <a:lnTo>
                  <a:pt x="17080" y="50520"/>
                </a:lnTo>
                <a:lnTo>
                  <a:pt x="17030" y="50470"/>
                </a:lnTo>
                <a:lnTo>
                  <a:pt x="16980" y="50430"/>
                </a:lnTo>
                <a:lnTo>
                  <a:pt x="16770" y="50490"/>
                </a:lnTo>
                <a:lnTo>
                  <a:pt x="15880" y="50630"/>
                </a:lnTo>
                <a:lnTo>
                  <a:pt x="15590" y="50600"/>
                </a:lnTo>
                <a:lnTo>
                  <a:pt x="15420" y="50460"/>
                </a:lnTo>
                <a:lnTo>
                  <a:pt x="15300" y="50320"/>
                </a:lnTo>
                <a:lnTo>
                  <a:pt x="14990" y="50080"/>
                </a:lnTo>
                <a:lnTo>
                  <a:pt x="14980" y="50070"/>
                </a:lnTo>
                <a:lnTo>
                  <a:pt x="15110" y="49980"/>
                </a:lnTo>
                <a:lnTo>
                  <a:pt x="15200" y="49790"/>
                </a:lnTo>
                <a:lnTo>
                  <a:pt x="15250" y="49570"/>
                </a:lnTo>
                <a:lnTo>
                  <a:pt x="15340" y="49310"/>
                </a:lnTo>
                <a:lnTo>
                  <a:pt x="15480" y="49030"/>
                </a:lnTo>
                <a:lnTo>
                  <a:pt x="15930" y="48330"/>
                </a:lnTo>
                <a:lnTo>
                  <a:pt x="16220" y="47510"/>
                </a:lnTo>
                <a:lnTo>
                  <a:pt x="16410" y="46650"/>
                </a:lnTo>
                <a:lnTo>
                  <a:pt x="16360" y="46070"/>
                </a:lnTo>
                <a:lnTo>
                  <a:pt x="16080" y="45620"/>
                </a:lnTo>
                <a:lnTo>
                  <a:pt x="15150" y="44790"/>
                </a:lnTo>
                <a:lnTo>
                  <a:pt x="14550" y="44450"/>
                </a:lnTo>
                <a:lnTo>
                  <a:pt x="14350" y="44250"/>
                </a:lnTo>
                <a:lnTo>
                  <a:pt x="13920" y="43460"/>
                </a:lnTo>
                <a:lnTo>
                  <a:pt x="13460" y="43020"/>
                </a:lnTo>
                <a:lnTo>
                  <a:pt x="13350" y="42810"/>
                </a:lnTo>
                <a:lnTo>
                  <a:pt x="13310" y="42590"/>
                </a:lnTo>
                <a:lnTo>
                  <a:pt x="13290" y="42120"/>
                </a:lnTo>
                <a:lnTo>
                  <a:pt x="13220" y="41890"/>
                </a:lnTo>
                <a:lnTo>
                  <a:pt x="12940" y="41460"/>
                </a:lnTo>
                <a:lnTo>
                  <a:pt x="12850" y="41260"/>
                </a:lnTo>
                <a:lnTo>
                  <a:pt x="12820" y="40930"/>
                </a:lnTo>
                <a:lnTo>
                  <a:pt x="12860" y="40080"/>
                </a:lnTo>
                <a:lnTo>
                  <a:pt x="12830" y="39770"/>
                </a:lnTo>
                <a:lnTo>
                  <a:pt x="12680" y="39220"/>
                </a:lnTo>
                <a:lnTo>
                  <a:pt x="12650" y="38940"/>
                </a:lnTo>
                <a:lnTo>
                  <a:pt x="12740" y="38720"/>
                </a:lnTo>
                <a:lnTo>
                  <a:pt x="13030" y="38510"/>
                </a:lnTo>
                <a:lnTo>
                  <a:pt x="13090" y="38420"/>
                </a:lnTo>
                <a:lnTo>
                  <a:pt x="13100" y="38250"/>
                </a:lnTo>
                <a:lnTo>
                  <a:pt x="13050" y="38110"/>
                </a:lnTo>
                <a:lnTo>
                  <a:pt x="12980" y="37980"/>
                </a:lnTo>
                <a:lnTo>
                  <a:pt x="12950" y="37830"/>
                </a:lnTo>
                <a:lnTo>
                  <a:pt x="12990" y="37500"/>
                </a:lnTo>
                <a:lnTo>
                  <a:pt x="13120" y="37420"/>
                </a:lnTo>
                <a:lnTo>
                  <a:pt x="13320" y="37430"/>
                </a:lnTo>
                <a:lnTo>
                  <a:pt x="13600" y="37370"/>
                </a:lnTo>
                <a:lnTo>
                  <a:pt x="13790" y="37250"/>
                </a:lnTo>
                <a:lnTo>
                  <a:pt x="13970" y="37100"/>
                </a:lnTo>
                <a:lnTo>
                  <a:pt x="14120" y="36890"/>
                </a:lnTo>
                <a:lnTo>
                  <a:pt x="14220" y="36640"/>
                </a:lnTo>
                <a:lnTo>
                  <a:pt x="14230" y="36310"/>
                </a:lnTo>
                <a:lnTo>
                  <a:pt x="14120" y="36010"/>
                </a:lnTo>
                <a:lnTo>
                  <a:pt x="14000" y="35830"/>
                </a:lnTo>
                <a:close/>
                <a:moveTo>
                  <a:pt x="21540" y="40430"/>
                </a:moveTo>
                <a:lnTo>
                  <a:pt x="21500" y="40200"/>
                </a:lnTo>
                <a:lnTo>
                  <a:pt x="21420" y="39980"/>
                </a:lnTo>
                <a:lnTo>
                  <a:pt x="21300" y="39770"/>
                </a:lnTo>
                <a:lnTo>
                  <a:pt x="21220" y="39540"/>
                </a:lnTo>
                <a:lnTo>
                  <a:pt x="21120" y="39440"/>
                </a:lnTo>
                <a:lnTo>
                  <a:pt x="21080" y="39550"/>
                </a:lnTo>
                <a:lnTo>
                  <a:pt x="21060" y="39760"/>
                </a:lnTo>
                <a:lnTo>
                  <a:pt x="21110" y="40040"/>
                </a:lnTo>
                <a:lnTo>
                  <a:pt x="21040" y="40210"/>
                </a:lnTo>
                <a:lnTo>
                  <a:pt x="20740" y="40360"/>
                </a:lnTo>
                <a:lnTo>
                  <a:pt x="20480" y="40440"/>
                </a:lnTo>
                <a:lnTo>
                  <a:pt x="20440" y="40580"/>
                </a:lnTo>
                <a:lnTo>
                  <a:pt x="20550" y="40840"/>
                </a:lnTo>
                <a:lnTo>
                  <a:pt x="20250" y="41060"/>
                </a:lnTo>
                <a:lnTo>
                  <a:pt x="20320" y="41140"/>
                </a:lnTo>
                <a:lnTo>
                  <a:pt x="20580" y="41030"/>
                </a:lnTo>
                <a:lnTo>
                  <a:pt x="20660" y="41200"/>
                </a:lnTo>
                <a:lnTo>
                  <a:pt x="20580" y="41380"/>
                </a:lnTo>
                <a:lnTo>
                  <a:pt x="20700" y="41560"/>
                </a:lnTo>
                <a:lnTo>
                  <a:pt x="20680" y="41780"/>
                </a:lnTo>
                <a:lnTo>
                  <a:pt x="20710" y="42100"/>
                </a:lnTo>
                <a:lnTo>
                  <a:pt x="20930" y="42260"/>
                </a:lnTo>
                <a:lnTo>
                  <a:pt x="21150" y="42240"/>
                </a:lnTo>
                <a:lnTo>
                  <a:pt x="21370" y="42190"/>
                </a:lnTo>
                <a:lnTo>
                  <a:pt x="21390" y="42040"/>
                </a:lnTo>
                <a:lnTo>
                  <a:pt x="21370" y="41790"/>
                </a:lnTo>
                <a:lnTo>
                  <a:pt x="21690" y="41500"/>
                </a:lnTo>
                <a:lnTo>
                  <a:pt x="22040" y="41360"/>
                </a:lnTo>
                <a:lnTo>
                  <a:pt x="22110" y="41160"/>
                </a:lnTo>
                <a:lnTo>
                  <a:pt x="22250" y="40950"/>
                </a:lnTo>
                <a:lnTo>
                  <a:pt x="22050" y="40900"/>
                </a:lnTo>
                <a:lnTo>
                  <a:pt x="21980" y="40710"/>
                </a:lnTo>
                <a:lnTo>
                  <a:pt x="21770" y="40660"/>
                </a:lnTo>
                <a:lnTo>
                  <a:pt x="21650" y="40600"/>
                </a:lnTo>
                <a:lnTo>
                  <a:pt x="21670" y="40420"/>
                </a:lnTo>
                <a:lnTo>
                  <a:pt x="2154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Gorno-Badakhshan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40640" y="41570"/>
                </a:moveTo>
                <a:lnTo>
                  <a:pt x="41220" y="41070"/>
                </a:lnTo>
                <a:lnTo>
                  <a:pt x="41340" y="40920"/>
                </a:lnTo>
                <a:lnTo>
                  <a:pt x="41410" y="40790"/>
                </a:lnTo>
                <a:lnTo>
                  <a:pt x="41460" y="40600"/>
                </a:lnTo>
                <a:lnTo>
                  <a:pt x="41550" y="40420"/>
                </a:lnTo>
                <a:lnTo>
                  <a:pt x="41720" y="40250"/>
                </a:lnTo>
                <a:lnTo>
                  <a:pt x="42100" y="39940"/>
                </a:lnTo>
                <a:lnTo>
                  <a:pt x="42230" y="39790"/>
                </a:lnTo>
                <a:lnTo>
                  <a:pt x="42440" y="39440"/>
                </a:lnTo>
                <a:lnTo>
                  <a:pt x="42460" y="39250"/>
                </a:lnTo>
                <a:lnTo>
                  <a:pt x="42410" y="39070"/>
                </a:lnTo>
                <a:lnTo>
                  <a:pt x="42280" y="38910"/>
                </a:lnTo>
                <a:lnTo>
                  <a:pt x="41930" y="38650"/>
                </a:lnTo>
                <a:lnTo>
                  <a:pt x="41880" y="38560"/>
                </a:lnTo>
                <a:lnTo>
                  <a:pt x="41920" y="38500"/>
                </a:lnTo>
                <a:lnTo>
                  <a:pt x="42230" y="38370"/>
                </a:lnTo>
                <a:lnTo>
                  <a:pt x="42440" y="38250"/>
                </a:lnTo>
                <a:lnTo>
                  <a:pt x="43080" y="37690"/>
                </a:lnTo>
                <a:lnTo>
                  <a:pt x="43260" y="37570"/>
                </a:lnTo>
                <a:lnTo>
                  <a:pt x="43730" y="37410"/>
                </a:lnTo>
                <a:lnTo>
                  <a:pt x="43910" y="37320"/>
                </a:lnTo>
                <a:lnTo>
                  <a:pt x="44070" y="37260"/>
                </a:lnTo>
                <a:lnTo>
                  <a:pt x="44210" y="37290"/>
                </a:lnTo>
                <a:lnTo>
                  <a:pt x="44360" y="37490"/>
                </a:lnTo>
                <a:lnTo>
                  <a:pt x="44480" y="37850"/>
                </a:lnTo>
                <a:lnTo>
                  <a:pt x="44530" y="37920"/>
                </a:lnTo>
                <a:lnTo>
                  <a:pt x="44640" y="37930"/>
                </a:lnTo>
                <a:lnTo>
                  <a:pt x="44990" y="37880"/>
                </a:lnTo>
                <a:lnTo>
                  <a:pt x="45360" y="37910"/>
                </a:lnTo>
                <a:lnTo>
                  <a:pt x="45540" y="37890"/>
                </a:lnTo>
                <a:lnTo>
                  <a:pt x="45670" y="37850"/>
                </a:lnTo>
                <a:lnTo>
                  <a:pt x="46060" y="37550"/>
                </a:lnTo>
                <a:lnTo>
                  <a:pt x="46630" y="37300"/>
                </a:lnTo>
                <a:lnTo>
                  <a:pt x="46870" y="37250"/>
                </a:lnTo>
                <a:lnTo>
                  <a:pt x="47110" y="37230"/>
                </a:lnTo>
                <a:lnTo>
                  <a:pt x="47260" y="37280"/>
                </a:lnTo>
                <a:lnTo>
                  <a:pt x="47330" y="37370"/>
                </a:lnTo>
                <a:lnTo>
                  <a:pt x="47320" y="37540"/>
                </a:lnTo>
                <a:lnTo>
                  <a:pt x="47300" y="37680"/>
                </a:lnTo>
                <a:lnTo>
                  <a:pt x="47310" y="37810"/>
                </a:lnTo>
                <a:lnTo>
                  <a:pt x="47360" y="37950"/>
                </a:lnTo>
                <a:lnTo>
                  <a:pt x="47730" y="38630"/>
                </a:lnTo>
                <a:lnTo>
                  <a:pt x="47780" y="38840"/>
                </a:lnTo>
                <a:lnTo>
                  <a:pt x="47730" y="39150"/>
                </a:lnTo>
                <a:lnTo>
                  <a:pt x="47740" y="39310"/>
                </a:lnTo>
                <a:lnTo>
                  <a:pt x="47730" y="39480"/>
                </a:lnTo>
                <a:lnTo>
                  <a:pt x="47680" y="39650"/>
                </a:lnTo>
                <a:lnTo>
                  <a:pt x="47570" y="39880"/>
                </a:lnTo>
                <a:lnTo>
                  <a:pt x="47570" y="40060"/>
                </a:lnTo>
                <a:lnTo>
                  <a:pt x="47670" y="40210"/>
                </a:lnTo>
                <a:lnTo>
                  <a:pt x="48020" y="40320"/>
                </a:lnTo>
                <a:lnTo>
                  <a:pt x="48530" y="40290"/>
                </a:lnTo>
                <a:lnTo>
                  <a:pt x="48940" y="40180"/>
                </a:lnTo>
                <a:lnTo>
                  <a:pt x="49120" y="40160"/>
                </a:lnTo>
                <a:lnTo>
                  <a:pt x="49260" y="40190"/>
                </a:lnTo>
                <a:lnTo>
                  <a:pt x="49410" y="40290"/>
                </a:lnTo>
                <a:lnTo>
                  <a:pt x="49540" y="40460"/>
                </a:lnTo>
                <a:lnTo>
                  <a:pt x="49610" y="40690"/>
                </a:lnTo>
                <a:lnTo>
                  <a:pt x="49640" y="40980"/>
                </a:lnTo>
                <a:lnTo>
                  <a:pt x="49700" y="41190"/>
                </a:lnTo>
                <a:lnTo>
                  <a:pt x="49810" y="41350"/>
                </a:lnTo>
                <a:lnTo>
                  <a:pt x="50130" y="41580"/>
                </a:lnTo>
                <a:lnTo>
                  <a:pt x="50350" y="41890"/>
                </a:lnTo>
                <a:lnTo>
                  <a:pt x="50420" y="41970"/>
                </a:lnTo>
                <a:lnTo>
                  <a:pt x="50500" y="42010"/>
                </a:lnTo>
                <a:lnTo>
                  <a:pt x="50630" y="42000"/>
                </a:lnTo>
                <a:lnTo>
                  <a:pt x="50820" y="41940"/>
                </a:lnTo>
                <a:lnTo>
                  <a:pt x="51120" y="41740"/>
                </a:lnTo>
                <a:lnTo>
                  <a:pt x="51320" y="41630"/>
                </a:lnTo>
                <a:lnTo>
                  <a:pt x="51520" y="41600"/>
                </a:lnTo>
                <a:lnTo>
                  <a:pt x="51690" y="41650"/>
                </a:lnTo>
                <a:lnTo>
                  <a:pt x="51840" y="41750"/>
                </a:lnTo>
                <a:lnTo>
                  <a:pt x="51960" y="41890"/>
                </a:lnTo>
                <a:lnTo>
                  <a:pt x="52100" y="42130"/>
                </a:lnTo>
                <a:lnTo>
                  <a:pt x="52160" y="42170"/>
                </a:lnTo>
                <a:lnTo>
                  <a:pt x="52210" y="42140"/>
                </a:lnTo>
                <a:lnTo>
                  <a:pt x="52240" y="42040"/>
                </a:lnTo>
                <a:lnTo>
                  <a:pt x="52290" y="41900"/>
                </a:lnTo>
                <a:lnTo>
                  <a:pt x="52340" y="41790"/>
                </a:lnTo>
                <a:lnTo>
                  <a:pt x="52520" y="41580"/>
                </a:lnTo>
                <a:lnTo>
                  <a:pt x="52610" y="41510"/>
                </a:lnTo>
                <a:lnTo>
                  <a:pt x="52770" y="41470"/>
                </a:lnTo>
                <a:lnTo>
                  <a:pt x="53130" y="41480"/>
                </a:lnTo>
                <a:lnTo>
                  <a:pt x="53230" y="41450"/>
                </a:lnTo>
                <a:lnTo>
                  <a:pt x="53330" y="41370"/>
                </a:lnTo>
                <a:lnTo>
                  <a:pt x="53370" y="41230"/>
                </a:lnTo>
                <a:lnTo>
                  <a:pt x="53370" y="40830"/>
                </a:lnTo>
                <a:lnTo>
                  <a:pt x="53400" y="40700"/>
                </a:lnTo>
                <a:lnTo>
                  <a:pt x="53460" y="40620"/>
                </a:lnTo>
                <a:lnTo>
                  <a:pt x="53610" y="40560"/>
                </a:lnTo>
                <a:lnTo>
                  <a:pt x="53720" y="40490"/>
                </a:lnTo>
                <a:lnTo>
                  <a:pt x="53810" y="40370"/>
                </a:lnTo>
                <a:lnTo>
                  <a:pt x="53890" y="40180"/>
                </a:lnTo>
                <a:lnTo>
                  <a:pt x="53940" y="40110"/>
                </a:lnTo>
                <a:lnTo>
                  <a:pt x="54020" y="40020"/>
                </a:lnTo>
                <a:lnTo>
                  <a:pt x="54150" y="39830"/>
                </a:lnTo>
                <a:lnTo>
                  <a:pt x="54230" y="39750"/>
                </a:lnTo>
                <a:lnTo>
                  <a:pt x="54340" y="39710"/>
                </a:lnTo>
                <a:lnTo>
                  <a:pt x="54550" y="39690"/>
                </a:lnTo>
                <a:lnTo>
                  <a:pt x="54720" y="39720"/>
                </a:lnTo>
                <a:lnTo>
                  <a:pt x="54900" y="39710"/>
                </a:lnTo>
                <a:lnTo>
                  <a:pt x="55050" y="39680"/>
                </a:lnTo>
                <a:lnTo>
                  <a:pt x="55580" y="39500"/>
                </a:lnTo>
                <a:lnTo>
                  <a:pt x="55660" y="39500"/>
                </a:lnTo>
                <a:lnTo>
                  <a:pt x="55730" y="39530"/>
                </a:lnTo>
                <a:lnTo>
                  <a:pt x="55840" y="39610"/>
                </a:lnTo>
                <a:lnTo>
                  <a:pt x="55880" y="39640"/>
                </a:lnTo>
                <a:lnTo>
                  <a:pt x="55940" y="39620"/>
                </a:lnTo>
                <a:lnTo>
                  <a:pt x="56010" y="39560"/>
                </a:lnTo>
                <a:lnTo>
                  <a:pt x="56090" y="39410"/>
                </a:lnTo>
                <a:lnTo>
                  <a:pt x="56160" y="39260"/>
                </a:lnTo>
                <a:lnTo>
                  <a:pt x="56250" y="39180"/>
                </a:lnTo>
                <a:lnTo>
                  <a:pt x="56430" y="39130"/>
                </a:lnTo>
                <a:lnTo>
                  <a:pt x="56620" y="39050"/>
                </a:lnTo>
                <a:lnTo>
                  <a:pt x="56760" y="38920"/>
                </a:lnTo>
                <a:lnTo>
                  <a:pt x="56900" y="38760"/>
                </a:lnTo>
                <a:lnTo>
                  <a:pt x="57060" y="38630"/>
                </a:lnTo>
                <a:lnTo>
                  <a:pt x="57380" y="38530"/>
                </a:lnTo>
                <a:lnTo>
                  <a:pt x="57560" y="38500"/>
                </a:lnTo>
                <a:lnTo>
                  <a:pt x="58140" y="38470"/>
                </a:lnTo>
                <a:lnTo>
                  <a:pt x="58330" y="38400"/>
                </a:lnTo>
                <a:lnTo>
                  <a:pt x="58540" y="38280"/>
                </a:lnTo>
                <a:lnTo>
                  <a:pt x="58870" y="37980"/>
                </a:lnTo>
                <a:lnTo>
                  <a:pt x="59030" y="37810"/>
                </a:lnTo>
                <a:lnTo>
                  <a:pt x="59240" y="37470"/>
                </a:lnTo>
                <a:lnTo>
                  <a:pt x="59570" y="37200"/>
                </a:lnTo>
                <a:lnTo>
                  <a:pt x="59240" y="36830"/>
                </a:lnTo>
                <a:lnTo>
                  <a:pt x="59110" y="36610"/>
                </a:lnTo>
                <a:lnTo>
                  <a:pt x="58970" y="36260"/>
                </a:lnTo>
                <a:lnTo>
                  <a:pt x="58930" y="36050"/>
                </a:lnTo>
                <a:lnTo>
                  <a:pt x="58940" y="35850"/>
                </a:lnTo>
                <a:lnTo>
                  <a:pt x="58990" y="35700"/>
                </a:lnTo>
                <a:lnTo>
                  <a:pt x="59020" y="35370"/>
                </a:lnTo>
                <a:lnTo>
                  <a:pt x="59160" y="34970"/>
                </a:lnTo>
                <a:lnTo>
                  <a:pt x="59520" y="34560"/>
                </a:lnTo>
                <a:lnTo>
                  <a:pt x="60180" y="33910"/>
                </a:lnTo>
                <a:lnTo>
                  <a:pt x="60270" y="33750"/>
                </a:lnTo>
                <a:lnTo>
                  <a:pt x="60300" y="33620"/>
                </a:lnTo>
                <a:lnTo>
                  <a:pt x="60280" y="33500"/>
                </a:lnTo>
                <a:lnTo>
                  <a:pt x="60270" y="33330"/>
                </a:lnTo>
                <a:lnTo>
                  <a:pt x="60300" y="33150"/>
                </a:lnTo>
                <a:lnTo>
                  <a:pt x="60370" y="33040"/>
                </a:lnTo>
                <a:lnTo>
                  <a:pt x="60490" y="32940"/>
                </a:lnTo>
                <a:lnTo>
                  <a:pt x="60770" y="32780"/>
                </a:lnTo>
                <a:lnTo>
                  <a:pt x="61170" y="32620"/>
                </a:lnTo>
                <a:lnTo>
                  <a:pt x="61330" y="32520"/>
                </a:lnTo>
                <a:lnTo>
                  <a:pt x="61410" y="32400"/>
                </a:lnTo>
                <a:lnTo>
                  <a:pt x="61450" y="32260"/>
                </a:lnTo>
                <a:lnTo>
                  <a:pt x="61460" y="31820"/>
                </a:lnTo>
                <a:lnTo>
                  <a:pt x="61490" y="31580"/>
                </a:lnTo>
                <a:lnTo>
                  <a:pt x="61510" y="31480"/>
                </a:lnTo>
                <a:lnTo>
                  <a:pt x="61640" y="31470"/>
                </a:lnTo>
                <a:lnTo>
                  <a:pt x="61700" y="31340"/>
                </a:lnTo>
                <a:lnTo>
                  <a:pt x="61800" y="31130"/>
                </a:lnTo>
                <a:lnTo>
                  <a:pt x="62120" y="30420"/>
                </a:lnTo>
                <a:lnTo>
                  <a:pt x="62390" y="29610"/>
                </a:lnTo>
                <a:lnTo>
                  <a:pt x="62530" y="29380"/>
                </a:lnTo>
                <a:lnTo>
                  <a:pt x="62740" y="29310"/>
                </a:lnTo>
                <a:lnTo>
                  <a:pt x="62990" y="29270"/>
                </a:lnTo>
                <a:lnTo>
                  <a:pt x="63430" y="29050"/>
                </a:lnTo>
                <a:lnTo>
                  <a:pt x="63630" y="29040"/>
                </a:lnTo>
                <a:lnTo>
                  <a:pt x="63930" y="29120"/>
                </a:lnTo>
                <a:lnTo>
                  <a:pt x="64010" y="29140"/>
                </a:lnTo>
                <a:lnTo>
                  <a:pt x="64210" y="29150"/>
                </a:lnTo>
                <a:lnTo>
                  <a:pt x="64400" y="29120"/>
                </a:lnTo>
                <a:lnTo>
                  <a:pt x="64770" y="28730"/>
                </a:lnTo>
                <a:lnTo>
                  <a:pt x="64890" y="28680"/>
                </a:lnTo>
                <a:lnTo>
                  <a:pt x="65070" y="28730"/>
                </a:lnTo>
                <a:lnTo>
                  <a:pt x="65360" y="28920"/>
                </a:lnTo>
                <a:lnTo>
                  <a:pt x="65410" y="28920"/>
                </a:lnTo>
                <a:lnTo>
                  <a:pt x="65550" y="28920"/>
                </a:lnTo>
                <a:lnTo>
                  <a:pt x="65690" y="28840"/>
                </a:lnTo>
                <a:lnTo>
                  <a:pt x="65910" y="28560"/>
                </a:lnTo>
                <a:lnTo>
                  <a:pt x="65950" y="28520"/>
                </a:lnTo>
                <a:lnTo>
                  <a:pt x="66030" y="28450"/>
                </a:lnTo>
                <a:lnTo>
                  <a:pt x="66200" y="28400"/>
                </a:lnTo>
                <a:lnTo>
                  <a:pt x="66230" y="28390"/>
                </a:lnTo>
                <a:lnTo>
                  <a:pt x="66430" y="28400"/>
                </a:lnTo>
                <a:lnTo>
                  <a:pt x="66550" y="28440"/>
                </a:lnTo>
                <a:lnTo>
                  <a:pt x="66610" y="28450"/>
                </a:lnTo>
                <a:lnTo>
                  <a:pt x="66720" y="28480"/>
                </a:lnTo>
                <a:lnTo>
                  <a:pt x="67350" y="28650"/>
                </a:lnTo>
                <a:lnTo>
                  <a:pt x="68350" y="28910"/>
                </a:lnTo>
                <a:lnTo>
                  <a:pt x="68580" y="28970"/>
                </a:lnTo>
                <a:lnTo>
                  <a:pt x="68650" y="28970"/>
                </a:lnTo>
                <a:lnTo>
                  <a:pt x="68760" y="28960"/>
                </a:lnTo>
                <a:lnTo>
                  <a:pt x="69260" y="28850"/>
                </a:lnTo>
                <a:lnTo>
                  <a:pt x="69340" y="28860"/>
                </a:lnTo>
                <a:lnTo>
                  <a:pt x="69500" y="28870"/>
                </a:lnTo>
                <a:lnTo>
                  <a:pt x="69870" y="28950"/>
                </a:lnTo>
                <a:lnTo>
                  <a:pt x="70110" y="29000"/>
                </a:lnTo>
                <a:lnTo>
                  <a:pt x="70230" y="29030"/>
                </a:lnTo>
                <a:lnTo>
                  <a:pt x="70430" y="29100"/>
                </a:lnTo>
                <a:lnTo>
                  <a:pt x="70610" y="29080"/>
                </a:lnTo>
                <a:lnTo>
                  <a:pt x="70800" y="28980"/>
                </a:lnTo>
                <a:lnTo>
                  <a:pt x="71180" y="28780"/>
                </a:lnTo>
                <a:lnTo>
                  <a:pt x="71330" y="28750"/>
                </a:lnTo>
                <a:lnTo>
                  <a:pt x="71400" y="28770"/>
                </a:lnTo>
                <a:lnTo>
                  <a:pt x="71470" y="28790"/>
                </a:lnTo>
                <a:lnTo>
                  <a:pt x="71680" y="28890"/>
                </a:lnTo>
                <a:lnTo>
                  <a:pt x="72090" y="29010"/>
                </a:lnTo>
                <a:lnTo>
                  <a:pt x="72320" y="28990"/>
                </a:lnTo>
                <a:lnTo>
                  <a:pt x="72460" y="28980"/>
                </a:lnTo>
                <a:lnTo>
                  <a:pt x="73420" y="28650"/>
                </a:lnTo>
                <a:lnTo>
                  <a:pt x="73620" y="28580"/>
                </a:lnTo>
                <a:lnTo>
                  <a:pt x="73640" y="28570"/>
                </a:lnTo>
                <a:lnTo>
                  <a:pt x="73930" y="28520"/>
                </a:lnTo>
                <a:lnTo>
                  <a:pt x="73960" y="28510"/>
                </a:lnTo>
                <a:lnTo>
                  <a:pt x="74310" y="28450"/>
                </a:lnTo>
                <a:lnTo>
                  <a:pt x="74390" y="28290"/>
                </a:lnTo>
                <a:lnTo>
                  <a:pt x="74410" y="28080"/>
                </a:lnTo>
                <a:lnTo>
                  <a:pt x="74500" y="27850"/>
                </a:lnTo>
                <a:lnTo>
                  <a:pt x="74790" y="27650"/>
                </a:lnTo>
                <a:lnTo>
                  <a:pt x="75050" y="27580"/>
                </a:lnTo>
                <a:lnTo>
                  <a:pt x="75320" y="27520"/>
                </a:lnTo>
                <a:lnTo>
                  <a:pt x="75680" y="27430"/>
                </a:lnTo>
                <a:lnTo>
                  <a:pt x="76060" y="27330"/>
                </a:lnTo>
                <a:lnTo>
                  <a:pt x="76470" y="27290"/>
                </a:lnTo>
                <a:lnTo>
                  <a:pt x="76740" y="27320"/>
                </a:lnTo>
                <a:lnTo>
                  <a:pt x="77210" y="27370"/>
                </a:lnTo>
                <a:lnTo>
                  <a:pt x="77480" y="27400"/>
                </a:lnTo>
                <a:lnTo>
                  <a:pt x="77500" y="27400"/>
                </a:lnTo>
                <a:lnTo>
                  <a:pt x="77550" y="27410"/>
                </a:lnTo>
                <a:lnTo>
                  <a:pt x="77880" y="27580"/>
                </a:lnTo>
                <a:lnTo>
                  <a:pt x="77870" y="27870"/>
                </a:lnTo>
                <a:lnTo>
                  <a:pt x="77990" y="28730"/>
                </a:lnTo>
                <a:lnTo>
                  <a:pt x="78010" y="29040"/>
                </a:lnTo>
                <a:lnTo>
                  <a:pt x="77980" y="29250"/>
                </a:lnTo>
                <a:lnTo>
                  <a:pt x="77890" y="29310"/>
                </a:lnTo>
                <a:lnTo>
                  <a:pt x="77660" y="29460"/>
                </a:lnTo>
                <a:lnTo>
                  <a:pt x="77560" y="29690"/>
                </a:lnTo>
                <a:lnTo>
                  <a:pt x="77540" y="29750"/>
                </a:lnTo>
                <a:lnTo>
                  <a:pt x="77480" y="29940"/>
                </a:lnTo>
                <a:lnTo>
                  <a:pt x="77390" y="30160"/>
                </a:lnTo>
                <a:lnTo>
                  <a:pt x="77210" y="30270"/>
                </a:lnTo>
                <a:lnTo>
                  <a:pt x="77150" y="30290"/>
                </a:lnTo>
                <a:lnTo>
                  <a:pt x="77080" y="30320"/>
                </a:lnTo>
                <a:lnTo>
                  <a:pt x="77000" y="30430"/>
                </a:lnTo>
                <a:lnTo>
                  <a:pt x="77010" y="30490"/>
                </a:lnTo>
                <a:lnTo>
                  <a:pt x="77020" y="30560"/>
                </a:lnTo>
                <a:lnTo>
                  <a:pt x="77020" y="30570"/>
                </a:lnTo>
                <a:lnTo>
                  <a:pt x="77140" y="30640"/>
                </a:lnTo>
                <a:lnTo>
                  <a:pt x="77340" y="30760"/>
                </a:lnTo>
                <a:lnTo>
                  <a:pt x="77410" y="30750"/>
                </a:lnTo>
                <a:lnTo>
                  <a:pt x="77490" y="30730"/>
                </a:lnTo>
                <a:lnTo>
                  <a:pt x="77530" y="30740"/>
                </a:lnTo>
                <a:lnTo>
                  <a:pt x="77520" y="30780"/>
                </a:lnTo>
                <a:lnTo>
                  <a:pt x="77590" y="31210"/>
                </a:lnTo>
                <a:lnTo>
                  <a:pt x="77860" y="31700"/>
                </a:lnTo>
                <a:lnTo>
                  <a:pt x="78360" y="32180"/>
                </a:lnTo>
                <a:lnTo>
                  <a:pt x="78460" y="32390"/>
                </a:lnTo>
                <a:lnTo>
                  <a:pt x="78570" y="32910"/>
                </a:lnTo>
                <a:lnTo>
                  <a:pt x="78640" y="33150"/>
                </a:lnTo>
                <a:lnTo>
                  <a:pt x="78770" y="33340"/>
                </a:lnTo>
                <a:lnTo>
                  <a:pt x="79050" y="33560"/>
                </a:lnTo>
                <a:lnTo>
                  <a:pt x="79120" y="33670"/>
                </a:lnTo>
                <a:lnTo>
                  <a:pt x="79180" y="33870"/>
                </a:lnTo>
                <a:lnTo>
                  <a:pt x="79320" y="33940"/>
                </a:lnTo>
                <a:lnTo>
                  <a:pt x="79350" y="33930"/>
                </a:lnTo>
                <a:lnTo>
                  <a:pt x="79480" y="33920"/>
                </a:lnTo>
                <a:lnTo>
                  <a:pt x="79490" y="33910"/>
                </a:lnTo>
                <a:lnTo>
                  <a:pt x="79850" y="34300"/>
                </a:lnTo>
                <a:lnTo>
                  <a:pt x="80010" y="34420"/>
                </a:lnTo>
                <a:lnTo>
                  <a:pt x="80130" y="34670"/>
                </a:lnTo>
                <a:lnTo>
                  <a:pt x="80170" y="34920"/>
                </a:lnTo>
                <a:lnTo>
                  <a:pt x="80110" y="35150"/>
                </a:lnTo>
                <a:lnTo>
                  <a:pt x="79940" y="35340"/>
                </a:lnTo>
                <a:lnTo>
                  <a:pt x="79750" y="35400"/>
                </a:lnTo>
                <a:lnTo>
                  <a:pt x="79700" y="35380"/>
                </a:lnTo>
                <a:lnTo>
                  <a:pt x="79180" y="35370"/>
                </a:lnTo>
                <a:lnTo>
                  <a:pt x="79140" y="35420"/>
                </a:lnTo>
                <a:lnTo>
                  <a:pt x="79130" y="35420"/>
                </a:lnTo>
                <a:lnTo>
                  <a:pt x="78860" y="35550"/>
                </a:lnTo>
                <a:lnTo>
                  <a:pt x="78700" y="35720"/>
                </a:lnTo>
                <a:lnTo>
                  <a:pt x="78530" y="35960"/>
                </a:lnTo>
                <a:lnTo>
                  <a:pt x="78440" y="36230"/>
                </a:lnTo>
                <a:lnTo>
                  <a:pt x="78470" y="36500"/>
                </a:lnTo>
                <a:lnTo>
                  <a:pt x="78610" y="36720"/>
                </a:lnTo>
                <a:lnTo>
                  <a:pt x="78950" y="37100"/>
                </a:lnTo>
                <a:lnTo>
                  <a:pt x="79080" y="37320"/>
                </a:lnTo>
                <a:lnTo>
                  <a:pt x="79120" y="37610"/>
                </a:lnTo>
                <a:lnTo>
                  <a:pt x="79040" y="38260"/>
                </a:lnTo>
                <a:lnTo>
                  <a:pt x="79090" y="38490"/>
                </a:lnTo>
                <a:lnTo>
                  <a:pt x="79500" y="39200"/>
                </a:lnTo>
                <a:lnTo>
                  <a:pt x="79580" y="39410"/>
                </a:lnTo>
                <a:lnTo>
                  <a:pt x="79690" y="40030"/>
                </a:lnTo>
                <a:lnTo>
                  <a:pt x="79800" y="40270"/>
                </a:lnTo>
                <a:lnTo>
                  <a:pt x="80020" y="40510"/>
                </a:lnTo>
                <a:lnTo>
                  <a:pt x="80220" y="40640"/>
                </a:lnTo>
                <a:lnTo>
                  <a:pt x="80640" y="40810"/>
                </a:lnTo>
                <a:lnTo>
                  <a:pt x="80840" y="40920"/>
                </a:lnTo>
                <a:lnTo>
                  <a:pt x="81200" y="41250"/>
                </a:lnTo>
                <a:lnTo>
                  <a:pt x="81380" y="41360"/>
                </a:lnTo>
                <a:lnTo>
                  <a:pt x="81840" y="41370"/>
                </a:lnTo>
                <a:lnTo>
                  <a:pt x="81910" y="41390"/>
                </a:lnTo>
                <a:lnTo>
                  <a:pt x="81920" y="41390"/>
                </a:lnTo>
                <a:lnTo>
                  <a:pt x="81950" y="41380"/>
                </a:lnTo>
                <a:lnTo>
                  <a:pt x="82500" y="41390"/>
                </a:lnTo>
                <a:lnTo>
                  <a:pt x="82690" y="41350"/>
                </a:lnTo>
                <a:lnTo>
                  <a:pt x="82720" y="41310"/>
                </a:lnTo>
                <a:lnTo>
                  <a:pt x="82760" y="41320"/>
                </a:lnTo>
                <a:lnTo>
                  <a:pt x="82960" y="41340"/>
                </a:lnTo>
                <a:lnTo>
                  <a:pt x="83100" y="41200"/>
                </a:lnTo>
                <a:lnTo>
                  <a:pt x="82960" y="41000"/>
                </a:lnTo>
                <a:lnTo>
                  <a:pt x="82960" y="40960"/>
                </a:lnTo>
                <a:lnTo>
                  <a:pt x="82950" y="40930"/>
                </a:lnTo>
                <a:lnTo>
                  <a:pt x="82980" y="40780"/>
                </a:lnTo>
                <a:lnTo>
                  <a:pt x="82990" y="40760"/>
                </a:lnTo>
                <a:lnTo>
                  <a:pt x="83100" y="40610"/>
                </a:lnTo>
                <a:lnTo>
                  <a:pt x="83100" y="40570"/>
                </a:lnTo>
                <a:lnTo>
                  <a:pt x="83360" y="40220"/>
                </a:lnTo>
                <a:lnTo>
                  <a:pt x="83470" y="40010"/>
                </a:lnTo>
                <a:lnTo>
                  <a:pt x="83470" y="39980"/>
                </a:lnTo>
                <a:lnTo>
                  <a:pt x="83470" y="39890"/>
                </a:lnTo>
                <a:lnTo>
                  <a:pt x="83440" y="39710"/>
                </a:lnTo>
                <a:lnTo>
                  <a:pt x="83460" y="39550"/>
                </a:lnTo>
                <a:lnTo>
                  <a:pt x="83610" y="39340"/>
                </a:lnTo>
                <a:lnTo>
                  <a:pt x="83720" y="39290"/>
                </a:lnTo>
                <a:lnTo>
                  <a:pt x="83750" y="39290"/>
                </a:lnTo>
                <a:lnTo>
                  <a:pt x="83810" y="39280"/>
                </a:lnTo>
                <a:lnTo>
                  <a:pt x="84510" y="39530"/>
                </a:lnTo>
                <a:lnTo>
                  <a:pt x="84740" y="39570"/>
                </a:lnTo>
                <a:lnTo>
                  <a:pt x="85000" y="39560"/>
                </a:lnTo>
                <a:lnTo>
                  <a:pt x="85160" y="39510"/>
                </a:lnTo>
                <a:lnTo>
                  <a:pt x="85190" y="39520"/>
                </a:lnTo>
                <a:lnTo>
                  <a:pt x="85510" y="39580"/>
                </a:lnTo>
                <a:lnTo>
                  <a:pt x="85600" y="39570"/>
                </a:lnTo>
                <a:lnTo>
                  <a:pt x="85650" y="39560"/>
                </a:lnTo>
                <a:lnTo>
                  <a:pt x="86170" y="39480"/>
                </a:lnTo>
                <a:lnTo>
                  <a:pt x="86220" y="39500"/>
                </a:lnTo>
                <a:lnTo>
                  <a:pt x="86320" y="39500"/>
                </a:lnTo>
                <a:lnTo>
                  <a:pt x="86420" y="39490"/>
                </a:lnTo>
                <a:lnTo>
                  <a:pt x="87720" y="40130"/>
                </a:lnTo>
                <a:lnTo>
                  <a:pt x="89690" y="40890"/>
                </a:lnTo>
                <a:lnTo>
                  <a:pt x="89900" y="41070"/>
                </a:lnTo>
                <a:lnTo>
                  <a:pt x="90080" y="41280"/>
                </a:lnTo>
                <a:lnTo>
                  <a:pt x="90280" y="41440"/>
                </a:lnTo>
                <a:lnTo>
                  <a:pt x="90540" y="41480"/>
                </a:lnTo>
                <a:lnTo>
                  <a:pt x="90810" y="41460"/>
                </a:lnTo>
                <a:lnTo>
                  <a:pt x="91020" y="41500"/>
                </a:lnTo>
                <a:lnTo>
                  <a:pt x="91210" y="41640"/>
                </a:lnTo>
                <a:lnTo>
                  <a:pt x="91390" y="41890"/>
                </a:lnTo>
                <a:lnTo>
                  <a:pt x="91400" y="41890"/>
                </a:lnTo>
                <a:lnTo>
                  <a:pt x="91500" y="42060"/>
                </a:lnTo>
                <a:lnTo>
                  <a:pt x="91590" y="42130"/>
                </a:lnTo>
                <a:lnTo>
                  <a:pt x="91790" y="42250"/>
                </a:lnTo>
                <a:lnTo>
                  <a:pt x="91870" y="42340"/>
                </a:lnTo>
                <a:lnTo>
                  <a:pt x="91900" y="42470"/>
                </a:lnTo>
                <a:lnTo>
                  <a:pt x="91920" y="42610"/>
                </a:lnTo>
                <a:lnTo>
                  <a:pt x="92000" y="43030"/>
                </a:lnTo>
                <a:lnTo>
                  <a:pt x="92000" y="43320"/>
                </a:lnTo>
                <a:lnTo>
                  <a:pt x="91930" y="43600"/>
                </a:lnTo>
                <a:lnTo>
                  <a:pt x="91800" y="43840"/>
                </a:lnTo>
                <a:lnTo>
                  <a:pt x="91750" y="43890"/>
                </a:lnTo>
                <a:lnTo>
                  <a:pt x="91730" y="43890"/>
                </a:lnTo>
                <a:lnTo>
                  <a:pt x="91640" y="44010"/>
                </a:lnTo>
                <a:lnTo>
                  <a:pt x="91620" y="44040"/>
                </a:lnTo>
                <a:lnTo>
                  <a:pt x="91330" y="44200"/>
                </a:lnTo>
                <a:lnTo>
                  <a:pt x="91350" y="44340"/>
                </a:lnTo>
                <a:lnTo>
                  <a:pt x="91300" y="44390"/>
                </a:lnTo>
                <a:lnTo>
                  <a:pt x="91190" y="44630"/>
                </a:lnTo>
                <a:lnTo>
                  <a:pt x="91150" y="44900"/>
                </a:lnTo>
                <a:lnTo>
                  <a:pt x="91150" y="46320"/>
                </a:lnTo>
                <a:lnTo>
                  <a:pt x="91380" y="48020"/>
                </a:lnTo>
                <a:lnTo>
                  <a:pt x="91600" y="48440"/>
                </a:lnTo>
                <a:lnTo>
                  <a:pt x="92420" y="48900"/>
                </a:lnTo>
                <a:lnTo>
                  <a:pt x="92570" y="49310"/>
                </a:lnTo>
                <a:lnTo>
                  <a:pt x="92520" y="50250"/>
                </a:lnTo>
                <a:lnTo>
                  <a:pt x="92550" y="50640"/>
                </a:lnTo>
                <a:lnTo>
                  <a:pt x="92540" y="50740"/>
                </a:lnTo>
                <a:lnTo>
                  <a:pt x="92580" y="50820"/>
                </a:lnTo>
                <a:lnTo>
                  <a:pt x="92710" y="50900"/>
                </a:lnTo>
                <a:lnTo>
                  <a:pt x="92810" y="50990"/>
                </a:lnTo>
                <a:lnTo>
                  <a:pt x="92790" y="51090"/>
                </a:lnTo>
                <a:lnTo>
                  <a:pt x="92590" y="51410"/>
                </a:lnTo>
                <a:lnTo>
                  <a:pt x="92500" y="51460"/>
                </a:lnTo>
                <a:lnTo>
                  <a:pt x="92460" y="51530"/>
                </a:lnTo>
                <a:lnTo>
                  <a:pt x="92490" y="51730"/>
                </a:lnTo>
                <a:lnTo>
                  <a:pt x="92550" y="51840"/>
                </a:lnTo>
                <a:lnTo>
                  <a:pt x="92630" y="51920"/>
                </a:lnTo>
                <a:lnTo>
                  <a:pt x="93230" y="52250"/>
                </a:lnTo>
                <a:lnTo>
                  <a:pt x="93370" y="52390"/>
                </a:lnTo>
                <a:lnTo>
                  <a:pt x="93410" y="52660"/>
                </a:lnTo>
                <a:lnTo>
                  <a:pt x="93370" y="52800"/>
                </a:lnTo>
                <a:lnTo>
                  <a:pt x="93290" y="52950"/>
                </a:lnTo>
                <a:lnTo>
                  <a:pt x="93100" y="53200"/>
                </a:lnTo>
                <a:lnTo>
                  <a:pt x="93020" y="53340"/>
                </a:lnTo>
                <a:lnTo>
                  <a:pt x="92990" y="53470"/>
                </a:lnTo>
                <a:lnTo>
                  <a:pt x="92970" y="53600"/>
                </a:lnTo>
                <a:lnTo>
                  <a:pt x="92930" y="53720"/>
                </a:lnTo>
                <a:lnTo>
                  <a:pt x="92780" y="53940"/>
                </a:lnTo>
                <a:lnTo>
                  <a:pt x="92620" y="54130"/>
                </a:lnTo>
                <a:lnTo>
                  <a:pt x="92490" y="54340"/>
                </a:lnTo>
                <a:lnTo>
                  <a:pt x="92440" y="54620"/>
                </a:lnTo>
                <a:lnTo>
                  <a:pt x="92560" y="55140"/>
                </a:lnTo>
                <a:lnTo>
                  <a:pt x="92830" y="55560"/>
                </a:lnTo>
                <a:lnTo>
                  <a:pt x="93180" y="55880"/>
                </a:lnTo>
                <a:lnTo>
                  <a:pt x="94240" y="56500"/>
                </a:lnTo>
                <a:lnTo>
                  <a:pt x="94440" y="56690"/>
                </a:lnTo>
                <a:lnTo>
                  <a:pt x="95030" y="57470"/>
                </a:lnTo>
                <a:lnTo>
                  <a:pt x="95360" y="57790"/>
                </a:lnTo>
                <a:lnTo>
                  <a:pt x="95450" y="57860"/>
                </a:lnTo>
                <a:lnTo>
                  <a:pt x="95380" y="58150"/>
                </a:lnTo>
                <a:lnTo>
                  <a:pt x="95390" y="58170"/>
                </a:lnTo>
                <a:lnTo>
                  <a:pt x="95160" y="58240"/>
                </a:lnTo>
                <a:lnTo>
                  <a:pt x="94890" y="58380"/>
                </a:lnTo>
                <a:lnTo>
                  <a:pt x="94750" y="58630"/>
                </a:lnTo>
                <a:lnTo>
                  <a:pt x="94720" y="59180"/>
                </a:lnTo>
                <a:lnTo>
                  <a:pt x="94620" y="59350"/>
                </a:lnTo>
                <a:lnTo>
                  <a:pt x="94570" y="59370"/>
                </a:lnTo>
                <a:lnTo>
                  <a:pt x="94350" y="59390"/>
                </a:lnTo>
                <a:lnTo>
                  <a:pt x="94340" y="59390"/>
                </a:lnTo>
                <a:lnTo>
                  <a:pt x="94330" y="59390"/>
                </a:lnTo>
                <a:lnTo>
                  <a:pt x="94320" y="59400"/>
                </a:lnTo>
                <a:lnTo>
                  <a:pt x="94200" y="59500"/>
                </a:lnTo>
                <a:lnTo>
                  <a:pt x="94110" y="59540"/>
                </a:lnTo>
                <a:lnTo>
                  <a:pt x="93790" y="59660"/>
                </a:lnTo>
                <a:lnTo>
                  <a:pt x="93430" y="59660"/>
                </a:lnTo>
                <a:lnTo>
                  <a:pt x="93150" y="59870"/>
                </a:lnTo>
                <a:lnTo>
                  <a:pt x="93100" y="59900"/>
                </a:lnTo>
                <a:lnTo>
                  <a:pt x="93020" y="59970"/>
                </a:lnTo>
                <a:lnTo>
                  <a:pt x="92820" y="60140"/>
                </a:lnTo>
                <a:lnTo>
                  <a:pt x="92810" y="60270"/>
                </a:lnTo>
                <a:lnTo>
                  <a:pt x="92810" y="60300"/>
                </a:lnTo>
                <a:lnTo>
                  <a:pt x="92760" y="60420"/>
                </a:lnTo>
                <a:lnTo>
                  <a:pt x="92660" y="60460"/>
                </a:lnTo>
                <a:lnTo>
                  <a:pt x="92630" y="60470"/>
                </a:lnTo>
                <a:lnTo>
                  <a:pt x="92540" y="60480"/>
                </a:lnTo>
                <a:lnTo>
                  <a:pt x="92530" y="60500"/>
                </a:lnTo>
                <a:lnTo>
                  <a:pt x="92530" y="60520"/>
                </a:lnTo>
                <a:lnTo>
                  <a:pt x="92220" y="60340"/>
                </a:lnTo>
                <a:lnTo>
                  <a:pt x="91680" y="59430"/>
                </a:lnTo>
                <a:lnTo>
                  <a:pt x="91350" y="59070"/>
                </a:lnTo>
                <a:lnTo>
                  <a:pt x="89860" y="58150"/>
                </a:lnTo>
                <a:lnTo>
                  <a:pt x="89520" y="58340"/>
                </a:lnTo>
                <a:lnTo>
                  <a:pt x="88340" y="58420"/>
                </a:lnTo>
                <a:lnTo>
                  <a:pt x="88240" y="58420"/>
                </a:lnTo>
                <a:lnTo>
                  <a:pt x="88140" y="58400"/>
                </a:lnTo>
                <a:lnTo>
                  <a:pt x="87720" y="58270"/>
                </a:lnTo>
                <a:lnTo>
                  <a:pt x="87460" y="58160"/>
                </a:lnTo>
                <a:lnTo>
                  <a:pt x="87240" y="58180"/>
                </a:lnTo>
                <a:lnTo>
                  <a:pt x="87040" y="58220"/>
                </a:lnTo>
                <a:lnTo>
                  <a:pt x="86700" y="58160"/>
                </a:lnTo>
                <a:lnTo>
                  <a:pt x="86570" y="58160"/>
                </a:lnTo>
                <a:lnTo>
                  <a:pt x="86450" y="58120"/>
                </a:lnTo>
                <a:lnTo>
                  <a:pt x="86280" y="57830"/>
                </a:lnTo>
                <a:lnTo>
                  <a:pt x="86170" y="57760"/>
                </a:lnTo>
                <a:lnTo>
                  <a:pt x="86040" y="57770"/>
                </a:lnTo>
                <a:lnTo>
                  <a:pt x="85900" y="57860"/>
                </a:lnTo>
                <a:lnTo>
                  <a:pt x="85840" y="57670"/>
                </a:lnTo>
                <a:lnTo>
                  <a:pt x="85700" y="58060"/>
                </a:lnTo>
                <a:lnTo>
                  <a:pt x="85420" y="58100"/>
                </a:lnTo>
                <a:lnTo>
                  <a:pt x="85080" y="58010"/>
                </a:lnTo>
                <a:lnTo>
                  <a:pt x="84770" y="58020"/>
                </a:lnTo>
                <a:lnTo>
                  <a:pt x="84580" y="58210"/>
                </a:lnTo>
                <a:lnTo>
                  <a:pt x="84560" y="58720"/>
                </a:lnTo>
                <a:lnTo>
                  <a:pt x="84350" y="58970"/>
                </a:lnTo>
                <a:lnTo>
                  <a:pt x="84060" y="59090"/>
                </a:lnTo>
                <a:lnTo>
                  <a:pt x="82770" y="59350"/>
                </a:lnTo>
                <a:lnTo>
                  <a:pt x="81890" y="59670"/>
                </a:lnTo>
                <a:lnTo>
                  <a:pt x="81640" y="59730"/>
                </a:lnTo>
                <a:lnTo>
                  <a:pt x="80990" y="60040"/>
                </a:lnTo>
                <a:lnTo>
                  <a:pt x="80490" y="60090"/>
                </a:lnTo>
                <a:lnTo>
                  <a:pt x="80250" y="60160"/>
                </a:lnTo>
                <a:lnTo>
                  <a:pt x="79810" y="60580"/>
                </a:lnTo>
                <a:lnTo>
                  <a:pt x="79640" y="60620"/>
                </a:lnTo>
                <a:lnTo>
                  <a:pt x="79460" y="60570"/>
                </a:lnTo>
                <a:lnTo>
                  <a:pt x="79200" y="60550"/>
                </a:lnTo>
                <a:lnTo>
                  <a:pt x="79080" y="60590"/>
                </a:lnTo>
                <a:lnTo>
                  <a:pt x="78890" y="60740"/>
                </a:lnTo>
                <a:lnTo>
                  <a:pt x="78770" y="60750"/>
                </a:lnTo>
                <a:lnTo>
                  <a:pt x="78690" y="60690"/>
                </a:lnTo>
                <a:lnTo>
                  <a:pt x="78520" y="60460"/>
                </a:lnTo>
                <a:lnTo>
                  <a:pt x="78430" y="60370"/>
                </a:lnTo>
                <a:lnTo>
                  <a:pt x="78190" y="60360"/>
                </a:lnTo>
                <a:lnTo>
                  <a:pt x="77700" y="60510"/>
                </a:lnTo>
                <a:lnTo>
                  <a:pt x="77520" y="60400"/>
                </a:lnTo>
                <a:lnTo>
                  <a:pt x="77460" y="60090"/>
                </a:lnTo>
                <a:lnTo>
                  <a:pt x="77610" y="59800"/>
                </a:lnTo>
                <a:lnTo>
                  <a:pt x="77860" y="59590"/>
                </a:lnTo>
                <a:lnTo>
                  <a:pt x="78100" y="59500"/>
                </a:lnTo>
                <a:lnTo>
                  <a:pt x="78550" y="59450"/>
                </a:lnTo>
                <a:lnTo>
                  <a:pt x="78720" y="59370"/>
                </a:lnTo>
                <a:lnTo>
                  <a:pt x="78920" y="59200"/>
                </a:lnTo>
                <a:lnTo>
                  <a:pt x="79120" y="58970"/>
                </a:lnTo>
                <a:lnTo>
                  <a:pt x="79190" y="58760"/>
                </a:lnTo>
                <a:lnTo>
                  <a:pt x="79200" y="58140"/>
                </a:lnTo>
                <a:lnTo>
                  <a:pt x="79210" y="58020"/>
                </a:lnTo>
                <a:lnTo>
                  <a:pt x="79290" y="57650"/>
                </a:lnTo>
                <a:lnTo>
                  <a:pt x="78870" y="57600"/>
                </a:lnTo>
                <a:lnTo>
                  <a:pt x="78360" y="57610"/>
                </a:lnTo>
                <a:lnTo>
                  <a:pt x="77550" y="57390"/>
                </a:lnTo>
                <a:lnTo>
                  <a:pt x="76160" y="56880"/>
                </a:lnTo>
                <a:lnTo>
                  <a:pt x="75640" y="56890"/>
                </a:lnTo>
                <a:lnTo>
                  <a:pt x="74910" y="57290"/>
                </a:lnTo>
                <a:lnTo>
                  <a:pt x="74720" y="57240"/>
                </a:lnTo>
                <a:lnTo>
                  <a:pt x="74520" y="57120"/>
                </a:lnTo>
                <a:lnTo>
                  <a:pt x="74250" y="57080"/>
                </a:lnTo>
                <a:lnTo>
                  <a:pt x="73960" y="57110"/>
                </a:lnTo>
                <a:lnTo>
                  <a:pt x="73720" y="57190"/>
                </a:lnTo>
                <a:lnTo>
                  <a:pt x="73540" y="57330"/>
                </a:lnTo>
                <a:lnTo>
                  <a:pt x="72970" y="57940"/>
                </a:lnTo>
                <a:lnTo>
                  <a:pt x="72840" y="58000"/>
                </a:lnTo>
                <a:lnTo>
                  <a:pt x="72590" y="57910"/>
                </a:lnTo>
                <a:lnTo>
                  <a:pt x="72490" y="57940"/>
                </a:lnTo>
                <a:lnTo>
                  <a:pt x="72040" y="58290"/>
                </a:lnTo>
                <a:lnTo>
                  <a:pt x="71860" y="58520"/>
                </a:lnTo>
                <a:lnTo>
                  <a:pt x="71660" y="58950"/>
                </a:lnTo>
                <a:lnTo>
                  <a:pt x="71520" y="59150"/>
                </a:lnTo>
                <a:lnTo>
                  <a:pt x="71290" y="59310"/>
                </a:lnTo>
                <a:lnTo>
                  <a:pt x="70450" y="59390"/>
                </a:lnTo>
                <a:lnTo>
                  <a:pt x="69620" y="59900"/>
                </a:lnTo>
                <a:lnTo>
                  <a:pt x="69360" y="60210"/>
                </a:lnTo>
                <a:lnTo>
                  <a:pt x="69070" y="60310"/>
                </a:lnTo>
                <a:lnTo>
                  <a:pt x="68530" y="60410"/>
                </a:lnTo>
                <a:lnTo>
                  <a:pt x="68060" y="60700"/>
                </a:lnTo>
                <a:lnTo>
                  <a:pt x="67710" y="61180"/>
                </a:lnTo>
                <a:lnTo>
                  <a:pt x="67170" y="62310"/>
                </a:lnTo>
                <a:lnTo>
                  <a:pt x="66690" y="63080"/>
                </a:lnTo>
                <a:lnTo>
                  <a:pt x="66610" y="63360"/>
                </a:lnTo>
                <a:lnTo>
                  <a:pt x="66510" y="63500"/>
                </a:lnTo>
                <a:lnTo>
                  <a:pt x="64770" y="63760"/>
                </a:lnTo>
                <a:lnTo>
                  <a:pt x="64380" y="63960"/>
                </a:lnTo>
                <a:lnTo>
                  <a:pt x="63580" y="63810"/>
                </a:lnTo>
                <a:lnTo>
                  <a:pt x="63050" y="63920"/>
                </a:lnTo>
                <a:lnTo>
                  <a:pt x="61870" y="64400"/>
                </a:lnTo>
                <a:lnTo>
                  <a:pt x="61410" y="64710"/>
                </a:lnTo>
                <a:lnTo>
                  <a:pt x="61300" y="64840"/>
                </a:lnTo>
                <a:lnTo>
                  <a:pt x="61130" y="65100"/>
                </a:lnTo>
                <a:lnTo>
                  <a:pt x="61020" y="65210"/>
                </a:lnTo>
                <a:lnTo>
                  <a:pt x="60620" y="65440"/>
                </a:lnTo>
                <a:lnTo>
                  <a:pt x="60320" y="65780"/>
                </a:lnTo>
                <a:lnTo>
                  <a:pt x="56940" y="68300"/>
                </a:lnTo>
                <a:lnTo>
                  <a:pt x="56480" y="68490"/>
                </a:lnTo>
                <a:lnTo>
                  <a:pt x="55910" y="68600"/>
                </a:lnTo>
                <a:lnTo>
                  <a:pt x="55340" y="68600"/>
                </a:lnTo>
                <a:lnTo>
                  <a:pt x="54800" y="68480"/>
                </a:lnTo>
                <a:lnTo>
                  <a:pt x="54310" y="68220"/>
                </a:lnTo>
                <a:lnTo>
                  <a:pt x="53920" y="67810"/>
                </a:lnTo>
                <a:lnTo>
                  <a:pt x="53760" y="67550"/>
                </a:lnTo>
                <a:lnTo>
                  <a:pt x="53630" y="67280"/>
                </a:lnTo>
                <a:lnTo>
                  <a:pt x="53540" y="66980"/>
                </a:lnTo>
                <a:lnTo>
                  <a:pt x="53460" y="66310"/>
                </a:lnTo>
                <a:lnTo>
                  <a:pt x="53350" y="66020"/>
                </a:lnTo>
                <a:lnTo>
                  <a:pt x="52680" y="64940"/>
                </a:lnTo>
                <a:lnTo>
                  <a:pt x="52580" y="64680"/>
                </a:lnTo>
                <a:lnTo>
                  <a:pt x="52550" y="64360"/>
                </a:lnTo>
                <a:lnTo>
                  <a:pt x="52550" y="63760"/>
                </a:lnTo>
                <a:lnTo>
                  <a:pt x="52510" y="63590"/>
                </a:lnTo>
                <a:lnTo>
                  <a:pt x="52300" y="63280"/>
                </a:lnTo>
                <a:lnTo>
                  <a:pt x="52230" y="63120"/>
                </a:lnTo>
                <a:lnTo>
                  <a:pt x="52210" y="62940"/>
                </a:lnTo>
                <a:lnTo>
                  <a:pt x="52230" y="62060"/>
                </a:lnTo>
                <a:lnTo>
                  <a:pt x="52330" y="61460"/>
                </a:lnTo>
                <a:lnTo>
                  <a:pt x="52390" y="61240"/>
                </a:lnTo>
                <a:lnTo>
                  <a:pt x="52470" y="61100"/>
                </a:lnTo>
                <a:lnTo>
                  <a:pt x="52430" y="60750"/>
                </a:lnTo>
                <a:lnTo>
                  <a:pt x="52860" y="60010"/>
                </a:lnTo>
                <a:lnTo>
                  <a:pt x="52870" y="59600"/>
                </a:lnTo>
                <a:lnTo>
                  <a:pt x="52940" y="59420"/>
                </a:lnTo>
                <a:lnTo>
                  <a:pt x="52970" y="59110"/>
                </a:lnTo>
                <a:lnTo>
                  <a:pt x="52950" y="58490"/>
                </a:lnTo>
                <a:lnTo>
                  <a:pt x="52860" y="57930"/>
                </a:lnTo>
                <a:lnTo>
                  <a:pt x="52900" y="57720"/>
                </a:lnTo>
                <a:lnTo>
                  <a:pt x="53030" y="57390"/>
                </a:lnTo>
                <a:lnTo>
                  <a:pt x="53140" y="56800"/>
                </a:lnTo>
                <a:lnTo>
                  <a:pt x="52980" y="55620"/>
                </a:lnTo>
                <a:lnTo>
                  <a:pt x="53030" y="54970"/>
                </a:lnTo>
                <a:lnTo>
                  <a:pt x="53070" y="54890"/>
                </a:lnTo>
                <a:lnTo>
                  <a:pt x="53210" y="54700"/>
                </a:lnTo>
                <a:lnTo>
                  <a:pt x="53270" y="54570"/>
                </a:lnTo>
                <a:lnTo>
                  <a:pt x="53300" y="54420"/>
                </a:lnTo>
                <a:lnTo>
                  <a:pt x="53360" y="53970"/>
                </a:lnTo>
                <a:lnTo>
                  <a:pt x="53490" y="53510"/>
                </a:lnTo>
                <a:lnTo>
                  <a:pt x="53510" y="53360"/>
                </a:lnTo>
                <a:lnTo>
                  <a:pt x="53480" y="53200"/>
                </a:lnTo>
                <a:lnTo>
                  <a:pt x="53380" y="52890"/>
                </a:lnTo>
                <a:lnTo>
                  <a:pt x="53360" y="52750"/>
                </a:lnTo>
                <a:lnTo>
                  <a:pt x="53450" y="52490"/>
                </a:lnTo>
                <a:lnTo>
                  <a:pt x="53880" y="52210"/>
                </a:lnTo>
                <a:lnTo>
                  <a:pt x="54070" y="51950"/>
                </a:lnTo>
                <a:lnTo>
                  <a:pt x="54110" y="51680"/>
                </a:lnTo>
                <a:lnTo>
                  <a:pt x="54120" y="51330"/>
                </a:lnTo>
                <a:lnTo>
                  <a:pt x="54100" y="51010"/>
                </a:lnTo>
                <a:lnTo>
                  <a:pt x="54070" y="50830"/>
                </a:lnTo>
                <a:lnTo>
                  <a:pt x="54150" y="50730"/>
                </a:lnTo>
                <a:lnTo>
                  <a:pt x="53800" y="50290"/>
                </a:lnTo>
                <a:lnTo>
                  <a:pt x="53450" y="50050"/>
                </a:lnTo>
                <a:lnTo>
                  <a:pt x="53030" y="50020"/>
                </a:lnTo>
                <a:lnTo>
                  <a:pt x="51600" y="50510"/>
                </a:lnTo>
                <a:lnTo>
                  <a:pt x="51390" y="50670"/>
                </a:lnTo>
                <a:lnTo>
                  <a:pt x="51160" y="50800"/>
                </a:lnTo>
                <a:lnTo>
                  <a:pt x="50910" y="50690"/>
                </a:lnTo>
                <a:lnTo>
                  <a:pt x="50470" y="50330"/>
                </a:lnTo>
                <a:lnTo>
                  <a:pt x="50350" y="50320"/>
                </a:lnTo>
                <a:lnTo>
                  <a:pt x="50260" y="50340"/>
                </a:lnTo>
                <a:lnTo>
                  <a:pt x="50200" y="50310"/>
                </a:lnTo>
                <a:lnTo>
                  <a:pt x="50150" y="50120"/>
                </a:lnTo>
                <a:lnTo>
                  <a:pt x="50170" y="49960"/>
                </a:lnTo>
                <a:lnTo>
                  <a:pt x="50280" y="49630"/>
                </a:lnTo>
                <a:lnTo>
                  <a:pt x="50360" y="49250"/>
                </a:lnTo>
                <a:lnTo>
                  <a:pt x="50710" y="48600"/>
                </a:lnTo>
                <a:lnTo>
                  <a:pt x="50870" y="47990"/>
                </a:lnTo>
                <a:lnTo>
                  <a:pt x="51080" y="47570"/>
                </a:lnTo>
                <a:lnTo>
                  <a:pt x="51160" y="47140"/>
                </a:lnTo>
                <a:lnTo>
                  <a:pt x="51370" y="46500"/>
                </a:lnTo>
                <a:lnTo>
                  <a:pt x="51430" y="46160"/>
                </a:lnTo>
                <a:lnTo>
                  <a:pt x="51360" y="45500"/>
                </a:lnTo>
                <a:lnTo>
                  <a:pt x="51080" y="45060"/>
                </a:lnTo>
                <a:lnTo>
                  <a:pt x="50680" y="44800"/>
                </a:lnTo>
                <a:lnTo>
                  <a:pt x="49720" y="44390"/>
                </a:lnTo>
                <a:lnTo>
                  <a:pt x="49000" y="43640"/>
                </a:lnTo>
                <a:lnTo>
                  <a:pt x="48550" y="43310"/>
                </a:lnTo>
                <a:lnTo>
                  <a:pt x="48230" y="43140"/>
                </a:lnTo>
                <a:lnTo>
                  <a:pt x="48080" y="43110"/>
                </a:lnTo>
                <a:lnTo>
                  <a:pt x="47940" y="43110"/>
                </a:lnTo>
                <a:lnTo>
                  <a:pt x="47850" y="43160"/>
                </a:lnTo>
                <a:lnTo>
                  <a:pt x="47760" y="43160"/>
                </a:lnTo>
                <a:lnTo>
                  <a:pt x="47640" y="43060"/>
                </a:lnTo>
                <a:lnTo>
                  <a:pt x="47570" y="42940"/>
                </a:lnTo>
                <a:lnTo>
                  <a:pt x="47470" y="42670"/>
                </a:lnTo>
                <a:lnTo>
                  <a:pt x="47400" y="42550"/>
                </a:lnTo>
                <a:lnTo>
                  <a:pt x="47280" y="42420"/>
                </a:lnTo>
                <a:lnTo>
                  <a:pt x="47160" y="42310"/>
                </a:lnTo>
                <a:lnTo>
                  <a:pt x="47030" y="42230"/>
                </a:lnTo>
                <a:lnTo>
                  <a:pt x="46880" y="42190"/>
                </a:lnTo>
                <a:lnTo>
                  <a:pt x="46610" y="42200"/>
                </a:lnTo>
                <a:lnTo>
                  <a:pt x="46520" y="42310"/>
                </a:lnTo>
                <a:lnTo>
                  <a:pt x="46560" y="42650"/>
                </a:lnTo>
                <a:lnTo>
                  <a:pt x="46440" y="42800"/>
                </a:lnTo>
                <a:lnTo>
                  <a:pt x="46160" y="42730"/>
                </a:lnTo>
                <a:lnTo>
                  <a:pt x="45680" y="42500"/>
                </a:lnTo>
                <a:lnTo>
                  <a:pt x="45540" y="42520"/>
                </a:lnTo>
                <a:lnTo>
                  <a:pt x="45480" y="42580"/>
                </a:lnTo>
                <a:lnTo>
                  <a:pt x="45430" y="42650"/>
                </a:lnTo>
                <a:lnTo>
                  <a:pt x="45350" y="42690"/>
                </a:lnTo>
                <a:lnTo>
                  <a:pt x="45250" y="42690"/>
                </a:lnTo>
                <a:lnTo>
                  <a:pt x="45060" y="42620"/>
                </a:lnTo>
                <a:lnTo>
                  <a:pt x="44960" y="42600"/>
                </a:lnTo>
                <a:lnTo>
                  <a:pt x="44590" y="42600"/>
                </a:lnTo>
                <a:lnTo>
                  <a:pt x="44400" y="42640"/>
                </a:lnTo>
                <a:lnTo>
                  <a:pt x="44320" y="42750"/>
                </a:lnTo>
                <a:lnTo>
                  <a:pt x="44170" y="43000"/>
                </a:lnTo>
                <a:lnTo>
                  <a:pt x="43490" y="43070"/>
                </a:lnTo>
                <a:lnTo>
                  <a:pt x="43280" y="43210"/>
                </a:lnTo>
                <a:lnTo>
                  <a:pt x="43280" y="43310"/>
                </a:lnTo>
                <a:lnTo>
                  <a:pt x="43510" y="43490"/>
                </a:lnTo>
                <a:lnTo>
                  <a:pt x="43410" y="43660"/>
                </a:lnTo>
                <a:lnTo>
                  <a:pt x="43000" y="43970"/>
                </a:lnTo>
                <a:lnTo>
                  <a:pt x="42890" y="44030"/>
                </a:lnTo>
                <a:lnTo>
                  <a:pt x="42630" y="44020"/>
                </a:lnTo>
                <a:lnTo>
                  <a:pt x="42520" y="44080"/>
                </a:lnTo>
                <a:lnTo>
                  <a:pt x="42470" y="44210"/>
                </a:lnTo>
                <a:lnTo>
                  <a:pt x="42470" y="44360"/>
                </a:lnTo>
                <a:lnTo>
                  <a:pt x="42480" y="44510"/>
                </a:lnTo>
                <a:lnTo>
                  <a:pt x="42480" y="44640"/>
                </a:lnTo>
                <a:lnTo>
                  <a:pt x="42320" y="45150"/>
                </a:lnTo>
                <a:lnTo>
                  <a:pt x="42210" y="45210"/>
                </a:lnTo>
                <a:lnTo>
                  <a:pt x="42050" y="45250"/>
                </a:lnTo>
                <a:lnTo>
                  <a:pt x="41910" y="45330"/>
                </a:lnTo>
                <a:lnTo>
                  <a:pt x="41800" y="45700"/>
                </a:lnTo>
                <a:lnTo>
                  <a:pt x="41450" y="46370"/>
                </a:lnTo>
                <a:lnTo>
                  <a:pt x="41150" y="47190"/>
                </a:lnTo>
                <a:lnTo>
                  <a:pt x="41010" y="47440"/>
                </a:lnTo>
                <a:lnTo>
                  <a:pt x="40890" y="47560"/>
                </a:lnTo>
                <a:lnTo>
                  <a:pt x="40490" y="47730"/>
                </a:lnTo>
                <a:lnTo>
                  <a:pt x="40370" y="47820"/>
                </a:lnTo>
                <a:lnTo>
                  <a:pt x="39850" y="48360"/>
                </a:lnTo>
                <a:lnTo>
                  <a:pt x="39330" y="49060"/>
                </a:lnTo>
                <a:lnTo>
                  <a:pt x="39230" y="49130"/>
                </a:lnTo>
                <a:lnTo>
                  <a:pt x="39010" y="49250"/>
                </a:lnTo>
                <a:lnTo>
                  <a:pt x="39000" y="49250"/>
                </a:lnTo>
                <a:lnTo>
                  <a:pt x="38810" y="48990"/>
                </a:lnTo>
                <a:lnTo>
                  <a:pt x="38730" y="48870"/>
                </a:lnTo>
                <a:lnTo>
                  <a:pt x="38720" y="48700"/>
                </a:lnTo>
                <a:lnTo>
                  <a:pt x="38840" y="48390"/>
                </a:lnTo>
                <a:lnTo>
                  <a:pt x="39330" y="47520"/>
                </a:lnTo>
                <a:lnTo>
                  <a:pt x="39480" y="47090"/>
                </a:lnTo>
                <a:lnTo>
                  <a:pt x="39500" y="46910"/>
                </a:lnTo>
                <a:lnTo>
                  <a:pt x="39510" y="46090"/>
                </a:lnTo>
                <a:lnTo>
                  <a:pt x="39480" y="45660"/>
                </a:lnTo>
                <a:lnTo>
                  <a:pt x="39450" y="45420"/>
                </a:lnTo>
                <a:lnTo>
                  <a:pt x="39450" y="45320"/>
                </a:lnTo>
                <a:lnTo>
                  <a:pt x="39460" y="45190"/>
                </a:lnTo>
                <a:lnTo>
                  <a:pt x="39550" y="44830"/>
                </a:lnTo>
                <a:lnTo>
                  <a:pt x="39680" y="44490"/>
                </a:lnTo>
                <a:lnTo>
                  <a:pt x="39710" y="44370"/>
                </a:lnTo>
                <a:lnTo>
                  <a:pt x="39710" y="44230"/>
                </a:lnTo>
                <a:lnTo>
                  <a:pt x="39670" y="43980"/>
                </a:lnTo>
                <a:lnTo>
                  <a:pt x="39620" y="43850"/>
                </a:lnTo>
                <a:lnTo>
                  <a:pt x="39580" y="43750"/>
                </a:lnTo>
                <a:lnTo>
                  <a:pt x="39500" y="43630"/>
                </a:lnTo>
                <a:lnTo>
                  <a:pt x="39470" y="43520"/>
                </a:lnTo>
                <a:lnTo>
                  <a:pt x="39470" y="43350"/>
                </a:lnTo>
                <a:lnTo>
                  <a:pt x="39510" y="43020"/>
                </a:lnTo>
                <a:lnTo>
                  <a:pt x="39670" y="42660"/>
                </a:lnTo>
                <a:lnTo>
                  <a:pt x="40470" y="41980"/>
                </a:lnTo>
                <a:lnTo>
                  <a:pt x="40600" y="41780"/>
                </a:lnTo>
                <a:lnTo>
                  <a:pt x="40640" y="4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hatlon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14980" y="50070"/>
                </a:moveTo>
                <a:lnTo>
                  <a:pt x="14990" y="50080"/>
                </a:lnTo>
                <a:lnTo>
                  <a:pt x="15300" y="50320"/>
                </a:lnTo>
                <a:lnTo>
                  <a:pt x="15420" y="50460"/>
                </a:lnTo>
                <a:lnTo>
                  <a:pt x="15590" y="50600"/>
                </a:lnTo>
                <a:lnTo>
                  <a:pt x="15880" y="50630"/>
                </a:lnTo>
                <a:lnTo>
                  <a:pt x="16770" y="50490"/>
                </a:lnTo>
                <a:lnTo>
                  <a:pt x="16980" y="50430"/>
                </a:lnTo>
                <a:lnTo>
                  <a:pt x="17030" y="50470"/>
                </a:lnTo>
                <a:lnTo>
                  <a:pt x="17080" y="50520"/>
                </a:lnTo>
                <a:lnTo>
                  <a:pt x="17110" y="50590"/>
                </a:lnTo>
                <a:lnTo>
                  <a:pt x="17150" y="50640"/>
                </a:lnTo>
                <a:lnTo>
                  <a:pt x="17210" y="50660"/>
                </a:lnTo>
                <a:lnTo>
                  <a:pt x="17280" y="50660"/>
                </a:lnTo>
                <a:lnTo>
                  <a:pt x="17500" y="50600"/>
                </a:lnTo>
                <a:lnTo>
                  <a:pt x="17580" y="50550"/>
                </a:lnTo>
                <a:lnTo>
                  <a:pt x="17640" y="50460"/>
                </a:lnTo>
                <a:lnTo>
                  <a:pt x="17830" y="49780"/>
                </a:lnTo>
                <a:lnTo>
                  <a:pt x="17940" y="49480"/>
                </a:lnTo>
                <a:lnTo>
                  <a:pt x="18100" y="49260"/>
                </a:lnTo>
                <a:lnTo>
                  <a:pt x="18460" y="49090"/>
                </a:lnTo>
                <a:lnTo>
                  <a:pt x="18520" y="49040"/>
                </a:lnTo>
                <a:lnTo>
                  <a:pt x="18550" y="48940"/>
                </a:lnTo>
                <a:lnTo>
                  <a:pt x="18580" y="48660"/>
                </a:lnTo>
                <a:lnTo>
                  <a:pt x="18580" y="48320"/>
                </a:lnTo>
                <a:lnTo>
                  <a:pt x="18630" y="48050"/>
                </a:lnTo>
                <a:lnTo>
                  <a:pt x="18610" y="47980"/>
                </a:lnTo>
                <a:lnTo>
                  <a:pt x="18550" y="47930"/>
                </a:lnTo>
                <a:lnTo>
                  <a:pt x="18370" y="47880"/>
                </a:lnTo>
                <a:lnTo>
                  <a:pt x="18300" y="47840"/>
                </a:lnTo>
                <a:lnTo>
                  <a:pt x="18260" y="47790"/>
                </a:lnTo>
                <a:lnTo>
                  <a:pt x="18260" y="47710"/>
                </a:lnTo>
                <a:lnTo>
                  <a:pt x="18280" y="47630"/>
                </a:lnTo>
                <a:lnTo>
                  <a:pt x="18460" y="47250"/>
                </a:lnTo>
                <a:lnTo>
                  <a:pt x="18960" y="46440"/>
                </a:lnTo>
                <a:lnTo>
                  <a:pt x="18990" y="46350"/>
                </a:lnTo>
                <a:lnTo>
                  <a:pt x="19020" y="46260"/>
                </a:lnTo>
                <a:lnTo>
                  <a:pt x="19040" y="46080"/>
                </a:lnTo>
                <a:lnTo>
                  <a:pt x="19050" y="45900"/>
                </a:lnTo>
                <a:lnTo>
                  <a:pt x="19030" y="45660"/>
                </a:lnTo>
                <a:lnTo>
                  <a:pt x="19010" y="45510"/>
                </a:lnTo>
                <a:lnTo>
                  <a:pt x="18860" y="45010"/>
                </a:lnTo>
                <a:lnTo>
                  <a:pt x="18850" y="44930"/>
                </a:lnTo>
                <a:lnTo>
                  <a:pt x="18880" y="44850"/>
                </a:lnTo>
                <a:lnTo>
                  <a:pt x="18920" y="44770"/>
                </a:lnTo>
                <a:lnTo>
                  <a:pt x="19100" y="44550"/>
                </a:lnTo>
                <a:lnTo>
                  <a:pt x="19310" y="44360"/>
                </a:lnTo>
                <a:lnTo>
                  <a:pt x="19400" y="44330"/>
                </a:lnTo>
                <a:lnTo>
                  <a:pt x="19510" y="44330"/>
                </a:lnTo>
                <a:lnTo>
                  <a:pt x="19930" y="44460"/>
                </a:lnTo>
                <a:lnTo>
                  <a:pt x="20330" y="44530"/>
                </a:lnTo>
                <a:lnTo>
                  <a:pt x="20420" y="44530"/>
                </a:lnTo>
                <a:lnTo>
                  <a:pt x="20530" y="44510"/>
                </a:lnTo>
                <a:lnTo>
                  <a:pt x="20690" y="44430"/>
                </a:lnTo>
                <a:lnTo>
                  <a:pt x="20780" y="44370"/>
                </a:lnTo>
                <a:lnTo>
                  <a:pt x="20840" y="44300"/>
                </a:lnTo>
                <a:lnTo>
                  <a:pt x="20970" y="44100"/>
                </a:lnTo>
                <a:lnTo>
                  <a:pt x="21030" y="44050"/>
                </a:lnTo>
                <a:lnTo>
                  <a:pt x="21100" y="44020"/>
                </a:lnTo>
                <a:lnTo>
                  <a:pt x="21190" y="44000"/>
                </a:lnTo>
                <a:lnTo>
                  <a:pt x="21300" y="43990"/>
                </a:lnTo>
                <a:lnTo>
                  <a:pt x="21410" y="44020"/>
                </a:lnTo>
                <a:lnTo>
                  <a:pt x="21480" y="44060"/>
                </a:lnTo>
                <a:lnTo>
                  <a:pt x="21670" y="44360"/>
                </a:lnTo>
                <a:lnTo>
                  <a:pt x="21790" y="44380"/>
                </a:lnTo>
                <a:lnTo>
                  <a:pt x="22230" y="44270"/>
                </a:lnTo>
                <a:lnTo>
                  <a:pt x="22310" y="44240"/>
                </a:lnTo>
                <a:lnTo>
                  <a:pt x="22390" y="44180"/>
                </a:lnTo>
                <a:lnTo>
                  <a:pt x="22480" y="44060"/>
                </a:lnTo>
                <a:lnTo>
                  <a:pt x="22540" y="43970"/>
                </a:lnTo>
                <a:lnTo>
                  <a:pt x="22690" y="43650"/>
                </a:lnTo>
                <a:lnTo>
                  <a:pt x="22730" y="43590"/>
                </a:lnTo>
                <a:lnTo>
                  <a:pt x="22780" y="43530"/>
                </a:lnTo>
                <a:lnTo>
                  <a:pt x="23020" y="43400"/>
                </a:lnTo>
                <a:lnTo>
                  <a:pt x="23800" y="43110"/>
                </a:lnTo>
                <a:lnTo>
                  <a:pt x="25390" y="43010"/>
                </a:lnTo>
                <a:lnTo>
                  <a:pt x="25930" y="42760"/>
                </a:lnTo>
                <a:lnTo>
                  <a:pt x="25980" y="42750"/>
                </a:lnTo>
                <a:lnTo>
                  <a:pt x="26050" y="42750"/>
                </a:lnTo>
                <a:lnTo>
                  <a:pt x="26140" y="42770"/>
                </a:lnTo>
                <a:lnTo>
                  <a:pt x="26230" y="42800"/>
                </a:lnTo>
                <a:lnTo>
                  <a:pt x="26320" y="42870"/>
                </a:lnTo>
                <a:lnTo>
                  <a:pt x="26380" y="42930"/>
                </a:lnTo>
                <a:lnTo>
                  <a:pt x="26430" y="42990"/>
                </a:lnTo>
                <a:lnTo>
                  <a:pt x="26510" y="43100"/>
                </a:lnTo>
                <a:lnTo>
                  <a:pt x="26540" y="43180"/>
                </a:lnTo>
                <a:lnTo>
                  <a:pt x="26550" y="43220"/>
                </a:lnTo>
                <a:lnTo>
                  <a:pt x="26590" y="43490"/>
                </a:lnTo>
                <a:lnTo>
                  <a:pt x="27540" y="43530"/>
                </a:lnTo>
                <a:lnTo>
                  <a:pt x="27650" y="43580"/>
                </a:lnTo>
                <a:lnTo>
                  <a:pt x="27770" y="43650"/>
                </a:lnTo>
                <a:lnTo>
                  <a:pt x="27770" y="43730"/>
                </a:lnTo>
                <a:lnTo>
                  <a:pt x="27750" y="43800"/>
                </a:lnTo>
                <a:lnTo>
                  <a:pt x="27710" y="43860"/>
                </a:lnTo>
                <a:lnTo>
                  <a:pt x="27590" y="43970"/>
                </a:lnTo>
                <a:lnTo>
                  <a:pt x="27550" y="44040"/>
                </a:lnTo>
                <a:lnTo>
                  <a:pt x="27530" y="44140"/>
                </a:lnTo>
                <a:lnTo>
                  <a:pt x="27590" y="44300"/>
                </a:lnTo>
                <a:lnTo>
                  <a:pt x="27660" y="44370"/>
                </a:lnTo>
                <a:lnTo>
                  <a:pt x="27770" y="44420"/>
                </a:lnTo>
                <a:lnTo>
                  <a:pt x="27900" y="44410"/>
                </a:lnTo>
                <a:lnTo>
                  <a:pt x="28110" y="44430"/>
                </a:lnTo>
                <a:lnTo>
                  <a:pt x="28230" y="44400"/>
                </a:lnTo>
                <a:lnTo>
                  <a:pt x="28310" y="44360"/>
                </a:lnTo>
                <a:lnTo>
                  <a:pt x="28440" y="44260"/>
                </a:lnTo>
                <a:lnTo>
                  <a:pt x="28590" y="44080"/>
                </a:lnTo>
                <a:lnTo>
                  <a:pt x="28820" y="43870"/>
                </a:lnTo>
                <a:lnTo>
                  <a:pt x="29030" y="43640"/>
                </a:lnTo>
                <a:lnTo>
                  <a:pt x="29100" y="43510"/>
                </a:lnTo>
                <a:lnTo>
                  <a:pt x="29150" y="43450"/>
                </a:lnTo>
                <a:lnTo>
                  <a:pt x="29210" y="43400"/>
                </a:lnTo>
                <a:lnTo>
                  <a:pt x="29260" y="43340"/>
                </a:lnTo>
                <a:lnTo>
                  <a:pt x="29370" y="43150"/>
                </a:lnTo>
                <a:lnTo>
                  <a:pt x="29430" y="43100"/>
                </a:lnTo>
                <a:lnTo>
                  <a:pt x="29650" y="42970"/>
                </a:lnTo>
                <a:lnTo>
                  <a:pt x="29690" y="42930"/>
                </a:lnTo>
                <a:lnTo>
                  <a:pt x="29790" y="42830"/>
                </a:lnTo>
                <a:lnTo>
                  <a:pt x="29830" y="42770"/>
                </a:lnTo>
                <a:lnTo>
                  <a:pt x="30110" y="42580"/>
                </a:lnTo>
                <a:lnTo>
                  <a:pt x="30420" y="42390"/>
                </a:lnTo>
                <a:lnTo>
                  <a:pt x="30940" y="41900"/>
                </a:lnTo>
                <a:lnTo>
                  <a:pt x="31050" y="41720"/>
                </a:lnTo>
                <a:lnTo>
                  <a:pt x="32110" y="40130"/>
                </a:lnTo>
                <a:lnTo>
                  <a:pt x="32180" y="40070"/>
                </a:lnTo>
                <a:lnTo>
                  <a:pt x="32260" y="40040"/>
                </a:lnTo>
                <a:lnTo>
                  <a:pt x="32420" y="40060"/>
                </a:lnTo>
                <a:lnTo>
                  <a:pt x="32500" y="40080"/>
                </a:lnTo>
                <a:lnTo>
                  <a:pt x="32570" y="40110"/>
                </a:lnTo>
                <a:lnTo>
                  <a:pt x="32620" y="40160"/>
                </a:lnTo>
                <a:lnTo>
                  <a:pt x="32700" y="40280"/>
                </a:lnTo>
                <a:lnTo>
                  <a:pt x="32740" y="40340"/>
                </a:lnTo>
                <a:lnTo>
                  <a:pt x="32780" y="40400"/>
                </a:lnTo>
                <a:lnTo>
                  <a:pt x="32850" y="40440"/>
                </a:lnTo>
                <a:lnTo>
                  <a:pt x="32950" y="40450"/>
                </a:lnTo>
                <a:lnTo>
                  <a:pt x="33160" y="40390"/>
                </a:lnTo>
                <a:lnTo>
                  <a:pt x="33270" y="40330"/>
                </a:lnTo>
                <a:lnTo>
                  <a:pt x="33340" y="40260"/>
                </a:lnTo>
                <a:lnTo>
                  <a:pt x="33770" y="39480"/>
                </a:lnTo>
                <a:lnTo>
                  <a:pt x="34470" y="38740"/>
                </a:lnTo>
                <a:lnTo>
                  <a:pt x="34580" y="38650"/>
                </a:lnTo>
                <a:lnTo>
                  <a:pt x="34640" y="38610"/>
                </a:lnTo>
                <a:lnTo>
                  <a:pt x="35190" y="38400"/>
                </a:lnTo>
                <a:lnTo>
                  <a:pt x="35370" y="38310"/>
                </a:lnTo>
                <a:lnTo>
                  <a:pt x="35530" y="38300"/>
                </a:lnTo>
                <a:lnTo>
                  <a:pt x="35740" y="38360"/>
                </a:lnTo>
                <a:lnTo>
                  <a:pt x="35910" y="38460"/>
                </a:lnTo>
                <a:lnTo>
                  <a:pt x="36010" y="38560"/>
                </a:lnTo>
                <a:lnTo>
                  <a:pt x="36100" y="38680"/>
                </a:lnTo>
                <a:lnTo>
                  <a:pt x="36510" y="39080"/>
                </a:lnTo>
                <a:lnTo>
                  <a:pt x="36660" y="39290"/>
                </a:lnTo>
                <a:lnTo>
                  <a:pt x="36920" y="39570"/>
                </a:lnTo>
                <a:lnTo>
                  <a:pt x="37220" y="39740"/>
                </a:lnTo>
                <a:lnTo>
                  <a:pt x="37400" y="39840"/>
                </a:lnTo>
                <a:lnTo>
                  <a:pt x="37480" y="40060"/>
                </a:lnTo>
                <a:lnTo>
                  <a:pt x="37470" y="40260"/>
                </a:lnTo>
                <a:lnTo>
                  <a:pt x="37400" y="40590"/>
                </a:lnTo>
                <a:lnTo>
                  <a:pt x="37360" y="40950"/>
                </a:lnTo>
                <a:lnTo>
                  <a:pt x="37390" y="41080"/>
                </a:lnTo>
                <a:lnTo>
                  <a:pt x="37440" y="41120"/>
                </a:lnTo>
                <a:lnTo>
                  <a:pt x="37490" y="41070"/>
                </a:lnTo>
                <a:lnTo>
                  <a:pt x="37820" y="40670"/>
                </a:lnTo>
                <a:lnTo>
                  <a:pt x="38140" y="40360"/>
                </a:lnTo>
                <a:lnTo>
                  <a:pt x="38200" y="40320"/>
                </a:lnTo>
                <a:lnTo>
                  <a:pt x="38290" y="40280"/>
                </a:lnTo>
                <a:lnTo>
                  <a:pt x="38410" y="40260"/>
                </a:lnTo>
                <a:lnTo>
                  <a:pt x="38950" y="40280"/>
                </a:lnTo>
                <a:lnTo>
                  <a:pt x="39640" y="40210"/>
                </a:lnTo>
                <a:lnTo>
                  <a:pt x="39720" y="40240"/>
                </a:lnTo>
                <a:lnTo>
                  <a:pt x="39780" y="40290"/>
                </a:lnTo>
                <a:lnTo>
                  <a:pt x="39810" y="40340"/>
                </a:lnTo>
                <a:lnTo>
                  <a:pt x="39870" y="40410"/>
                </a:lnTo>
                <a:lnTo>
                  <a:pt x="40350" y="40770"/>
                </a:lnTo>
                <a:lnTo>
                  <a:pt x="40400" y="40830"/>
                </a:lnTo>
                <a:lnTo>
                  <a:pt x="40440" y="40890"/>
                </a:lnTo>
                <a:lnTo>
                  <a:pt x="40470" y="40950"/>
                </a:lnTo>
                <a:lnTo>
                  <a:pt x="40520" y="41090"/>
                </a:lnTo>
                <a:lnTo>
                  <a:pt x="40580" y="41340"/>
                </a:lnTo>
                <a:lnTo>
                  <a:pt x="40640" y="41570"/>
                </a:lnTo>
                <a:lnTo>
                  <a:pt x="40600" y="41780"/>
                </a:lnTo>
                <a:lnTo>
                  <a:pt x="40470" y="41980"/>
                </a:lnTo>
                <a:lnTo>
                  <a:pt x="39670" y="42660"/>
                </a:lnTo>
                <a:lnTo>
                  <a:pt x="39510" y="43020"/>
                </a:lnTo>
                <a:lnTo>
                  <a:pt x="39470" y="43350"/>
                </a:lnTo>
                <a:lnTo>
                  <a:pt x="39470" y="43520"/>
                </a:lnTo>
                <a:lnTo>
                  <a:pt x="39500" y="43630"/>
                </a:lnTo>
                <a:lnTo>
                  <a:pt x="39580" y="43750"/>
                </a:lnTo>
                <a:lnTo>
                  <a:pt x="39620" y="43850"/>
                </a:lnTo>
                <a:lnTo>
                  <a:pt x="39670" y="43980"/>
                </a:lnTo>
                <a:lnTo>
                  <a:pt x="39710" y="44230"/>
                </a:lnTo>
                <a:lnTo>
                  <a:pt x="39710" y="44370"/>
                </a:lnTo>
                <a:lnTo>
                  <a:pt x="39680" y="44490"/>
                </a:lnTo>
                <a:lnTo>
                  <a:pt x="39550" y="44830"/>
                </a:lnTo>
                <a:lnTo>
                  <a:pt x="39460" y="45190"/>
                </a:lnTo>
                <a:lnTo>
                  <a:pt x="39450" y="45320"/>
                </a:lnTo>
                <a:lnTo>
                  <a:pt x="39450" y="45420"/>
                </a:lnTo>
                <a:lnTo>
                  <a:pt x="39480" y="45660"/>
                </a:lnTo>
                <a:lnTo>
                  <a:pt x="39510" y="46090"/>
                </a:lnTo>
                <a:lnTo>
                  <a:pt x="39500" y="46910"/>
                </a:lnTo>
                <a:lnTo>
                  <a:pt x="39480" y="47090"/>
                </a:lnTo>
                <a:lnTo>
                  <a:pt x="39330" y="47520"/>
                </a:lnTo>
                <a:lnTo>
                  <a:pt x="38840" y="48390"/>
                </a:lnTo>
                <a:lnTo>
                  <a:pt x="38720" y="48700"/>
                </a:lnTo>
                <a:lnTo>
                  <a:pt x="38730" y="48870"/>
                </a:lnTo>
                <a:lnTo>
                  <a:pt x="38810" y="48990"/>
                </a:lnTo>
                <a:lnTo>
                  <a:pt x="39000" y="49250"/>
                </a:lnTo>
                <a:lnTo>
                  <a:pt x="39010" y="49250"/>
                </a:lnTo>
                <a:lnTo>
                  <a:pt x="38950" y="49280"/>
                </a:lnTo>
                <a:lnTo>
                  <a:pt x="38890" y="49360"/>
                </a:lnTo>
                <a:lnTo>
                  <a:pt x="38830" y="49490"/>
                </a:lnTo>
                <a:lnTo>
                  <a:pt x="38700" y="49550"/>
                </a:lnTo>
                <a:lnTo>
                  <a:pt x="38570" y="49570"/>
                </a:lnTo>
                <a:lnTo>
                  <a:pt x="38490" y="49620"/>
                </a:lnTo>
                <a:lnTo>
                  <a:pt x="38450" y="49750"/>
                </a:lnTo>
                <a:lnTo>
                  <a:pt x="38440" y="49880"/>
                </a:lnTo>
                <a:lnTo>
                  <a:pt x="38480" y="50000"/>
                </a:lnTo>
                <a:lnTo>
                  <a:pt x="38570" y="50120"/>
                </a:lnTo>
                <a:lnTo>
                  <a:pt x="38300" y="50220"/>
                </a:lnTo>
                <a:lnTo>
                  <a:pt x="38030" y="50270"/>
                </a:lnTo>
                <a:lnTo>
                  <a:pt x="37770" y="50220"/>
                </a:lnTo>
                <a:lnTo>
                  <a:pt x="37530" y="50020"/>
                </a:lnTo>
                <a:lnTo>
                  <a:pt x="37400" y="50400"/>
                </a:lnTo>
                <a:lnTo>
                  <a:pt x="37450" y="50850"/>
                </a:lnTo>
                <a:lnTo>
                  <a:pt x="37610" y="51280"/>
                </a:lnTo>
                <a:lnTo>
                  <a:pt x="37810" y="51590"/>
                </a:lnTo>
                <a:lnTo>
                  <a:pt x="37940" y="51650"/>
                </a:lnTo>
                <a:lnTo>
                  <a:pt x="38330" y="51770"/>
                </a:lnTo>
                <a:lnTo>
                  <a:pt x="38410" y="51900"/>
                </a:lnTo>
                <a:lnTo>
                  <a:pt x="38440" y="52110"/>
                </a:lnTo>
                <a:lnTo>
                  <a:pt x="38520" y="52300"/>
                </a:lnTo>
                <a:lnTo>
                  <a:pt x="38620" y="52460"/>
                </a:lnTo>
                <a:lnTo>
                  <a:pt x="38730" y="52560"/>
                </a:lnTo>
                <a:lnTo>
                  <a:pt x="38670" y="52730"/>
                </a:lnTo>
                <a:lnTo>
                  <a:pt x="38690" y="52940"/>
                </a:lnTo>
                <a:lnTo>
                  <a:pt x="38810" y="53360"/>
                </a:lnTo>
                <a:lnTo>
                  <a:pt x="38830" y="53580"/>
                </a:lnTo>
                <a:lnTo>
                  <a:pt x="38800" y="53710"/>
                </a:lnTo>
                <a:lnTo>
                  <a:pt x="38760" y="53830"/>
                </a:lnTo>
                <a:lnTo>
                  <a:pt x="38730" y="54010"/>
                </a:lnTo>
                <a:lnTo>
                  <a:pt x="38590" y="54230"/>
                </a:lnTo>
                <a:lnTo>
                  <a:pt x="38530" y="54270"/>
                </a:lnTo>
                <a:lnTo>
                  <a:pt x="38480" y="54320"/>
                </a:lnTo>
                <a:lnTo>
                  <a:pt x="38490" y="54440"/>
                </a:lnTo>
                <a:lnTo>
                  <a:pt x="38500" y="54570"/>
                </a:lnTo>
                <a:lnTo>
                  <a:pt x="38490" y="54670"/>
                </a:lnTo>
                <a:lnTo>
                  <a:pt x="38420" y="54780"/>
                </a:lnTo>
                <a:lnTo>
                  <a:pt x="38390" y="54810"/>
                </a:lnTo>
                <a:lnTo>
                  <a:pt x="38330" y="54870"/>
                </a:lnTo>
                <a:lnTo>
                  <a:pt x="38300" y="54860"/>
                </a:lnTo>
                <a:lnTo>
                  <a:pt x="38070" y="54870"/>
                </a:lnTo>
                <a:lnTo>
                  <a:pt x="38050" y="54870"/>
                </a:lnTo>
                <a:lnTo>
                  <a:pt x="37880" y="55300"/>
                </a:lnTo>
                <a:lnTo>
                  <a:pt x="37850" y="55430"/>
                </a:lnTo>
                <a:lnTo>
                  <a:pt x="37770" y="55480"/>
                </a:lnTo>
                <a:lnTo>
                  <a:pt x="37370" y="55990"/>
                </a:lnTo>
                <a:lnTo>
                  <a:pt x="37030" y="56120"/>
                </a:lnTo>
                <a:lnTo>
                  <a:pt x="36680" y="56060"/>
                </a:lnTo>
                <a:lnTo>
                  <a:pt x="36330" y="55930"/>
                </a:lnTo>
                <a:lnTo>
                  <a:pt x="36010" y="55880"/>
                </a:lnTo>
                <a:lnTo>
                  <a:pt x="36090" y="55990"/>
                </a:lnTo>
                <a:lnTo>
                  <a:pt x="35720" y="55920"/>
                </a:lnTo>
                <a:lnTo>
                  <a:pt x="35610" y="55880"/>
                </a:lnTo>
                <a:lnTo>
                  <a:pt x="35570" y="55840"/>
                </a:lnTo>
                <a:lnTo>
                  <a:pt x="35510" y="55780"/>
                </a:lnTo>
                <a:lnTo>
                  <a:pt x="35460" y="55680"/>
                </a:lnTo>
                <a:lnTo>
                  <a:pt x="35400" y="55610"/>
                </a:lnTo>
                <a:lnTo>
                  <a:pt x="35250" y="55580"/>
                </a:lnTo>
                <a:lnTo>
                  <a:pt x="35010" y="55490"/>
                </a:lnTo>
                <a:lnTo>
                  <a:pt x="34880" y="55280"/>
                </a:lnTo>
                <a:lnTo>
                  <a:pt x="34770" y="55040"/>
                </a:lnTo>
                <a:lnTo>
                  <a:pt x="34580" y="54870"/>
                </a:lnTo>
                <a:lnTo>
                  <a:pt x="34300" y="54860"/>
                </a:lnTo>
                <a:lnTo>
                  <a:pt x="33820" y="55110"/>
                </a:lnTo>
                <a:lnTo>
                  <a:pt x="33580" y="55170"/>
                </a:lnTo>
                <a:lnTo>
                  <a:pt x="33460" y="55230"/>
                </a:lnTo>
                <a:lnTo>
                  <a:pt x="33340" y="55330"/>
                </a:lnTo>
                <a:lnTo>
                  <a:pt x="33220" y="55400"/>
                </a:lnTo>
                <a:lnTo>
                  <a:pt x="33100" y="55330"/>
                </a:lnTo>
                <a:lnTo>
                  <a:pt x="33010" y="55270"/>
                </a:lnTo>
                <a:lnTo>
                  <a:pt x="32750" y="55190"/>
                </a:lnTo>
                <a:lnTo>
                  <a:pt x="32660" y="55170"/>
                </a:lnTo>
                <a:lnTo>
                  <a:pt x="32370" y="55210"/>
                </a:lnTo>
                <a:lnTo>
                  <a:pt x="31880" y="55430"/>
                </a:lnTo>
                <a:lnTo>
                  <a:pt x="31620" y="55480"/>
                </a:lnTo>
                <a:lnTo>
                  <a:pt x="30030" y="55330"/>
                </a:lnTo>
                <a:lnTo>
                  <a:pt x="29800" y="55430"/>
                </a:lnTo>
                <a:lnTo>
                  <a:pt x="29600" y="56050"/>
                </a:lnTo>
                <a:lnTo>
                  <a:pt x="29340" y="56300"/>
                </a:lnTo>
                <a:lnTo>
                  <a:pt x="28830" y="56680"/>
                </a:lnTo>
                <a:lnTo>
                  <a:pt x="28780" y="56750"/>
                </a:lnTo>
                <a:lnTo>
                  <a:pt x="28710" y="56930"/>
                </a:lnTo>
                <a:lnTo>
                  <a:pt x="28670" y="57000"/>
                </a:lnTo>
                <a:lnTo>
                  <a:pt x="28580" y="57080"/>
                </a:lnTo>
                <a:lnTo>
                  <a:pt x="28410" y="57200"/>
                </a:lnTo>
                <a:lnTo>
                  <a:pt x="28350" y="57280"/>
                </a:lnTo>
                <a:lnTo>
                  <a:pt x="28280" y="57520"/>
                </a:lnTo>
                <a:lnTo>
                  <a:pt x="28250" y="57790"/>
                </a:lnTo>
                <a:lnTo>
                  <a:pt x="28260" y="58350"/>
                </a:lnTo>
                <a:lnTo>
                  <a:pt x="28290" y="58400"/>
                </a:lnTo>
                <a:lnTo>
                  <a:pt x="28390" y="58430"/>
                </a:lnTo>
                <a:lnTo>
                  <a:pt x="28430" y="58490"/>
                </a:lnTo>
                <a:lnTo>
                  <a:pt x="28420" y="58570"/>
                </a:lnTo>
                <a:lnTo>
                  <a:pt x="28400" y="58600"/>
                </a:lnTo>
                <a:lnTo>
                  <a:pt x="28370" y="58610"/>
                </a:lnTo>
                <a:lnTo>
                  <a:pt x="28350" y="58650"/>
                </a:lnTo>
                <a:lnTo>
                  <a:pt x="28350" y="58780"/>
                </a:lnTo>
                <a:lnTo>
                  <a:pt x="28370" y="58920"/>
                </a:lnTo>
                <a:lnTo>
                  <a:pt x="28410" y="59050"/>
                </a:lnTo>
                <a:lnTo>
                  <a:pt x="28470" y="59150"/>
                </a:lnTo>
                <a:lnTo>
                  <a:pt x="28570" y="59370"/>
                </a:lnTo>
                <a:lnTo>
                  <a:pt x="28640" y="59870"/>
                </a:lnTo>
                <a:lnTo>
                  <a:pt x="28740" y="60000"/>
                </a:lnTo>
                <a:lnTo>
                  <a:pt x="28650" y="60330"/>
                </a:lnTo>
                <a:lnTo>
                  <a:pt x="28840" y="60420"/>
                </a:lnTo>
                <a:lnTo>
                  <a:pt x="29060" y="60460"/>
                </a:lnTo>
                <a:lnTo>
                  <a:pt x="29020" y="60650"/>
                </a:lnTo>
                <a:lnTo>
                  <a:pt x="28620" y="61330"/>
                </a:lnTo>
                <a:lnTo>
                  <a:pt x="28430" y="61510"/>
                </a:lnTo>
                <a:lnTo>
                  <a:pt x="27960" y="61810"/>
                </a:lnTo>
                <a:lnTo>
                  <a:pt x="27770" y="62030"/>
                </a:lnTo>
                <a:lnTo>
                  <a:pt x="27640" y="62150"/>
                </a:lnTo>
                <a:lnTo>
                  <a:pt x="27510" y="62200"/>
                </a:lnTo>
                <a:lnTo>
                  <a:pt x="27470" y="62210"/>
                </a:lnTo>
                <a:lnTo>
                  <a:pt x="27200" y="62270"/>
                </a:lnTo>
                <a:lnTo>
                  <a:pt x="26970" y="62380"/>
                </a:lnTo>
                <a:lnTo>
                  <a:pt x="26730" y="62400"/>
                </a:lnTo>
                <a:lnTo>
                  <a:pt x="25630" y="61650"/>
                </a:lnTo>
                <a:lnTo>
                  <a:pt x="25570" y="61630"/>
                </a:lnTo>
                <a:lnTo>
                  <a:pt x="25310" y="61450"/>
                </a:lnTo>
                <a:lnTo>
                  <a:pt x="25200" y="61330"/>
                </a:lnTo>
                <a:lnTo>
                  <a:pt x="24990" y="60810"/>
                </a:lnTo>
                <a:lnTo>
                  <a:pt x="24780" y="60630"/>
                </a:lnTo>
                <a:lnTo>
                  <a:pt x="24520" y="60450"/>
                </a:lnTo>
                <a:lnTo>
                  <a:pt x="24280" y="60240"/>
                </a:lnTo>
                <a:lnTo>
                  <a:pt x="24110" y="59710"/>
                </a:lnTo>
                <a:lnTo>
                  <a:pt x="23930" y="59450"/>
                </a:lnTo>
                <a:lnTo>
                  <a:pt x="23690" y="59230"/>
                </a:lnTo>
                <a:lnTo>
                  <a:pt x="23460" y="59100"/>
                </a:lnTo>
                <a:lnTo>
                  <a:pt x="22670" y="59000"/>
                </a:lnTo>
                <a:lnTo>
                  <a:pt x="22630" y="58990"/>
                </a:lnTo>
                <a:lnTo>
                  <a:pt x="22560" y="58970"/>
                </a:lnTo>
                <a:lnTo>
                  <a:pt x="22530" y="59020"/>
                </a:lnTo>
                <a:lnTo>
                  <a:pt x="22590" y="59190"/>
                </a:lnTo>
                <a:lnTo>
                  <a:pt x="22660" y="59290"/>
                </a:lnTo>
                <a:lnTo>
                  <a:pt x="22850" y="59430"/>
                </a:lnTo>
                <a:lnTo>
                  <a:pt x="22910" y="59500"/>
                </a:lnTo>
                <a:lnTo>
                  <a:pt x="22950" y="59710"/>
                </a:lnTo>
                <a:lnTo>
                  <a:pt x="22890" y="59840"/>
                </a:lnTo>
                <a:lnTo>
                  <a:pt x="22760" y="59870"/>
                </a:lnTo>
                <a:lnTo>
                  <a:pt x="22590" y="59800"/>
                </a:lnTo>
                <a:lnTo>
                  <a:pt x="22430" y="59590"/>
                </a:lnTo>
                <a:lnTo>
                  <a:pt x="22330" y="59350"/>
                </a:lnTo>
                <a:lnTo>
                  <a:pt x="22200" y="59170"/>
                </a:lnTo>
                <a:lnTo>
                  <a:pt x="21950" y="59100"/>
                </a:lnTo>
                <a:lnTo>
                  <a:pt x="21700" y="59190"/>
                </a:lnTo>
                <a:lnTo>
                  <a:pt x="21650" y="59350"/>
                </a:lnTo>
                <a:lnTo>
                  <a:pt x="21790" y="59800"/>
                </a:lnTo>
                <a:lnTo>
                  <a:pt x="21820" y="60110"/>
                </a:lnTo>
                <a:lnTo>
                  <a:pt x="21770" y="60250"/>
                </a:lnTo>
                <a:lnTo>
                  <a:pt x="21630" y="60240"/>
                </a:lnTo>
                <a:lnTo>
                  <a:pt x="21200" y="59960"/>
                </a:lnTo>
                <a:lnTo>
                  <a:pt x="21060" y="59890"/>
                </a:lnTo>
                <a:lnTo>
                  <a:pt x="20910" y="59880"/>
                </a:lnTo>
                <a:lnTo>
                  <a:pt x="20670" y="59900"/>
                </a:lnTo>
                <a:lnTo>
                  <a:pt x="20220" y="59840"/>
                </a:lnTo>
                <a:lnTo>
                  <a:pt x="20010" y="59850"/>
                </a:lnTo>
                <a:lnTo>
                  <a:pt x="19870" y="60000"/>
                </a:lnTo>
                <a:lnTo>
                  <a:pt x="19930" y="60060"/>
                </a:lnTo>
                <a:lnTo>
                  <a:pt x="19970" y="60130"/>
                </a:lnTo>
                <a:lnTo>
                  <a:pt x="20030" y="60300"/>
                </a:lnTo>
                <a:lnTo>
                  <a:pt x="19770" y="60350"/>
                </a:lnTo>
                <a:lnTo>
                  <a:pt x="19630" y="60560"/>
                </a:lnTo>
                <a:lnTo>
                  <a:pt x="19560" y="60790"/>
                </a:lnTo>
                <a:lnTo>
                  <a:pt x="19520" y="60900"/>
                </a:lnTo>
                <a:lnTo>
                  <a:pt x="19310" y="60940"/>
                </a:lnTo>
                <a:lnTo>
                  <a:pt x="18870" y="61070"/>
                </a:lnTo>
                <a:lnTo>
                  <a:pt x="18640" y="61100"/>
                </a:lnTo>
                <a:lnTo>
                  <a:pt x="18580" y="61170"/>
                </a:lnTo>
                <a:lnTo>
                  <a:pt x="18420" y="61450"/>
                </a:lnTo>
                <a:lnTo>
                  <a:pt x="18320" y="61510"/>
                </a:lnTo>
                <a:lnTo>
                  <a:pt x="18190" y="61520"/>
                </a:lnTo>
                <a:lnTo>
                  <a:pt x="17640" y="61650"/>
                </a:lnTo>
                <a:lnTo>
                  <a:pt x="16920" y="61700"/>
                </a:lnTo>
                <a:lnTo>
                  <a:pt x="17080" y="62050"/>
                </a:lnTo>
                <a:lnTo>
                  <a:pt x="17010" y="62260"/>
                </a:lnTo>
                <a:lnTo>
                  <a:pt x="16780" y="62380"/>
                </a:lnTo>
                <a:lnTo>
                  <a:pt x="16470" y="62410"/>
                </a:lnTo>
                <a:lnTo>
                  <a:pt x="16240" y="62360"/>
                </a:lnTo>
                <a:lnTo>
                  <a:pt x="16020" y="62270"/>
                </a:lnTo>
                <a:lnTo>
                  <a:pt x="15790" y="62250"/>
                </a:lnTo>
                <a:lnTo>
                  <a:pt x="15570" y="62410"/>
                </a:lnTo>
                <a:lnTo>
                  <a:pt x="15480" y="62650"/>
                </a:lnTo>
                <a:lnTo>
                  <a:pt x="15490" y="62950"/>
                </a:lnTo>
                <a:lnTo>
                  <a:pt x="15570" y="63560"/>
                </a:lnTo>
                <a:lnTo>
                  <a:pt x="15450" y="63770"/>
                </a:lnTo>
                <a:lnTo>
                  <a:pt x="15170" y="63770"/>
                </a:lnTo>
                <a:lnTo>
                  <a:pt x="14690" y="63610"/>
                </a:lnTo>
                <a:lnTo>
                  <a:pt x="14380" y="63650"/>
                </a:lnTo>
                <a:lnTo>
                  <a:pt x="14170" y="63830"/>
                </a:lnTo>
                <a:lnTo>
                  <a:pt x="13980" y="64020"/>
                </a:lnTo>
                <a:lnTo>
                  <a:pt x="13760" y="64120"/>
                </a:lnTo>
                <a:lnTo>
                  <a:pt x="13620" y="64210"/>
                </a:lnTo>
                <a:lnTo>
                  <a:pt x="12850" y="64870"/>
                </a:lnTo>
                <a:lnTo>
                  <a:pt x="12730" y="64950"/>
                </a:lnTo>
                <a:lnTo>
                  <a:pt x="12590" y="65010"/>
                </a:lnTo>
                <a:lnTo>
                  <a:pt x="12500" y="65010"/>
                </a:lnTo>
                <a:lnTo>
                  <a:pt x="12440" y="65000"/>
                </a:lnTo>
                <a:lnTo>
                  <a:pt x="12340" y="64930"/>
                </a:lnTo>
                <a:lnTo>
                  <a:pt x="12280" y="64810"/>
                </a:lnTo>
                <a:lnTo>
                  <a:pt x="12230" y="64690"/>
                </a:lnTo>
                <a:lnTo>
                  <a:pt x="12160" y="64560"/>
                </a:lnTo>
                <a:lnTo>
                  <a:pt x="11760" y="64070"/>
                </a:lnTo>
                <a:lnTo>
                  <a:pt x="11660" y="63970"/>
                </a:lnTo>
                <a:lnTo>
                  <a:pt x="11380" y="63830"/>
                </a:lnTo>
                <a:lnTo>
                  <a:pt x="11260" y="63720"/>
                </a:lnTo>
                <a:lnTo>
                  <a:pt x="11070" y="63420"/>
                </a:lnTo>
                <a:lnTo>
                  <a:pt x="10950" y="63160"/>
                </a:lnTo>
                <a:lnTo>
                  <a:pt x="10790" y="62980"/>
                </a:lnTo>
                <a:lnTo>
                  <a:pt x="10260" y="62850"/>
                </a:lnTo>
                <a:lnTo>
                  <a:pt x="9970" y="62700"/>
                </a:lnTo>
                <a:lnTo>
                  <a:pt x="9710" y="62510"/>
                </a:lnTo>
                <a:lnTo>
                  <a:pt x="9560" y="62310"/>
                </a:lnTo>
                <a:lnTo>
                  <a:pt x="9550" y="62090"/>
                </a:lnTo>
                <a:lnTo>
                  <a:pt x="9650" y="61160"/>
                </a:lnTo>
                <a:lnTo>
                  <a:pt x="9700" y="60940"/>
                </a:lnTo>
                <a:lnTo>
                  <a:pt x="9920" y="60510"/>
                </a:lnTo>
                <a:lnTo>
                  <a:pt x="10060" y="60010"/>
                </a:lnTo>
                <a:lnTo>
                  <a:pt x="10120" y="59480"/>
                </a:lnTo>
                <a:lnTo>
                  <a:pt x="10080" y="58870"/>
                </a:lnTo>
                <a:lnTo>
                  <a:pt x="9850" y="57710"/>
                </a:lnTo>
                <a:lnTo>
                  <a:pt x="9890" y="57090"/>
                </a:lnTo>
                <a:lnTo>
                  <a:pt x="10220" y="56190"/>
                </a:lnTo>
                <a:lnTo>
                  <a:pt x="10710" y="55320"/>
                </a:lnTo>
                <a:lnTo>
                  <a:pt x="11320" y="54550"/>
                </a:lnTo>
                <a:lnTo>
                  <a:pt x="11940" y="53950"/>
                </a:lnTo>
                <a:lnTo>
                  <a:pt x="12790" y="52760"/>
                </a:lnTo>
                <a:lnTo>
                  <a:pt x="13140" y="52090"/>
                </a:lnTo>
                <a:lnTo>
                  <a:pt x="13630" y="50580"/>
                </a:lnTo>
                <a:lnTo>
                  <a:pt x="13840" y="50370"/>
                </a:lnTo>
                <a:lnTo>
                  <a:pt x="14200" y="50240"/>
                </a:lnTo>
                <a:lnTo>
                  <a:pt x="14750" y="50170"/>
                </a:lnTo>
                <a:lnTo>
                  <a:pt x="14930" y="50110"/>
                </a:lnTo>
                <a:lnTo>
                  <a:pt x="14980" y="5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Dushanbe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21540" y="40430"/>
                </a:moveTo>
                <a:lnTo>
                  <a:pt x="21670" y="40420"/>
                </a:lnTo>
                <a:lnTo>
                  <a:pt x="21650" y="40600"/>
                </a:lnTo>
                <a:lnTo>
                  <a:pt x="21770" y="40660"/>
                </a:lnTo>
                <a:lnTo>
                  <a:pt x="21980" y="40710"/>
                </a:lnTo>
                <a:lnTo>
                  <a:pt x="22050" y="40900"/>
                </a:lnTo>
                <a:lnTo>
                  <a:pt x="22250" y="40950"/>
                </a:lnTo>
                <a:lnTo>
                  <a:pt x="22110" y="41160"/>
                </a:lnTo>
                <a:lnTo>
                  <a:pt x="22040" y="41360"/>
                </a:lnTo>
                <a:lnTo>
                  <a:pt x="21690" y="41500"/>
                </a:lnTo>
                <a:lnTo>
                  <a:pt x="21370" y="41790"/>
                </a:lnTo>
                <a:lnTo>
                  <a:pt x="21390" y="42040"/>
                </a:lnTo>
                <a:lnTo>
                  <a:pt x="21370" y="42190"/>
                </a:lnTo>
                <a:lnTo>
                  <a:pt x="21150" y="42240"/>
                </a:lnTo>
                <a:lnTo>
                  <a:pt x="20930" y="42260"/>
                </a:lnTo>
                <a:lnTo>
                  <a:pt x="20710" y="42100"/>
                </a:lnTo>
                <a:lnTo>
                  <a:pt x="20680" y="41780"/>
                </a:lnTo>
                <a:lnTo>
                  <a:pt x="20700" y="41560"/>
                </a:lnTo>
                <a:lnTo>
                  <a:pt x="20580" y="41380"/>
                </a:lnTo>
                <a:lnTo>
                  <a:pt x="20660" y="41200"/>
                </a:lnTo>
                <a:lnTo>
                  <a:pt x="20580" y="41030"/>
                </a:lnTo>
                <a:lnTo>
                  <a:pt x="20320" y="41140"/>
                </a:lnTo>
                <a:lnTo>
                  <a:pt x="20250" y="41060"/>
                </a:lnTo>
                <a:lnTo>
                  <a:pt x="20550" y="40840"/>
                </a:lnTo>
                <a:lnTo>
                  <a:pt x="20440" y="40580"/>
                </a:lnTo>
                <a:lnTo>
                  <a:pt x="20480" y="40440"/>
                </a:lnTo>
                <a:lnTo>
                  <a:pt x="20740" y="40360"/>
                </a:lnTo>
                <a:lnTo>
                  <a:pt x="21040" y="40210"/>
                </a:lnTo>
                <a:lnTo>
                  <a:pt x="21110" y="40040"/>
                </a:lnTo>
                <a:lnTo>
                  <a:pt x="21060" y="39760"/>
                </a:lnTo>
                <a:lnTo>
                  <a:pt x="21080" y="39550"/>
                </a:lnTo>
                <a:lnTo>
                  <a:pt x="21120" y="39440"/>
                </a:lnTo>
                <a:lnTo>
                  <a:pt x="21220" y="39540"/>
                </a:lnTo>
                <a:lnTo>
                  <a:pt x="21300" y="39770"/>
                </a:lnTo>
                <a:lnTo>
                  <a:pt x="21420" y="39980"/>
                </a:lnTo>
                <a:lnTo>
                  <a:pt x="21500" y="40200"/>
                </a:lnTo>
                <a:lnTo>
                  <a:pt x="2154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