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Tadzhikistan Territories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Tajikistan • State Map | Fully Editable Vector Shape</a:t>
            </a:r>
          </a:p>
        </p:txBody>
      </p:sp>
      <p:sp>
        <p:nvSpPr>
          <p:cNvPr id="101" name="Tadzhikistan Territories"/>
          <p:cNvSpPr/>
          <p:nvPr/>
        </p:nvSpPr>
        <p:spPr>
          <a:xfrm>
            <a:off x="2662078" y="1325880"/>
            <a:ext cx="6867538" cy="4937760"/>
          </a:xfrm>
          <a:custGeom>
            <a:avLst/>
            <a:gdLst/>
            <a:ahLst/>
            <a:cxnLst/>
            <a:rect l="0" t="0" r="100000" b="71900"/>
            <a:pathLst>
              <a:path w="100000" h="71900">
                <a:moveTo>
                  <a:pt x="14000" y="35830"/>
                </a:moveTo>
                <a:lnTo>
                  <a:pt x="14310" y="35750"/>
                </a:lnTo>
                <a:lnTo>
                  <a:pt x="14890" y="35740"/>
                </a:lnTo>
                <a:lnTo>
                  <a:pt x="15100" y="35680"/>
                </a:lnTo>
                <a:lnTo>
                  <a:pt x="15750" y="35410"/>
                </a:lnTo>
                <a:lnTo>
                  <a:pt x="15940" y="35370"/>
                </a:lnTo>
                <a:lnTo>
                  <a:pt x="16090" y="35360"/>
                </a:lnTo>
                <a:lnTo>
                  <a:pt x="16170" y="35390"/>
                </a:lnTo>
                <a:lnTo>
                  <a:pt x="16400" y="35500"/>
                </a:lnTo>
                <a:lnTo>
                  <a:pt x="16500" y="35530"/>
                </a:lnTo>
                <a:lnTo>
                  <a:pt x="16570" y="35520"/>
                </a:lnTo>
                <a:lnTo>
                  <a:pt x="16680" y="35480"/>
                </a:lnTo>
                <a:lnTo>
                  <a:pt x="16760" y="35440"/>
                </a:lnTo>
                <a:lnTo>
                  <a:pt x="17180" y="35270"/>
                </a:lnTo>
                <a:lnTo>
                  <a:pt x="17510" y="35290"/>
                </a:lnTo>
                <a:lnTo>
                  <a:pt x="17740" y="35230"/>
                </a:lnTo>
                <a:lnTo>
                  <a:pt x="18150" y="35060"/>
                </a:lnTo>
                <a:lnTo>
                  <a:pt x="18280" y="34920"/>
                </a:lnTo>
                <a:lnTo>
                  <a:pt x="18450" y="34590"/>
                </a:lnTo>
                <a:lnTo>
                  <a:pt x="18820" y="34330"/>
                </a:lnTo>
                <a:lnTo>
                  <a:pt x="18820" y="34320"/>
                </a:lnTo>
                <a:lnTo>
                  <a:pt x="18840" y="34260"/>
                </a:lnTo>
                <a:lnTo>
                  <a:pt x="18940" y="33850"/>
                </a:lnTo>
                <a:lnTo>
                  <a:pt x="19010" y="33670"/>
                </a:lnTo>
                <a:lnTo>
                  <a:pt x="19090" y="33610"/>
                </a:lnTo>
                <a:lnTo>
                  <a:pt x="19180" y="33580"/>
                </a:lnTo>
                <a:lnTo>
                  <a:pt x="19970" y="33620"/>
                </a:lnTo>
                <a:lnTo>
                  <a:pt x="21080" y="33190"/>
                </a:lnTo>
                <a:lnTo>
                  <a:pt x="21240" y="33170"/>
                </a:lnTo>
                <a:lnTo>
                  <a:pt x="21300" y="33210"/>
                </a:lnTo>
                <a:lnTo>
                  <a:pt x="21330" y="33270"/>
                </a:lnTo>
                <a:lnTo>
                  <a:pt x="21360" y="33340"/>
                </a:lnTo>
                <a:lnTo>
                  <a:pt x="21450" y="33390"/>
                </a:lnTo>
                <a:lnTo>
                  <a:pt x="21580" y="33420"/>
                </a:lnTo>
                <a:lnTo>
                  <a:pt x="22290" y="33370"/>
                </a:lnTo>
                <a:lnTo>
                  <a:pt x="22950" y="33430"/>
                </a:lnTo>
                <a:lnTo>
                  <a:pt x="23680" y="33620"/>
                </a:lnTo>
                <a:lnTo>
                  <a:pt x="23750" y="33660"/>
                </a:lnTo>
                <a:lnTo>
                  <a:pt x="23930" y="33700"/>
                </a:lnTo>
                <a:lnTo>
                  <a:pt x="23970" y="33730"/>
                </a:lnTo>
                <a:lnTo>
                  <a:pt x="24260" y="33790"/>
                </a:lnTo>
                <a:lnTo>
                  <a:pt x="24630" y="33870"/>
                </a:lnTo>
                <a:lnTo>
                  <a:pt x="24990" y="33710"/>
                </a:lnTo>
                <a:lnTo>
                  <a:pt x="25070" y="33640"/>
                </a:lnTo>
                <a:lnTo>
                  <a:pt x="25120" y="33580"/>
                </a:lnTo>
                <a:lnTo>
                  <a:pt x="25270" y="33460"/>
                </a:lnTo>
                <a:lnTo>
                  <a:pt x="26120" y="32990"/>
                </a:lnTo>
                <a:lnTo>
                  <a:pt x="26390" y="32870"/>
                </a:lnTo>
                <a:lnTo>
                  <a:pt x="26590" y="32810"/>
                </a:lnTo>
                <a:lnTo>
                  <a:pt x="27720" y="32850"/>
                </a:lnTo>
                <a:lnTo>
                  <a:pt x="27910" y="32840"/>
                </a:lnTo>
                <a:lnTo>
                  <a:pt x="28000" y="32780"/>
                </a:lnTo>
                <a:lnTo>
                  <a:pt x="28040" y="32700"/>
                </a:lnTo>
                <a:lnTo>
                  <a:pt x="28070" y="32150"/>
                </a:lnTo>
                <a:lnTo>
                  <a:pt x="28080" y="32060"/>
                </a:lnTo>
                <a:lnTo>
                  <a:pt x="28120" y="31940"/>
                </a:lnTo>
                <a:lnTo>
                  <a:pt x="28190" y="31830"/>
                </a:lnTo>
                <a:lnTo>
                  <a:pt x="28350" y="31690"/>
                </a:lnTo>
                <a:lnTo>
                  <a:pt x="28460" y="31640"/>
                </a:lnTo>
                <a:lnTo>
                  <a:pt x="28560" y="31620"/>
                </a:lnTo>
                <a:lnTo>
                  <a:pt x="28660" y="31630"/>
                </a:lnTo>
                <a:lnTo>
                  <a:pt x="29530" y="31510"/>
                </a:lnTo>
                <a:lnTo>
                  <a:pt x="29660" y="31510"/>
                </a:lnTo>
                <a:lnTo>
                  <a:pt x="29700" y="31540"/>
                </a:lnTo>
                <a:lnTo>
                  <a:pt x="30110" y="31920"/>
                </a:lnTo>
                <a:lnTo>
                  <a:pt x="30200" y="32040"/>
                </a:lnTo>
                <a:lnTo>
                  <a:pt x="30250" y="32170"/>
                </a:lnTo>
                <a:lnTo>
                  <a:pt x="30280" y="32330"/>
                </a:lnTo>
                <a:lnTo>
                  <a:pt x="30290" y="32500"/>
                </a:lnTo>
                <a:lnTo>
                  <a:pt x="30280" y="32680"/>
                </a:lnTo>
                <a:lnTo>
                  <a:pt x="30210" y="32950"/>
                </a:lnTo>
                <a:lnTo>
                  <a:pt x="30200" y="33040"/>
                </a:lnTo>
                <a:lnTo>
                  <a:pt x="30210" y="33120"/>
                </a:lnTo>
                <a:lnTo>
                  <a:pt x="30250" y="33180"/>
                </a:lnTo>
                <a:lnTo>
                  <a:pt x="30320" y="33240"/>
                </a:lnTo>
                <a:lnTo>
                  <a:pt x="30380" y="33240"/>
                </a:lnTo>
                <a:lnTo>
                  <a:pt x="30440" y="33210"/>
                </a:lnTo>
                <a:lnTo>
                  <a:pt x="30490" y="33160"/>
                </a:lnTo>
                <a:lnTo>
                  <a:pt x="30590" y="33040"/>
                </a:lnTo>
                <a:lnTo>
                  <a:pt x="30700" y="32960"/>
                </a:lnTo>
                <a:lnTo>
                  <a:pt x="30870" y="32880"/>
                </a:lnTo>
                <a:lnTo>
                  <a:pt x="31270" y="32760"/>
                </a:lnTo>
                <a:lnTo>
                  <a:pt x="31410" y="32680"/>
                </a:lnTo>
                <a:lnTo>
                  <a:pt x="31460" y="32600"/>
                </a:lnTo>
                <a:lnTo>
                  <a:pt x="31440" y="32530"/>
                </a:lnTo>
                <a:lnTo>
                  <a:pt x="31430" y="32450"/>
                </a:lnTo>
                <a:lnTo>
                  <a:pt x="31420" y="32390"/>
                </a:lnTo>
                <a:lnTo>
                  <a:pt x="31430" y="32280"/>
                </a:lnTo>
                <a:lnTo>
                  <a:pt x="31690" y="32050"/>
                </a:lnTo>
                <a:lnTo>
                  <a:pt x="31740" y="31980"/>
                </a:lnTo>
                <a:lnTo>
                  <a:pt x="31810" y="31880"/>
                </a:lnTo>
                <a:lnTo>
                  <a:pt x="31850" y="31770"/>
                </a:lnTo>
                <a:lnTo>
                  <a:pt x="31900" y="31600"/>
                </a:lnTo>
                <a:lnTo>
                  <a:pt x="31960" y="30980"/>
                </a:lnTo>
                <a:lnTo>
                  <a:pt x="31930" y="30860"/>
                </a:lnTo>
                <a:lnTo>
                  <a:pt x="31900" y="30780"/>
                </a:lnTo>
                <a:lnTo>
                  <a:pt x="31750" y="30620"/>
                </a:lnTo>
                <a:lnTo>
                  <a:pt x="31680" y="30540"/>
                </a:lnTo>
                <a:lnTo>
                  <a:pt x="31640" y="30390"/>
                </a:lnTo>
                <a:lnTo>
                  <a:pt x="32450" y="29920"/>
                </a:lnTo>
                <a:lnTo>
                  <a:pt x="32560" y="29900"/>
                </a:lnTo>
                <a:lnTo>
                  <a:pt x="32690" y="29890"/>
                </a:lnTo>
                <a:lnTo>
                  <a:pt x="32780" y="30090"/>
                </a:lnTo>
                <a:lnTo>
                  <a:pt x="32860" y="30210"/>
                </a:lnTo>
                <a:lnTo>
                  <a:pt x="32930" y="30270"/>
                </a:lnTo>
                <a:lnTo>
                  <a:pt x="33020" y="30320"/>
                </a:lnTo>
                <a:lnTo>
                  <a:pt x="33190" y="30370"/>
                </a:lnTo>
                <a:lnTo>
                  <a:pt x="33290" y="30360"/>
                </a:lnTo>
                <a:lnTo>
                  <a:pt x="33370" y="30340"/>
                </a:lnTo>
                <a:lnTo>
                  <a:pt x="33500" y="30280"/>
                </a:lnTo>
                <a:lnTo>
                  <a:pt x="33620" y="30200"/>
                </a:lnTo>
                <a:lnTo>
                  <a:pt x="33730" y="30100"/>
                </a:lnTo>
                <a:lnTo>
                  <a:pt x="33860" y="29910"/>
                </a:lnTo>
                <a:lnTo>
                  <a:pt x="33980" y="29690"/>
                </a:lnTo>
                <a:lnTo>
                  <a:pt x="34040" y="29610"/>
                </a:lnTo>
                <a:lnTo>
                  <a:pt x="34140" y="29530"/>
                </a:lnTo>
                <a:lnTo>
                  <a:pt x="34230" y="29500"/>
                </a:lnTo>
                <a:lnTo>
                  <a:pt x="35410" y="29340"/>
                </a:lnTo>
                <a:lnTo>
                  <a:pt x="35530" y="29350"/>
                </a:lnTo>
                <a:lnTo>
                  <a:pt x="35570" y="29470"/>
                </a:lnTo>
                <a:lnTo>
                  <a:pt x="35610" y="29550"/>
                </a:lnTo>
                <a:lnTo>
                  <a:pt x="35710" y="29620"/>
                </a:lnTo>
                <a:lnTo>
                  <a:pt x="35780" y="29620"/>
                </a:lnTo>
                <a:lnTo>
                  <a:pt x="35850" y="29590"/>
                </a:lnTo>
                <a:lnTo>
                  <a:pt x="35890" y="29530"/>
                </a:lnTo>
                <a:lnTo>
                  <a:pt x="35990" y="29440"/>
                </a:lnTo>
                <a:lnTo>
                  <a:pt x="36130" y="29340"/>
                </a:lnTo>
                <a:lnTo>
                  <a:pt x="36450" y="29220"/>
                </a:lnTo>
                <a:lnTo>
                  <a:pt x="36630" y="29190"/>
                </a:lnTo>
                <a:lnTo>
                  <a:pt x="36760" y="29190"/>
                </a:lnTo>
                <a:lnTo>
                  <a:pt x="36820" y="29240"/>
                </a:lnTo>
                <a:lnTo>
                  <a:pt x="36860" y="29300"/>
                </a:lnTo>
                <a:lnTo>
                  <a:pt x="36870" y="29380"/>
                </a:lnTo>
                <a:lnTo>
                  <a:pt x="36880" y="29560"/>
                </a:lnTo>
                <a:lnTo>
                  <a:pt x="36890" y="29640"/>
                </a:lnTo>
                <a:lnTo>
                  <a:pt x="36920" y="29720"/>
                </a:lnTo>
                <a:lnTo>
                  <a:pt x="36980" y="29720"/>
                </a:lnTo>
                <a:lnTo>
                  <a:pt x="37030" y="29690"/>
                </a:lnTo>
                <a:lnTo>
                  <a:pt x="37260" y="29510"/>
                </a:lnTo>
                <a:lnTo>
                  <a:pt x="38500" y="28910"/>
                </a:lnTo>
                <a:lnTo>
                  <a:pt x="38560" y="28860"/>
                </a:lnTo>
                <a:lnTo>
                  <a:pt x="38600" y="28800"/>
                </a:lnTo>
                <a:lnTo>
                  <a:pt x="38680" y="28610"/>
                </a:lnTo>
                <a:lnTo>
                  <a:pt x="38770" y="28500"/>
                </a:lnTo>
                <a:lnTo>
                  <a:pt x="38860" y="28450"/>
                </a:lnTo>
                <a:lnTo>
                  <a:pt x="38940" y="28440"/>
                </a:lnTo>
                <a:lnTo>
                  <a:pt x="39020" y="28450"/>
                </a:lnTo>
                <a:lnTo>
                  <a:pt x="39080" y="28490"/>
                </a:lnTo>
                <a:lnTo>
                  <a:pt x="39180" y="28600"/>
                </a:lnTo>
                <a:lnTo>
                  <a:pt x="39240" y="28640"/>
                </a:lnTo>
                <a:lnTo>
                  <a:pt x="39350" y="28670"/>
                </a:lnTo>
                <a:lnTo>
                  <a:pt x="39820" y="28650"/>
                </a:lnTo>
                <a:lnTo>
                  <a:pt x="41040" y="28290"/>
                </a:lnTo>
                <a:lnTo>
                  <a:pt x="41180" y="28280"/>
                </a:lnTo>
                <a:lnTo>
                  <a:pt x="41250" y="28220"/>
                </a:lnTo>
                <a:lnTo>
                  <a:pt x="41300" y="28160"/>
                </a:lnTo>
                <a:lnTo>
                  <a:pt x="41380" y="27970"/>
                </a:lnTo>
                <a:lnTo>
                  <a:pt x="41410" y="27910"/>
                </a:lnTo>
                <a:lnTo>
                  <a:pt x="41470" y="27880"/>
                </a:lnTo>
                <a:lnTo>
                  <a:pt x="42110" y="27790"/>
                </a:lnTo>
                <a:lnTo>
                  <a:pt x="42270" y="27740"/>
                </a:lnTo>
                <a:lnTo>
                  <a:pt x="42370" y="27680"/>
                </a:lnTo>
                <a:lnTo>
                  <a:pt x="42410" y="27610"/>
                </a:lnTo>
                <a:lnTo>
                  <a:pt x="42470" y="27440"/>
                </a:lnTo>
                <a:lnTo>
                  <a:pt x="42510" y="27370"/>
                </a:lnTo>
                <a:lnTo>
                  <a:pt x="42560" y="27310"/>
                </a:lnTo>
                <a:lnTo>
                  <a:pt x="42750" y="27200"/>
                </a:lnTo>
                <a:lnTo>
                  <a:pt x="43170" y="26880"/>
                </a:lnTo>
                <a:lnTo>
                  <a:pt x="43170" y="26890"/>
                </a:lnTo>
                <a:lnTo>
                  <a:pt x="43300" y="27000"/>
                </a:lnTo>
                <a:lnTo>
                  <a:pt x="43570" y="27110"/>
                </a:lnTo>
                <a:lnTo>
                  <a:pt x="43680" y="27220"/>
                </a:lnTo>
                <a:lnTo>
                  <a:pt x="43750" y="27430"/>
                </a:lnTo>
                <a:lnTo>
                  <a:pt x="43720" y="27630"/>
                </a:lnTo>
                <a:lnTo>
                  <a:pt x="43670" y="27830"/>
                </a:lnTo>
                <a:lnTo>
                  <a:pt x="43660" y="28020"/>
                </a:lnTo>
                <a:lnTo>
                  <a:pt x="43840" y="28330"/>
                </a:lnTo>
                <a:lnTo>
                  <a:pt x="44150" y="28520"/>
                </a:lnTo>
                <a:lnTo>
                  <a:pt x="44500" y="28580"/>
                </a:lnTo>
                <a:lnTo>
                  <a:pt x="44820" y="28530"/>
                </a:lnTo>
                <a:lnTo>
                  <a:pt x="45010" y="28420"/>
                </a:lnTo>
                <a:lnTo>
                  <a:pt x="45180" y="28330"/>
                </a:lnTo>
                <a:lnTo>
                  <a:pt x="45320" y="28290"/>
                </a:lnTo>
                <a:lnTo>
                  <a:pt x="45500" y="28280"/>
                </a:lnTo>
                <a:lnTo>
                  <a:pt x="45540" y="28290"/>
                </a:lnTo>
                <a:lnTo>
                  <a:pt x="45600" y="28300"/>
                </a:lnTo>
                <a:lnTo>
                  <a:pt x="45690" y="28260"/>
                </a:lnTo>
                <a:lnTo>
                  <a:pt x="45840" y="28100"/>
                </a:lnTo>
                <a:lnTo>
                  <a:pt x="45850" y="28090"/>
                </a:lnTo>
                <a:lnTo>
                  <a:pt x="46060" y="27990"/>
                </a:lnTo>
                <a:lnTo>
                  <a:pt x="46310" y="28110"/>
                </a:lnTo>
                <a:lnTo>
                  <a:pt x="46420" y="28180"/>
                </a:lnTo>
                <a:lnTo>
                  <a:pt x="46600" y="28300"/>
                </a:lnTo>
                <a:lnTo>
                  <a:pt x="46920" y="28390"/>
                </a:lnTo>
                <a:lnTo>
                  <a:pt x="47290" y="28190"/>
                </a:lnTo>
                <a:lnTo>
                  <a:pt x="47330" y="28120"/>
                </a:lnTo>
                <a:lnTo>
                  <a:pt x="47510" y="27780"/>
                </a:lnTo>
                <a:lnTo>
                  <a:pt x="47680" y="27280"/>
                </a:lnTo>
                <a:lnTo>
                  <a:pt x="47920" y="26860"/>
                </a:lnTo>
                <a:lnTo>
                  <a:pt x="48300" y="26610"/>
                </a:lnTo>
                <a:lnTo>
                  <a:pt x="48330" y="26610"/>
                </a:lnTo>
                <a:lnTo>
                  <a:pt x="48650" y="26520"/>
                </a:lnTo>
                <a:lnTo>
                  <a:pt x="48790" y="26480"/>
                </a:lnTo>
                <a:lnTo>
                  <a:pt x="49280" y="26450"/>
                </a:lnTo>
                <a:lnTo>
                  <a:pt x="49630" y="26520"/>
                </a:lnTo>
                <a:lnTo>
                  <a:pt x="49950" y="26580"/>
                </a:lnTo>
                <a:lnTo>
                  <a:pt x="50090" y="26580"/>
                </a:lnTo>
                <a:lnTo>
                  <a:pt x="50220" y="26490"/>
                </a:lnTo>
                <a:lnTo>
                  <a:pt x="50360" y="26320"/>
                </a:lnTo>
                <a:lnTo>
                  <a:pt x="50590" y="26060"/>
                </a:lnTo>
                <a:lnTo>
                  <a:pt x="50750" y="25930"/>
                </a:lnTo>
                <a:lnTo>
                  <a:pt x="51120" y="25740"/>
                </a:lnTo>
                <a:lnTo>
                  <a:pt x="51150" y="25710"/>
                </a:lnTo>
                <a:lnTo>
                  <a:pt x="51190" y="25690"/>
                </a:lnTo>
                <a:lnTo>
                  <a:pt x="51240" y="25650"/>
                </a:lnTo>
                <a:lnTo>
                  <a:pt x="51400" y="25470"/>
                </a:lnTo>
                <a:lnTo>
                  <a:pt x="51480" y="25420"/>
                </a:lnTo>
                <a:lnTo>
                  <a:pt x="51590" y="25370"/>
                </a:lnTo>
                <a:lnTo>
                  <a:pt x="51930" y="25310"/>
                </a:lnTo>
                <a:lnTo>
                  <a:pt x="52330" y="25130"/>
                </a:lnTo>
                <a:lnTo>
                  <a:pt x="52540" y="25100"/>
                </a:lnTo>
                <a:lnTo>
                  <a:pt x="52700" y="25200"/>
                </a:lnTo>
                <a:lnTo>
                  <a:pt x="52930" y="25340"/>
                </a:lnTo>
                <a:lnTo>
                  <a:pt x="53130" y="25510"/>
                </a:lnTo>
                <a:lnTo>
                  <a:pt x="53140" y="25530"/>
                </a:lnTo>
                <a:lnTo>
                  <a:pt x="53310" y="25750"/>
                </a:lnTo>
                <a:lnTo>
                  <a:pt x="53380" y="26000"/>
                </a:lnTo>
                <a:lnTo>
                  <a:pt x="53320" y="26220"/>
                </a:lnTo>
                <a:lnTo>
                  <a:pt x="53020" y="26660"/>
                </a:lnTo>
                <a:lnTo>
                  <a:pt x="52920" y="26890"/>
                </a:lnTo>
                <a:lnTo>
                  <a:pt x="53160" y="27420"/>
                </a:lnTo>
                <a:lnTo>
                  <a:pt x="53650" y="27640"/>
                </a:lnTo>
                <a:lnTo>
                  <a:pt x="54210" y="27670"/>
                </a:lnTo>
                <a:lnTo>
                  <a:pt x="54530" y="27600"/>
                </a:lnTo>
                <a:lnTo>
                  <a:pt x="54550" y="27610"/>
                </a:lnTo>
                <a:lnTo>
                  <a:pt x="54580" y="27600"/>
                </a:lnTo>
                <a:lnTo>
                  <a:pt x="54610" y="27590"/>
                </a:lnTo>
                <a:lnTo>
                  <a:pt x="54630" y="27590"/>
                </a:lnTo>
                <a:lnTo>
                  <a:pt x="54660" y="27590"/>
                </a:lnTo>
                <a:lnTo>
                  <a:pt x="54690" y="27590"/>
                </a:lnTo>
                <a:lnTo>
                  <a:pt x="54720" y="27580"/>
                </a:lnTo>
                <a:lnTo>
                  <a:pt x="54750" y="27580"/>
                </a:lnTo>
                <a:lnTo>
                  <a:pt x="54780" y="27580"/>
                </a:lnTo>
                <a:lnTo>
                  <a:pt x="54790" y="27570"/>
                </a:lnTo>
                <a:lnTo>
                  <a:pt x="54830" y="27560"/>
                </a:lnTo>
                <a:lnTo>
                  <a:pt x="54850" y="27550"/>
                </a:lnTo>
                <a:lnTo>
                  <a:pt x="54910" y="27540"/>
                </a:lnTo>
                <a:lnTo>
                  <a:pt x="54960" y="27540"/>
                </a:lnTo>
                <a:lnTo>
                  <a:pt x="55000" y="27540"/>
                </a:lnTo>
                <a:lnTo>
                  <a:pt x="55040" y="27530"/>
                </a:lnTo>
                <a:lnTo>
                  <a:pt x="55080" y="27540"/>
                </a:lnTo>
                <a:lnTo>
                  <a:pt x="55100" y="27540"/>
                </a:lnTo>
                <a:lnTo>
                  <a:pt x="55140" y="27530"/>
                </a:lnTo>
                <a:lnTo>
                  <a:pt x="55180" y="27510"/>
                </a:lnTo>
                <a:lnTo>
                  <a:pt x="55200" y="27490"/>
                </a:lnTo>
                <a:lnTo>
                  <a:pt x="55230" y="27460"/>
                </a:lnTo>
                <a:lnTo>
                  <a:pt x="55230" y="27450"/>
                </a:lnTo>
                <a:lnTo>
                  <a:pt x="55250" y="27450"/>
                </a:lnTo>
                <a:lnTo>
                  <a:pt x="55280" y="27460"/>
                </a:lnTo>
                <a:lnTo>
                  <a:pt x="55310" y="27460"/>
                </a:lnTo>
                <a:lnTo>
                  <a:pt x="55320" y="27450"/>
                </a:lnTo>
                <a:lnTo>
                  <a:pt x="55340" y="27460"/>
                </a:lnTo>
                <a:lnTo>
                  <a:pt x="55370" y="27460"/>
                </a:lnTo>
                <a:lnTo>
                  <a:pt x="55380" y="27470"/>
                </a:lnTo>
                <a:lnTo>
                  <a:pt x="55400" y="27460"/>
                </a:lnTo>
                <a:lnTo>
                  <a:pt x="55430" y="27430"/>
                </a:lnTo>
                <a:lnTo>
                  <a:pt x="55440" y="27430"/>
                </a:lnTo>
                <a:lnTo>
                  <a:pt x="55480" y="27420"/>
                </a:lnTo>
                <a:lnTo>
                  <a:pt x="55530" y="27440"/>
                </a:lnTo>
                <a:lnTo>
                  <a:pt x="55570" y="27460"/>
                </a:lnTo>
                <a:lnTo>
                  <a:pt x="55600" y="27480"/>
                </a:lnTo>
                <a:lnTo>
                  <a:pt x="55620" y="27480"/>
                </a:lnTo>
                <a:lnTo>
                  <a:pt x="55640" y="27470"/>
                </a:lnTo>
                <a:lnTo>
                  <a:pt x="55660" y="27440"/>
                </a:lnTo>
                <a:lnTo>
                  <a:pt x="55670" y="27440"/>
                </a:lnTo>
                <a:lnTo>
                  <a:pt x="55810" y="27580"/>
                </a:lnTo>
                <a:lnTo>
                  <a:pt x="55920" y="27920"/>
                </a:lnTo>
                <a:lnTo>
                  <a:pt x="55950" y="28310"/>
                </a:lnTo>
                <a:lnTo>
                  <a:pt x="55910" y="28620"/>
                </a:lnTo>
                <a:lnTo>
                  <a:pt x="55770" y="28840"/>
                </a:lnTo>
                <a:lnTo>
                  <a:pt x="55620" y="29000"/>
                </a:lnTo>
                <a:lnTo>
                  <a:pt x="55500" y="29190"/>
                </a:lnTo>
                <a:lnTo>
                  <a:pt x="55470" y="29500"/>
                </a:lnTo>
                <a:lnTo>
                  <a:pt x="55560" y="29800"/>
                </a:lnTo>
                <a:lnTo>
                  <a:pt x="55730" y="30040"/>
                </a:lnTo>
                <a:lnTo>
                  <a:pt x="55940" y="30200"/>
                </a:lnTo>
                <a:lnTo>
                  <a:pt x="56170" y="30270"/>
                </a:lnTo>
                <a:lnTo>
                  <a:pt x="56520" y="30230"/>
                </a:lnTo>
                <a:lnTo>
                  <a:pt x="56530" y="30250"/>
                </a:lnTo>
                <a:lnTo>
                  <a:pt x="56540" y="30230"/>
                </a:lnTo>
                <a:lnTo>
                  <a:pt x="56590" y="30230"/>
                </a:lnTo>
                <a:lnTo>
                  <a:pt x="57020" y="30040"/>
                </a:lnTo>
                <a:lnTo>
                  <a:pt x="57110" y="29970"/>
                </a:lnTo>
                <a:lnTo>
                  <a:pt x="57130" y="29990"/>
                </a:lnTo>
                <a:lnTo>
                  <a:pt x="57160" y="30010"/>
                </a:lnTo>
                <a:lnTo>
                  <a:pt x="57180" y="30040"/>
                </a:lnTo>
                <a:lnTo>
                  <a:pt x="57210" y="30010"/>
                </a:lnTo>
                <a:lnTo>
                  <a:pt x="57260" y="30000"/>
                </a:lnTo>
                <a:lnTo>
                  <a:pt x="57330" y="30010"/>
                </a:lnTo>
                <a:lnTo>
                  <a:pt x="57390" y="30020"/>
                </a:lnTo>
                <a:lnTo>
                  <a:pt x="57420" y="30020"/>
                </a:lnTo>
                <a:lnTo>
                  <a:pt x="57500" y="30010"/>
                </a:lnTo>
                <a:lnTo>
                  <a:pt x="57560" y="30020"/>
                </a:lnTo>
                <a:lnTo>
                  <a:pt x="57600" y="30030"/>
                </a:lnTo>
                <a:lnTo>
                  <a:pt x="57650" y="30040"/>
                </a:lnTo>
                <a:lnTo>
                  <a:pt x="57690" y="30040"/>
                </a:lnTo>
                <a:lnTo>
                  <a:pt x="57710" y="30040"/>
                </a:lnTo>
                <a:lnTo>
                  <a:pt x="57730" y="30010"/>
                </a:lnTo>
                <a:lnTo>
                  <a:pt x="57750" y="29990"/>
                </a:lnTo>
                <a:lnTo>
                  <a:pt x="57790" y="29960"/>
                </a:lnTo>
                <a:lnTo>
                  <a:pt x="57830" y="29930"/>
                </a:lnTo>
                <a:lnTo>
                  <a:pt x="57870" y="29920"/>
                </a:lnTo>
                <a:lnTo>
                  <a:pt x="57910" y="29900"/>
                </a:lnTo>
                <a:lnTo>
                  <a:pt x="57950" y="29890"/>
                </a:lnTo>
                <a:lnTo>
                  <a:pt x="57990" y="29850"/>
                </a:lnTo>
                <a:lnTo>
                  <a:pt x="58000" y="29820"/>
                </a:lnTo>
                <a:lnTo>
                  <a:pt x="58000" y="29710"/>
                </a:lnTo>
                <a:lnTo>
                  <a:pt x="58000" y="29620"/>
                </a:lnTo>
                <a:lnTo>
                  <a:pt x="58010" y="29590"/>
                </a:lnTo>
                <a:lnTo>
                  <a:pt x="58010" y="29570"/>
                </a:lnTo>
                <a:lnTo>
                  <a:pt x="58000" y="29550"/>
                </a:lnTo>
                <a:lnTo>
                  <a:pt x="58030" y="29530"/>
                </a:lnTo>
                <a:lnTo>
                  <a:pt x="58060" y="29510"/>
                </a:lnTo>
                <a:lnTo>
                  <a:pt x="58090" y="29500"/>
                </a:lnTo>
                <a:lnTo>
                  <a:pt x="58130" y="29500"/>
                </a:lnTo>
                <a:lnTo>
                  <a:pt x="58160" y="29510"/>
                </a:lnTo>
                <a:lnTo>
                  <a:pt x="58210" y="29530"/>
                </a:lnTo>
                <a:lnTo>
                  <a:pt x="58210" y="29520"/>
                </a:lnTo>
                <a:lnTo>
                  <a:pt x="58210" y="29490"/>
                </a:lnTo>
                <a:lnTo>
                  <a:pt x="58220" y="29430"/>
                </a:lnTo>
                <a:lnTo>
                  <a:pt x="58240" y="29410"/>
                </a:lnTo>
                <a:lnTo>
                  <a:pt x="58260" y="29350"/>
                </a:lnTo>
                <a:lnTo>
                  <a:pt x="58290" y="29320"/>
                </a:lnTo>
                <a:lnTo>
                  <a:pt x="58320" y="29300"/>
                </a:lnTo>
                <a:lnTo>
                  <a:pt x="58330" y="29300"/>
                </a:lnTo>
                <a:lnTo>
                  <a:pt x="58340" y="29270"/>
                </a:lnTo>
                <a:lnTo>
                  <a:pt x="58350" y="29240"/>
                </a:lnTo>
                <a:lnTo>
                  <a:pt x="58360" y="29220"/>
                </a:lnTo>
                <a:lnTo>
                  <a:pt x="58370" y="29220"/>
                </a:lnTo>
                <a:lnTo>
                  <a:pt x="58400" y="29210"/>
                </a:lnTo>
                <a:lnTo>
                  <a:pt x="58440" y="29220"/>
                </a:lnTo>
                <a:lnTo>
                  <a:pt x="58480" y="29220"/>
                </a:lnTo>
                <a:lnTo>
                  <a:pt x="58510" y="29220"/>
                </a:lnTo>
                <a:lnTo>
                  <a:pt x="58550" y="29230"/>
                </a:lnTo>
                <a:lnTo>
                  <a:pt x="58570" y="29220"/>
                </a:lnTo>
                <a:lnTo>
                  <a:pt x="58590" y="29200"/>
                </a:lnTo>
                <a:lnTo>
                  <a:pt x="58590" y="29170"/>
                </a:lnTo>
                <a:lnTo>
                  <a:pt x="58590" y="29120"/>
                </a:lnTo>
                <a:lnTo>
                  <a:pt x="58600" y="29080"/>
                </a:lnTo>
                <a:lnTo>
                  <a:pt x="58800" y="29030"/>
                </a:lnTo>
                <a:lnTo>
                  <a:pt x="58860" y="29000"/>
                </a:lnTo>
                <a:lnTo>
                  <a:pt x="58900" y="29010"/>
                </a:lnTo>
                <a:lnTo>
                  <a:pt x="58950" y="29020"/>
                </a:lnTo>
                <a:lnTo>
                  <a:pt x="58990" y="29040"/>
                </a:lnTo>
                <a:lnTo>
                  <a:pt x="59020" y="29050"/>
                </a:lnTo>
                <a:lnTo>
                  <a:pt x="59060" y="29020"/>
                </a:lnTo>
                <a:lnTo>
                  <a:pt x="59120" y="29000"/>
                </a:lnTo>
                <a:lnTo>
                  <a:pt x="59180" y="28950"/>
                </a:lnTo>
                <a:lnTo>
                  <a:pt x="59250" y="28880"/>
                </a:lnTo>
                <a:lnTo>
                  <a:pt x="59280" y="28830"/>
                </a:lnTo>
                <a:lnTo>
                  <a:pt x="59310" y="28800"/>
                </a:lnTo>
                <a:lnTo>
                  <a:pt x="59390" y="28780"/>
                </a:lnTo>
                <a:lnTo>
                  <a:pt x="59420" y="28820"/>
                </a:lnTo>
                <a:lnTo>
                  <a:pt x="59440" y="28840"/>
                </a:lnTo>
                <a:lnTo>
                  <a:pt x="59490" y="28850"/>
                </a:lnTo>
                <a:lnTo>
                  <a:pt x="59540" y="28910"/>
                </a:lnTo>
                <a:lnTo>
                  <a:pt x="59600" y="28970"/>
                </a:lnTo>
                <a:lnTo>
                  <a:pt x="59640" y="29000"/>
                </a:lnTo>
                <a:lnTo>
                  <a:pt x="59640" y="29020"/>
                </a:lnTo>
                <a:lnTo>
                  <a:pt x="59640" y="29070"/>
                </a:lnTo>
                <a:lnTo>
                  <a:pt x="59620" y="29140"/>
                </a:lnTo>
                <a:lnTo>
                  <a:pt x="59650" y="29190"/>
                </a:lnTo>
                <a:lnTo>
                  <a:pt x="59670" y="29240"/>
                </a:lnTo>
                <a:lnTo>
                  <a:pt x="59670" y="29250"/>
                </a:lnTo>
                <a:lnTo>
                  <a:pt x="59660" y="29300"/>
                </a:lnTo>
                <a:lnTo>
                  <a:pt x="59650" y="29320"/>
                </a:lnTo>
                <a:lnTo>
                  <a:pt x="59700" y="29390"/>
                </a:lnTo>
                <a:lnTo>
                  <a:pt x="59750" y="29460"/>
                </a:lnTo>
                <a:lnTo>
                  <a:pt x="59780" y="29490"/>
                </a:lnTo>
                <a:lnTo>
                  <a:pt x="59780" y="29520"/>
                </a:lnTo>
                <a:lnTo>
                  <a:pt x="59780" y="29550"/>
                </a:lnTo>
                <a:lnTo>
                  <a:pt x="59760" y="29590"/>
                </a:lnTo>
                <a:lnTo>
                  <a:pt x="59720" y="29620"/>
                </a:lnTo>
                <a:lnTo>
                  <a:pt x="59720" y="29640"/>
                </a:lnTo>
                <a:lnTo>
                  <a:pt x="59710" y="29680"/>
                </a:lnTo>
                <a:lnTo>
                  <a:pt x="59710" y="29720"/>
                </a:lnTo>
                <a:lnTo>
                  <a:pt x="59740" y="29780"/>
                </a:lnTo>
                <a:lnTo>
                  <a:pt x="59760" y="29820"/>
                </a:lnTo>
                <a:lnTo>
                  <a:pt x="59760" y="29860"/>
                </a:lnTo>
                <a:lnTo>
                  <a:pt x="59750" y="29880"/>
                </a:lnTo>
                <a:lnTo>
                  <a:pt x="59760" y="29910"/>
                </a:lnTo>
                <a:lnTo>
                  <a:pt x="59800" y="29980"/>
                </a:lnTo>
                <a:lnTo>
                  <a:pt x="59840" y="30030"/>
                </a:lnTo>
                <a:lnTo>
                  <a:pt x="59850" y="30080"/>
                </a:lnTo>
                <a:lnTo>
                  <a:pt x="59860" y="30120"/>
                </a:lnTo>
                <a:lnTo>
                  <a:pt x="59890" y="30150"/>
                </a:lnTo>
                <a:lnTo>
                  <a:pt x="59920" y="30190"/>
                </a:lnTo>
                <a:lnTo>
                  <a:pt x="59950" y="30220"/>
                </a:lnTo>
                <a:lnTo>
                  <a:pt x="59990" y="30230"/>
                </a:lnTo>
                <a:lnTo>
                  <a:pt x="60020" y="30250"/>
                </a:lnTo>
                <a:lnTo>
                  <a:pt x="60050" y="30310"/>
                </a:lnTo>
                <a:lnTo>
                  <a:pt x="60070" y="30310"/>
                </a:lnTo>
                <a:lnTo>
                  <a:pt x="60100" y="30310"/>
                </a:lnTo>
                <a:lnTo>
                  <a:pt x="60150" y="30290"/>
                </a:lnTo>
                <a:lnTo>
                  <a:pt x="60160" y="30280"/>
                </a:lnTo>
                <a:lnTo>
                  <a:pt x="60190" y="30300"/>
                </a:lnTo>
                <a:lnTo>
                  <a:pt x="60690" y="30380"/>
                </a:lnTo>
                <a:lnTo>
                  <a:pt x="60790" y="30440"/>
                </a:lnTo>
                <a:lnTo>
                  <a:pt x="60960" y="30570"/>
                </a:lnTo>
                <a:lnTo>
                  <a:pt x="60960" y="30580"/>
                </a:lnTo>
                <a:lnTo>
                  <a:pt x="60980" y="30620"/>
                </a:lnTo>
                <a:lnTo>
                  <a:pt x="60990" y="30660"/>
                </a:lnTo>
                <a:lnTo>
                  <a:pt x="60990" y="30700"/>
                </a:lnTo>
                <a:lnTo>
                  <a:pt x="61000" y="30710"/>
                </a:lnTo>
                <a:lnTo>
                  <a:pt x="61020" y="30690"/>
                </a:lnTo>
                <a:lnTo>
                  <a:pt x="61060" y="30690"/>
                </a:lnTo>
                <a:lnTo>
                  <a:pt x="61110" y="30690"/>
                </a:lnTo>
                <a:lnTo>
                  <a:pt x="61150" y="30680"/>
                </a:lnTo>
                <a:lnTo>
                  <a:pt x="61170" y="30690"/>
                </a:lnTo>
                <a:lnTo>
                  <a:pt x="61200" y="30700"/>
                </a:lnTo>
                <a:lnTo>
                  <a:pt x="61210" y="30720"/>
                </a:lnTo>
                <a:lnTo>
                  <a:pt x="61220" y="30720"/>
                </a:lnTo>
                <a:lnTo>
                  <a:pt x="61250" y="30800"/>
                </a:lnTo>
                <a:lnTo>
                  <a:pt x="61250" y="30920"/>
                </a:lnTo>
                <a:lnTo>
                  <a:pt x="61280" y="31060"/>
                </a:lnTo>
                <a:lnTo>
                  <a:pt x="61320" y="31150"/>
                </a:lnTo>
                <a:lnTo>
                  <a:pt x="61320" y="31190"/>
                </a:lnTo>
                <a:lnTo>
                  <a:pt x="61330" y="31290"/>
                </a:lnTo>
                <a:lnTo>
                  <a:pt x="61340" y="31360"/>
                </a:lnTo>
                <a:lnTo>
                  <a:pt x="61370" y="31430"/>
                </a:lnTo>
                <a:lnTo>
                  <a:pt x="61380" y="31480"/>
                </a:lnTo>
                <a:lnTo>
                  <a:pt x="61400" y="31520"/>
                </a:lnTo>
                <a:lnTo>
                  <a:pt x="61470" y="31560"/>
                </a:lnTo>
                <a:lnTo>
                  <a:pt x="61490" y="31580"/>
                </a:lnTo>
                <a:lnTo>
                  <a:pt x="61460" y="31820"/>
                </a:lnTo>
                <a:lnTo>
                  <a:pt x="61450" y="32260"/>
                </a:lnTo>
                <a:lnTo>
                  <a:pt x="61410" y="32400"/>
                </a:lnTo>
                <a:lnTo>
                  <a:pt x="61330" y="32520"/>
                </a:lnTo>
                <a:lnTo>
                  <a:pt x="61170" y="32620"/>
                </a:lnTo>
                <a:lnTo>
                  <a:pt x="60770" y="32780"/>
                </a:lnTo>
                <a:lnTo>
                  <a:pt x="60490" y="32940"/>
                </a:lnTo>
                <a:lnTo>
                  <a:pt x="60370" y="33040"/>
                </a:lnTo>
                <a:lnTo>
                  <a:pt x="60300" y="33150"/>
                </a:lnTo>
                <a:lnTo>
                  <a:pt x="60270" y="33330"/>
                </a:lnTo>
                <a:lnTo>
                  <a:pt x="60280" y="33500"/>
                </a:lnTo>
                <a:lnTo>
                  <a:pt x="60300" y="33620"/>
                </a:lnTo>
                <a:lnTo>
                  <a:pt x="60270" y="33750"/>
                </a:lnTo>
                <a:lnTo>
                  <a:pt x="60180" y="33910"/>
                </a:lnTo>
                <a:lnTo>
                  <a:pt x="59520" y="34560"/>
                </a:lnTo>
                <a:lnTo>
                  <a:pt x="59160" y="34970"/>
                </a:lnTo>
                <a:lnTo>
                  <a:pt x="59020" y="35370"/>
                </a:lnTo>
                <a:lnTo>
                  <a:pt x="58990" y="35700"/>
                </a:lnTo>
                <a:lnTo>
                  <a:pt x="58940" y="35850"/>
                </a:lnTo>
                <a:lnTo>
                  <a:pt x="58930" y="36050"/>
                </a:lnTo>
                <a:lnTo>
                  <a:pt x="58970" y="36260"/>
                </a:lnTo>
                <a:lnTo>
                  <a:pt x="59110" y="36610"/>
                </a:lnTo>
                <a:lnTo>
                  <a:pt x="59240" y="36830"/>
                </a:lnTo>
                <a:lnTo>
                  <a:pt x="59570" y="37200"/>
                </a:lnTo>
                <a:lnTo>
                  <a:pt x="59240" y="37470"/>
                </a:lnTo>
                <a:lnTo>
                  <a:pt x="59030" y="37810"/>
                </a:lnTo>
                <a:lnTo>
                  <a:pt x="58870" y="37980"/>
                </a:lnTo>
                <a:lnTo>
                  <a:pt x="58540" y="38280"/>
                </a:lnTo>
                <a:lnTo>
                  <a:pt x="58330" y="38400"/>
                </a:lnTo>
                <a:lnTo>
                  <a:pt x="58140" y="38470"/>
                </a:lnTo>
                <a:lnTo>
                  <a:pt x="57560" y="38500"/>
                </a:lnTo>
                <a:lnTo>
                  <a:pt x="57380" y="38530"/>
                </a:lnTo>
                <a:lnTo>
                  <a:pt x="57060" y="38630"/>
                </a:lnTo>
                <a:lnTo>
                  <a:pt x="56900" y="38760"/>
                </a:lnTo>
                <a:lnTo>
                  <a:pt x="56760" y="38920"/>
                </a:lnTo>
                <a:lnTo>
                  <a:pt x="56620" y="39050"/>
                </a:lnTo>
                <a:lnTo>
                  <a:pt x="56430" y="39130"/>
                </a:lnTo>
                <a:lnTo>
                  <a:pt x="56250" y="39180"/>
                </a:lnTo>
                <a:lnTo>
                  <a:pt x="56160" y="39260"/>
                </a:lnTo>
                <a:lnTo>
                  <a:pt x="56090" y="39410"/>
                </a:lnTo>
                <a:lnTo>
                  <a:pt x="56010" y="39560"/>
                </a:lnTo>
                <a:lnTo>
                  <a:pt x="55940" y="39620"/>
                </a:lnTo>
                <a:lnTo>
                  <a:pt x="55880" y="39640"/>
                </a:lnTo>
                <a:lnTo>
                  <a:pt x="55840" y="39610"/>
                </a:lnTo>
                <a:lnTo>
                  <a:pt x="55730" y="39530"/>
                </a:lnTo>
                <a:lnTo>
                  <a:pt x="55660" y="39500"/>
                </a:lnTo>
                <a:lnTo>
                  <a:pt x="55580" y="39500"/>
                </a:lnTo>
                <a:lnTo>
                  <a:pt x="55050" y="39680"/>
                </a:lnTo>
                <a:lnTo>
                  <a:pt x="54900" y="39710"/>
                </a:lnTo>
                <a:lnTo>
                  <a:pt x="54720" y="39720"/>
                </a:lnTo>
                <a:lnTo>
                  <a:pt x="54550" y="39690"/>
                </a:lnTo>
                <a:lnTo>
                  <a:pt x="54340" y="39710"/>
                </a:lnTo>
                <a:lnTo>
                  <a:pt x="54230" y="39750"/>
                </a:lnTo>
                <a:lnTo>
                  <a:pt x="54150" y="39830"/>
                </a:lnTo>
                <a:lnTo>
                  <a:pt x="54020" y="40020"/>
                </a:lnTo>
                <a:lnTo>
                  <a:pt x="53940" y="40110"/>
                </a:lnTo>
                <a:lnTo>
                  <a:pt x="53890" y="40180"/>
                </a:lnTo>
                <a:lnTo>
                  <a:pt x="53810" y="40370"/>
                </a:lnTo>
                <a:lnTo>
                  <a:pt x="53720" y="40490"/>
                </a:lnTo>
                <a:lnTo>
                  <a:pt x="53610" y="40560"/>
                </a:lnTo>
                <a:lnTo>
                  <a:pt x="53460" y="40620"/>
                </a:lnTo>
                <a:lnTo>
                  <a:pt x="53400" y="40700"/>
                </a:lnTo>
                <a:lnTo>
                  <a:pt x="53370" y="40830"/>
                </a:lnTo>
                <a:lnTo>
                  <a:pt x="53370" y="41230"/>
                </a:lnTo>
                <a:lnTo>
                  <a:pt x="53330" y="41370"/>
                </a:lnTo>
                <a:lnTo>
                  <a:pt x="53230" y="41450"/>
                </a:lnTo>
                <a:lnTo>
                  <a:pt x="53130" y="41480"/>
                </a:lnTo>
                <a:lnTo>
                  <a:pt x="52770" y="41470"/>
                </a:lnTo>
                <a:lnTo>
                  <a:pt x="52610" y="41510"/>
                </a:lnTo>
                <a:lnTo>
                  <a:pt x="52520" y="41580"/>
                </a:lnTo>
                <a:lnTo>
                  <a:pt x="52340" y="41790"/>
                </a:lnTo>
                <a:lnTo>
                  <a:pt x="52290" y="41900"/>
                </a:lnTo>
                <a:lnTo>
                  <a:pt x="52240" y="42040"/>
                </a:lnTo>
                <a:lnTo>
                  <a:pt x="52210" y="42140"/>
                </a:lnTo>
                <a:lnTo>
                  <a:pt x="52160" y="42170"/>
                </a:lnTo>
                <a:lnTo>
                  <a:pt x="52100" y="42130"/>
                </a:lnTo>
                <a:lnTo>
                  <a:pt x="51960" y="41890"/>
                </a:lnTo>
                <a:lnTo>
                  <a:pt x="51840" y="41750"/>
                </a:lnTo>
                <a:lnTo>
                  <a:pt x="51690" y="41650"/>
                </a:lnTo>
                <a:lnTo>
                  <a:pt x="51520" y="41600"/>
                </a:lnTo>
                <a:lnTo>
                  <a:pt x="51320" y="41630"/>
                </a:lnTo>
                <a:lnTo>
                  <a:pt x="51120" y="41740"/>
                </a:lnTo>
                <a:lnTo>
                  <a:pt x="50820" y="41940"/>
                </a:lnTo>
                <a:lnTo>
                  <a:pt x="50630" y="42000"/>
                </a:lnTo>
                <a:lnTo>
                  <a:pt x="50500" y="42010"/>
                </a:lnTo>
                <a:lnTo>
                  <a:pt x="50420" y="41970"/>
                </a:lnTo>
                <a:lnTo>
                  <a:pt x="50350" y="41890"/>
                </a:lnTo>
                <a:lnTo>
                  <a:pt x="50130" y="41580"/>
                </a:lnTo>
                <a:lnTo>
                  <a:pt x="49810" y="41350"/>
                </a:lnTo>
                <a:lnTo>
                  <a:pt x="49700" y="41190"/>
                </a:lnTo>
                <a:lnTo>
                  <a:pt x="49640" y="40980"/>
                </a:lnTo>
                <a:lnTo>
                  <a:pt x="49610" y="40690"/>
                </a:lnTo>
                <a:lnTo>
                  <a:pt x="49540" y="40460"/>
                </a:lnTo>
                <a:lnTo>
                  <a:pt x="49410" y="40290"/>
                </a:lnTo>
                <a:lnTo>
                  <a:pt x="49260" y="40190"/>
                </a:lnTo>
                <a:lnTo>
                  <a:pt x="49120" y="40160"/>
                </a:lnTo>
                <a:lnTo>
                  <a:pt x="48940" y="40180"/>
                </a:lnTo>
                <a:lnTo>
                  <a:pt x="48530" y="40290"/>
                </a:lnTo>
                <a:lnTo>
                  <a:pt x="48020" y="40320"/>
                </a:lnTo>
                <a:lnTo>
                  <a:pt x="47670" y="40210"/>
                </a:lnTo>
                <a:lnTo>
                  <a:pt x="47570" y="40060"/>
                </a:lnTo>
                <a:lnTo>
                  <a:pt x="47570" y="39880"/>
                </a:lnTo>
                <a:lnTo>
                  <a:pt x="47680" y="39650"/>
                </a:lnTo>
                <a:lnTo>
                  <a:pt x="47730" y="39480"/>
                </a:lnTo>
                <a:lnTo>
                  <a:pt x="47740" y="39310"/>
                </a:lnTo>
                <a:lnTo>
                  <a:pt x="47730" y="39150"/>
                </a:lnTo>
                <a:lnTo>
                  <a:pt x="47780" y="38840"/>
                </a:lnTo>
                <a:lnTo>
                  <a:pt x="47730" y="38630"/>
                </a:lnTo>
                <a:lnTo>
                  <a:pt x="47360" y="37950"/>
                </a:lnTo>
                <a:lnTo>
                  <a:pt x="47310" y="37810"/>
                </a:lnTo>
                <a:lnTo>
                  <a:pt x="47300" y="37680"/>
                </a:lnTo>
                <a:lnTo>
                  <a:pt x="47320" y="37540"/>
                </a:lnTo>
                <a:lnTo>
                  <a:pt x="47330" y="37370"/>
                </a:lnTo>
                <a:lnTo>
                  <a:pt x="47260" y="37280"/>
                </a:lnTo>
                <a:lnTo>
                  <a:pt x="47110" y="37230"/>
                </a:lnTo>
                <a:lnTo>
                  <a:pt x="46870" y="37250"/>
                </a:lnTo>
                <a:lnTo>
                  <a:pt x="46630" y="37300"/>
                </a:lnTo>
                <a:lnTo>
                  <a:pt x="46060" y="37550"/>
                </a:lnTo>
                <a:lnTo>
                  <a:pt x="45670" y="37850"/>
                </a:lnTo>
                <a:lnTo>
                  <a:pt x="45540" y="37890"/>
                </a:lnTo>
                <a:lnTo>
                  <a:pt x="45360" y="37910"/>
                </a:lnTo>
                <a:lnTo>
                  <a:pt x="44990" y="37880"/>
                </a:lnTo>
                <a:lnTo>
                  <a:pt x="44640" y="37930"/>
                </a:lnTo>
                <a:lnTo>
                  <a:pt x="44530" y="37920"/>
                </a:lnTo>
                <a:lnTo>
                  <a:pt x="44480" y="37850"/>
                </a:lnTo>
                <a:lnTo>
                  <a:pt x="44360" y="37490"/>
                </a:lnTo>
                <a:lnTo>
                  <a:pt x="44210" y="37290"/>
                </a:lnTo>
                <a:lnTo>
                  <a:pt x="44070" y="37260"/>
                </a:lnTo>
                <a:lnTo>
                  <a:pt x="43910" y="37320"/>
                </a:lnTo>
                <a:lnTo>
                  <a:pt x="43730" y="37410"/>
                </a:lnTo>
                <a:lnTo>
                  <a:pt x="43260" y="37570"/>
                </a:lnTo>
                <a:lnTo>
                  <a:pt x="43080" y="37690"/>
                </a:lnTo>
                <a:lnTo>
                  <a:pt x="42440" y="38250"/>
                </a:lnTo>
                <a:lnTo>
                  <a:pt x="42230" y="38370"/>
                </a:lnTo>
                <a:lnTo>
                  <a:pt x="41920" y="38500"/>
                </a:lnTo>
                <a:lnTo>
                  <a:pt x="41880" y="38560"/>
                </a:lnTo>
                <a:lnTo>
                  <a:pt x="41930" y="38650"/>
                </a:lnTo>
                <a:lnTo>
                  <a:pt x="42280" y="38910"/>
                </a:lnTo>
                <a:lnTo>
                  <a:pt x="42410" y="39070"/>
                </a:lnTo>
                <a:lnTo>
                  <a:pt x="42460" y="39250"/>
                </a:lnTo>
                <a:lnTo>
                  <a:pt x="42440" y="39440"/>
                </a:lnTo>
                <a:lnTo>
                  <a:pt x="42230" y="39790"/>
                </a:lnTo>
                <a:lnTo>
                  <a:pt x="42100" y="39940"/>
                </a:lnTo>
                <a:lnTo>
                  <a:pt x="41720" y="40250"/>
                </a:lnTo>
                <a:lnTo>
                  <a:pt x="41550" y="40420"/>
                </a:lnTo>
                <a:lnTo>
                  <a:pt x="41460" y="40600"/>
                </a:lnTo>
                <a:lnTo>
                  <a:pt x="41410" y="40790"/>
                </a:lnTo>
                <a:lnTo>
                  <a:pt x="41340" y="40920"/>
                </a:lnTo>
                <a:lnTo>
                  <a:pt x="41220" y="41070"/>
                </a:lnTo>
                <a:lnTo>
                  <a:pt x="40640" y="41570"/>
                </a:lnTo>
                <a:lnTo>
                  <a:pt x="40580" y="41340"/>
                </a:lnTo>
                <a:lnTo>
                  <a:pt x="40520" y="41090"/>
                </a:lnTo>
                <a:lnTo>
                  <a:pt x="40470" y="40950"/>
                </a:lnTo>
                <a:lnTo>
                  <a:pt x="40440" y="40890"/>
                </a:lnTo>
                <a:lnTo>
                  <a:pt x="40400" y="40830"/>
                </a:lnTo>
                <a:lnTo>
                  <a:pt x="40350" y="40770"/>
                </a:lnTo>
                <a:lnTo>
                  <a:pt x="39870" y="40410"/>
                </a:lnTo>
                <a:lnTo>
                  <a:pt x="39810" y="40340"/>
                </a:lnTo>
                <a:lnTo>
                  <a:pt x="39780" y="40290"/>
                </a:lnTo>
                <a:lnTo>
                  <a:pt x="39720" y="40240"/>
                </a:lnTo>
                <a:lnTo>
                  <a:pt x="39640" y="40210"/>
                </a:lnTo>
                <a:lnTo>
                  <a:pt x="38950" y="40280"/>
                </a:lnTo>
                <a:lnTo>
                  <a:pt x="38410" y="40260"/>
                </a:lnTo>
                <a:lnTo>
                  <a:pt x="38290" y="40280"/>
                </a:lnTo>
                <a:lnTo>
                  <a:pt x="38200" y="40320"/>
                </a:lnTo>
                <a:lnTo>
                  <a:pt x="38140" y="40360"/>
                </a:lnTo>
                <a:lnTo>
                  <a:pt x="37820" y="40670"/>
                </a:lnTo>
                <a:lnTo>
                  <a:pt x="37490" y="41070"/>
                </a:lnTo>
                <a:lnTo>
                  <a:pt x="37440" y="41120"/>
                </a:lnTo>
                <a:lnTo>
                  <a:pt x="37390" y="41080"/>
                </a:lnTo>
                <a:lnTo>
                  <a:pt x="37360" y="40950"/>
                </a:lnTo>
                <a:lnTo>
                  <a:pt x="37400" y="40590"/>
                </a:lnTo>
                <a:lnTo>
                  <a:pt x="37470" y="40260"/>
                </a:lnTo>
                <a:lnTo>
                  <a:pt x="37480" y="40060"/>
                </a:lnTo>
                <a:lnTo>
                  <a:pt x="37400" y="39840"/>
                </a:lnTo>
                <a:lnTo>
                  <a:pt x="37220" y="39740"/>
                </a:lnTo>
                <a:lnTo>
                  <a:pt x="36920" y="39570"/>
                </a:lnTo>
                <a:lnTo>
                  <a:pt x="36660" y="39290"/>
                </a:lnTo>
                <a:lnTo>
                  <a:pt x="36510" y="39080"/>
                </a:lnTo>
                <a:lnTo>
                  <a:pt x="36100" y="38680"/>
                </a:lnTo>
                <a:lnTo>
                  <a:pt x="36010" y="38560"/>
                </a:lnTo>
                <a:lnTo>
                  <a:pt x="35910" y="38460"/>
                </a:lnTo>
                <a:lnTo>
                  <a:pt x="35740" y="38360"/>
                </a:lnTo>
                <a:lnTo>
                  <a:pt x="35530" y="38300"/>
                </a:lnTo>
                <a:lnTo>
                  <a:pt x="35370" y="38310"/>
                </a:lnTo>
                <a:lnTo>
                  <a:pt x="35190" y="38400"/>
                </a:lnTo>
                <a:lnTo>
                  <a:pt x="34640" y="38610"/>
                </a:lnTo>
                <a:lnTo>
                  <a:pt x="34580" y="38650"/>
                </a:lnTo>
                <a:lnTo>
                  <a:pt x="34470" y="38740"/>
                </a:lnTo>
                <a:lnTo>
                  <a:pt x="33770" y="39480"/>
                </a:lnTo>
                <a:lnTo>
                  <a:pt x="33340" y="40260"/>
                </a:lnTo>
                <a:lnTo>
                  <a:pt x="33270" y="40330"/>
                </a:lnTo>
                <a:lnTo>
                  <a:pt x="33160" y="40390"/>
                </a:lnTo>
                <a:lnTo>
                  <a:pt x="32950" y="40450"/>
                </a:lnTo>
                <a:lnTo>
                  <a:pt x="32850" y="40440"/>
                </a:lnTo>
                <a:lnTo>
                  <a:pt x="32780" y="40400"/>
                </a:lnTo>
                <a:lnTo>
                  <a:pt x="32740" y="40340"/>
                </a:lnTo>
                <a:lnTo>
                  <a:pt x="32700" y="40280"/>
                </a:lnTo>
                <a:lnTo>
                  <a:pt x="32620" y="40160"/>
                </a:lnTo>
                <a:lnTo>
                  <a:pt x="32570" y="40110"/>
                </a:lnTo>
                <a:lnTo>
                  <a:pt x="32500" y="40080"/>
                </a:lnTo>
                <a:lnTo>
                  <a:pt x="32420" y="40060"/>
                </a:lnTo>
                <a:lnTo>
                  <a:pt x="32260" y="40040"/>
                </a:lnTo>
                <a:lnTo>
                  <a:pt x="32180" y="40070"/>
                </a:lnTo>
                <a:lnTo>
                  <a:pt x="32110" y="40130"/>
                </a:lnTo>
                <a:lnTo>
                  <a:pt x="31050" y="41720"/>
                </a:lnTo>
                <a:lnTo>
                  <a:pt x="30940" y="41900"/>
                </a:lnTo>
                <a:lnTo>
                  <a:pt x="30420" y="42390"/>
                </a:lnTo>
                <a:lnTo>
                  <a:pt x="30110" y="42580"/>
                </a:lnTo>
                <a:lnTo>
                  <a:pt x="29830" y="42770"/>
                </a:lnTo>
                <a:lnTo>
                  <a:pt x="29790" y="42830"/>
                </a:lnTo>
                <a:lnTo>
                  <a:pt x="29690" y="42930"/>
                </a:lnTo>
                <a:lnTo>
                  <a:pt x="29650" y="42970"/>
                </a:lnTo>
                <a:lnTo>
                  <a:pt x="29430" y="43100"/>
                </a:lnTo>
                <a:lnTo>
                  <a:pt x="29370" y="43150"/>
                </a:lnTo>
                <a:lnTo>
                  <a:pt x="29260" y="43340"/>
                </a:lnTo>
                <a:lnTo>
                  <a:pt x="29210" y="43400"/>
                </a:lnTo>
                <a:lnTo>
                  <a:pt x="29150" y="43450"/>
                </a:lnTo>
                <a:lnTo>
                  <a:pt x="29100" y="43510"/>
                </a:lnTo>
                <a:lnTo>
                  <a:pt x="29030" y="43640"/>
                </a:lnTo>
                <a:lnTo>
                  <a:pt x="28820" y="43870"/>
                </a:lnTo>
                <a:lnTo>
                  <a:pt x="28590" y="44080"/>
                </a:lnTo>
                <a:lnTo>
                  <a:pt x="28440" y="44260"/>
                </a:lnTo>
                <a:lnTo>
                  <a:pt x="28310" y="44360"/>
                </a:lnTo>
                <a:lnTo>
                  <a:pt x="28230" y="44400"/>
                </a:lnTo>
                <a:lnTo>
                  <a:pt x="28110" y="44430"/>
                </a:lnTo>
                <a:lnTo>
                  <a:pt x="27900" y="44410"/>
                </a:lnTo>
                <a:lnTo>
                  <a:pt x="27770" y="44420"/>
                </a:lnTo>
                <a:lnTo>
                  <a:pt x="27660" y="44370"/>
                </a:lnTo>
                <a:lnTo>
                  <a:pt x="27590" y="44300"/>
                </a:lnTo>
                <a:lnTo>
                  <a:pt x="27530" y="44140"/>
                </a:lnTo>
                <a:lnTo>
                  <a:pt x="27550" y="44040"/>
                </a:lnTo>
                <a:lnTo>
                  <a:pt x="27590" y="43970"/>
                </a:lnTo>
                <a:lnTo>
                  <a:pt x="27710" y="43860"/>
                </a:lnTo>
                <a:lnTo>
                  <a:pt x="27750" y="43800"/>
                </a:lnTo>
                <a:lnTo>
                  <a:pt x="27770" y="43730"/>
                </a:lnTo>
                <a:lnTo>
                  <a:pt x="27770" y="43650"/>
                </a:lnTo>
                <a:lnTo>
                  <a:pt x="27650" y="43580"/>
                </a:lnTo>
                <a:lnTo>
                  <a:pt x="27540" y="43530"/>
                </a:lnTo>
                <a:lnTo>
                  <a:pt x="26590" y="43490"/>
                </a:lnTo>
                <a:lnTo>
                  <a:pt x="26550" y="43220"/>
                </a:lnTo>
                <a:lnTo>
                  <a:pt x="26540" y="43180"/>
                </a:lnTo>
                <a:lnTo>
                  <a:pt x="26510" y="43100"/>
                </a:lnTo>
                <a:lnTo>
                  <a:pt x="26430" y="42990"/>
                </a:lnTo>
                <a:lnTo>
                  <a:pt x="26380" y="42930"/>
                </a:lnTo>
                <a:lnTo>
                  <a:pt x="26320" y="42870"/>
                </a:lnTo>
                <a:lnTo>
                  <a:pt x="26230" y="42800"/>
                </a:lnTo>
                <a:lnTo>
                  <a:pt x="26140" y="42770"/>
                </a:lnTo>
                <a:lnTo>
                  <a:pt x="26050" y="42750"/>
                </a:lnTo>
                <a:lnTo>
                  <a:pt x="25980" y="42750"/>
                </a:lnTo>
                <a:lnTo>
                  <a:pt x="25930" y="42760"/>
                </a:lnTo>
                <a:lnTo>
                  <a:pt x="25390" y="43010"/>
                </a:lnTo>
                <a:lnTo>
                  <a:pt x="23800" y="43110"/>
                </a:lnTo>
                <a:lnTo>
                  <a:pt x="23020" y="43400"/>
                </a:lnTo>
                <a:lnTo>
                  <a:pt x="22780" y="43530"/>
                </a:lnTo>
                <a:lnTo>
                  <a:pt x="22730" y="43590"/>
                </a:lnTo>
                <a:lnTo>
                  <a:pt x="22690" y="43650"/>
                </a:lnTo>
                <a:lnTo>
                  <a:pt x="22540" y="43970"/>
                </a:lnTo>
                <a:lnTo>
                  <a:pt x="22480" y="44060"/>
                </a:lnTo>
                <a:lnTo>
                  <a:pt x="22390" y="44180"/>
                </a:lnTo>
                <a:lnTo>
                  <a:pt x="22310" y="44240"/>
                </a:lnTo>
                <a:lnTo>
                  <a:pt x="22230" y="44270"/>
                </a:lnTo>
                <a:lnTo>
                  <a:pt x="21790" y="44380"/>
                </a:lnTo>
                <a:lnTo>
                  <a:pt x="21670" y="44360"/>
                </a:lnTo>
                <a:lnTo>
                  <a:pt x="21480" y="44060"/>
                </a:lnTo>
                <a:lnTo>
                  <a:pt x="21410" y="44020"/>
                </a:lnTo>
                <a:lnTo>
                  <a:pt x="21300" y="43990"/>
                </a:lnTo>
                <a:lnTo>
                  <a:pt x="21190" y="44000"/>
                </a:lnTo>
                <a:lnTo>
                  <a:pt x="21100" y="44020"/>
                </a:lnTo>
                <a:lnTo>
                  <a:pt x="21030" y="44050"/>
                </a:lnTo>
                <a:lnTo>
                  <a:pt x="20970" y="44100"/>
                </a:lnTo>
                <a:lnTo>
                  <a:pt x="20840" y="44300"/>
                </a:lnTo>
                <a:lnTo>
                  <a:pt x="20780" y="44370"/>
                </a:lnTo>
                <a:lnTo>
                  <a:pt x="20690" y="44430"/>
                </a:lnTo>
                <a:lnTo>
                  <a:pt x="20530" y="44510"/>
                </a:lnTo>
                <a:lnTo>
                  <a:pt x="20420" y="44530"/>
                </a:lnTo>
                <a:lnTo>
                  <a:pt x="20330" y="44530"/>
                </a:lnTo>
                <a:lnTo>
                  <a:pt x="19930" y="44460"/>
                </a:lnTo>
                <a:lnTo>
                  <a:pt x="19510" y="44330"/>
                </a:lnTo>
                <a:lnTo>
                  <a:pt x="19400" y="44330"/>
                </a:lnTo>
                <a:lnTo>
                  <a:pt x="19310" y="44360"/>
                </a:lnTo>
                <a:lnTo>
                  <a:pt x="19100" y="44550"/>
                </a:lnTo>
                <a:lnTo>
                  <a:pt x="18920" y="44770"/>
                </a:lnTo>
                <a:lnTo>
                  <a:pt x="18880" y="44850"/>
                </a:lnTo>
                <a:lnTo>
                  <a:pt x="18850" y="44930"/>
                </a:lnTo>
                <a:lnTo>
                  <a:pt x="18860" y="45010"/>
                </a:lnTo>
                <a:lnTo>
                  <a:pt x="19010" y="45510"/>
                </a:lnTo>
                <a:lnTo>
                  <a:pt x="19030" y="45660"/>
                </a:lnTo>
                <a:lnTo>
                  <a:pt x="19050" y="45900"/>
                </a:lnTo>
                <a:lnTo>
                  <a:pt x="19040" y="46080"/>
                </a:lnTo>
                <a:lnTo>
                  <a:pt x="19020" y="46260"/>
                </a:lnTo>
                <a:lnTo>
                  <a:pt x="18990" y="46350"/>
                </a:lnTo>
                <a:lnTo>
                  <a:pt x="18960" y="46440"/>
                </a:lnTo>
                <a:lnTo>
                  <a:pt x="18460" y="47250"/>
                </a:lnTo>
                <a:lnTo>
                  <a:pt x="18280" y="47630"/>
                </a:lnTo>
                <a:lnTo>
                  <a:pt x="18260" y="47710"/>
                </a:lnTo>
                <a:lnTo>
                  <a:pt x="18260" y="47790"/>
                </a:lnTo>
                <a:lnTo>
                  <a:pt x="18300" y="47840"/>
                </a:lnTo>
                <a:lnTo>
                  <a:pt x="18370" y="47880"/>
                </a:lnTo>
                <a:lnTo>
                  <a:pt x="18550" y="47930"/>
                </a:lnTo>
                <a:lnTo>
                  <a:pt x="18610" y="47980"/>
                </a:lnTo>
                <a:lnTo>
                  <a:pt x="18630" y="48050"/>
                </a:lnTo>
                <a:lnTo>
                  <a:pt x="18580" y="48320"/>
                </a:lnTo>
                <a:lnTo>
                  <a:pt x="18580" y="48660"/>
                </a:lnTo>
                <a:lnTo>
                  <a:pt x="18550" y="48940"/>
                </a:lnTo>
                <a:lnTo>
                  <a:pt x="18520" y="49040"/>
                </a:lnTo>
                <a:lnTo>
                  <a:pt x="18460" y="49090"/>
                </a:lnTo>
                <a:lnTo>
                  <a:pt x="18100" y="49260"/>
                </a:lnTo>
                <a:lnTo>
                  <a:pt x="17940" y="49480"/>
                </a:lnTo>
                <a:lnTo>
                  <a:pt x="17830" y="49780"/>
                </a:lnTo>
                <a:lnTo>
                  <a:pt x="17640" y="50460"/>
                </a:lnTo>
                <a:lnTo>
                  <a:pt x="17580" y="50550"/>
                </a:lnTo>
                <a:lnTo>
                  <a:pt x="17500" y="50600"/>
                </a:lnTo>
                <a:lnTo>
                  <a:pt x="17280" y="50660"/>
                </a:lnTo>
                <a:lnTo>
                  <a:pt x="17210" y="50660"/>
                </a:lnTo>
                <a:lnTo>
                  <a:pt x="17150" y="50640"/>
                </a:lnTo>
                <a:lnTo>
                  <a:pt x="17110" y="50590"/>
                </a:lnTo>
                <a:lnTo>
                  <a:pt x="17080" y="50520"/>
                </a:lnTo>
                <a:lnTo>
                  <a:pt x="17030" y="50470"/>
                </a:lnTo>
                <a:lnTo>
                  <a:pt x="16980" y="50430"/>
                </a:lnTo>
                <a:lnTo>
                  <a:pt x="16770" y="50490"/>
                </a:lnTo>
                <a:lnTo>
                  <a:pt x="15880" y="50630"/>
                </a:lnTo>
                <a:lnTo>
                  <a:pt x="15590" y="50600"/>
                </a:lnTo>
                <a:lnTo>
                  <a:pt x="15420" y="50460"/>
                </a:lnTo>
                <a:lnTo>
                  <a:pt x="15300" y="50320"/>
                </a:lnTo>
                <a:lnTo>
                  <a:pt x="14990" y="50080"/>
                </a:lnTo>
                <a:lnTo>
                  <a:pt x="14980" y="50070"/>
                </a:lnTo>
                <a:lnTo>
                  <a:pt x="15110" y="49980"/>
                </a:lnTo>
                <a:lnTo>
                  <a:pt x="15200" y="49790"/>
                </a:lnTo>
                <a:lnTo>
                  <a:pt x="15250" y="49570"/>
                </a:lnTo>
                <a:lnTo>
                  <a:pt x="15340" y="49310"/>
                </a:lnTo>
                <a:lnTo>
                  <a:pt x="15480" y="49030"/>
                </a:lnTo>
                <a:lnTo>
                  <a:pt x="15930" y="48330"/>
                </a:lnTo>
                <a:lnTo>
                  <a:pt x="16220" y="47510"/>
                </a:lnTo>
                <a:lnTo>
                  <a:pt x="16410" y="46650"/>
                </a:lnTo>
                <a:lnTo>
                  <a:pt x="16360" y="46070"/>
                </a:lnTo>
                <a:lnTo>
                  <a:pt x="16080" y="45620"/>
                </a:lnTo>
                <a:lnTo>
                  <a:pt x="15150" y="44790"/>
                </a:lnTo>
                <a:lnTo>
                  <a:pt x="14550" y="44450"/>
                </a:lnTo>
                <a:lnTo>
                  <a:pt x="14350" y="44250"/>
                </a:lnTo>
                <a:lnTo>
                  <a:pt x="13920" y="43460"/>
                </a:lnTo>
                <a:lnTo>
                  <a:pt x="13460" y="43020"/>
                </a:lnTo>
                <a:lnTo>
                  <a:pt x="13350" y="42810"/>
                </a:lnTo>
                <a:lnTo>
                  <a:pt x="13310" y="42590"/>
                </a:lnTo>
                <a:lnTo>
                  <a:pt x="13290" y="42120"/>
                </a:lnTo>
                <a:lnTo>
                  <a:pt x="13220" y="41890"/>
                </a:lnTo>
                <a:lnTo>
                  <a:pt x="12940" y="41460"/>
                </a:lnTo>
                <a:lnTo>
                  <a:pt x="12850" y="41260"/>
                </a:lnTo>
                <a:lnTo>
                  <a:pt x="12820" y="40930"/>
                </a:lnTo>
                <a:lnTo>
                  <a:pt x="12860" y="40080"/>
                </a:lnTo>
                <a:lnTo>
                  <a:pt x="12830" y="39770"/>
                </a:lnTo>
                <a:lnTo>
                  <a:pt x="12680" y="39220"/>
                </a:lnTo>
                <a:lnTo>
                  <a:pt x="12650" y="38940"/>
                </a:lnTo>
                <a:lnTo>
                  <a:pt x="12740" y="38720"/>
                </a:lnTo>
                <a:lnTo>
                  <a:pt x="13030" y="38510"/>
                </a:lnTo>
                <a:lnTo>
                  <a:pt x="13090" y="38420"/>
                </a:lnTo>
                <a:lnTo>
                  <a:pt x="13100" y="38250"/>
                </a:lnTo>
                <a:lnTo>
                  <a:pt x="13050" y="38110"/>
                </a:lnTo>
                <a:lnTo>
                  <a:pt x="12980" y="37980"/>
                </a:lnTo>
                <a:lnTo>
                  <a:pt x="12950" y="37830"/>
                </a:lnTo>
                <a:lnTo>
                  <a:pt x="12990" y="37500"/>
                </a:lnTo>
                <a:lnTo>
                  <a:pt x="13120" y="37420"/>
                </a:lnTo>
                <a:lnTo>
                  <a:pt x="13320" y="37430"/>
                </a:lnTo>
                <a:lnTo>
                  <a:pt x="13600" y="37370"/>
                </a:lnTo>
                <a:lnTo>
                  <a:pt x="13790" y="37250"/>
                </a:lnTo>
                <a:lnTo>
                  <a:pt x="13970" y="37100"/>
                </a:lnTo>
                <a:lnTo>
                  <a:pt x="14120" y="36890"/>
                </a:lnTo>
                <a:lnTo>
                  <a:pt x="14220" y="36640"/>
                </a:lnTo>
                <a:lnTo>
                  <a:pt x="14230" y="36310"/>
                </a:lnTo>
                <a:lnTo>
                  <a:pt x="14120" y="36010"/>
                </a:lnTo>
                <a:lnTo>
                  <a:pt x="14000" y="35830"/>
                </a:lnTo>
                <a:close/>
                <a:moveTo>
                  <a:pt x="21540" y="40430"/>
                </a:moveTo>
                <a:lnTo>
                  <a:pt x="21500" y="40200"/>
                </a:lnTo>
                <a:lnTo>
                  <a:pt x="21420" y="39980"/>
                </a:lnTo>
                <a:lnTo>
                  <a:pt x="21300" y="39770"/>
                </a:lnTo>
                <a:lnTo>
                  <a:pt x="21220" y="39540"/>
                </a:lnTo>
                <a:lnTo>
                  <a:pt x="21120" y="39440"/>
                </a:lnTo>
                <a:lnTo>
                  <a:pt x="21080" y="39550"/>
                </a:lnTo>
                <a:lnTo>
                  <a:pt x="21060" y="39760"/>
                </a:lnTo>
                <a:lnTo>
                  <a:pt x="21110" y="40040"/>
                </a:lnTo>
                <a:lnTo>
                  <a:pt x="21040" y="40210"/>
                </a:lnTo>
                <a:lnTo>
                  <a:pt x="20740" y="40360"/>
                </a:lnTo>
                <a:lnTo>
                  <a:pt x="20480" y="40440"/>
                </a:lnTo>
                <a:lnTo>
                  <a:pt x="20440" y="40580"/>
                </a:lnTo>
                <a:lnTo>
                  <a:pt x="20550" y="40840"/>
                </a:lnTo>
                <a:lnTo>
                  <a:pt x="20250" y="41060"/>
                </a:lnTo>
                <a:lnTo>
                  <a:pt x="20320" y="41140"/>
                </a:lnTo>
                <a:lnTo>
                  <a:pt x="20580" y="41030"/>
                </a:lnTo>
                <a:lnTo>
                  <a:pt x="20660" y="41200"/>
                </a:lnTo>
                <a:lnTo>
                  <a:pt x="20580" y="41380"/>
                </a:lnTo>
                <a:lnTo>
                  <a:pt x="20700" y="41560"/>
                </a:lnTo>
                <a:lnTo>
                  <a:pt x="20680" y="41780"/>
                </a:lnTo>
                <a:lnTo>
                  <a:pt x="20710" y="42100"/>
                </a:lnTo>
                <a:lnTo>
                  <a:pt x="20930" y="42260"/>
                </a:lnTo>
                <a:lnTo>
                  <a:pt x="21150" y="42240"/>
                </a:lnTo>
                <a:lnTo>
                  <a:pt x="21370" y="42190"/>
                </a:lnTo>
                <a:lnTo>
                  <a:pt x="21390" y="42040"/>
                </a:lnTo>
                <a:lnTo>
                  <a:pt x="21370" y="41790"/>
                </a:lnTo>
                <a:lnTo>
                  <a:pt x="21690" y="41500"/>
                </a:lnTo>
                <a:lnTo>
                  <a:pt x="22040" y="41360"/>
                </a:lnTo>
                <a:lnTo>
                  <a:pt x="22110" y="41160"/>
                </a:lnTo>
                <a:lnTo>
                  <a:pt x="22250" y="40950"/>
                </a:lnTo>
                <a:lnTo>
                  <a:pt x="22050" y="40900"/>
                </a:lnTo>
                <a:lnTo>
                  <a:pt x="21980" y="40710"/>
                </a:lnTo>
                <a:lnTo>
                  <a:pt x="21770" y="40660"/>
                </a:lnTo>
                <a:lnTo>
                  <a:pt x="21650" y="40600"/>
                </a:lnTo>
                <a:lnTo>
                  <a:pt x="21670" y="40420"/>
                </a:lnTo>
                <a:lnTo>
                  <a:pt x="2154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