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Leninabad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Tajikistan • State Map | Fully Editable Vector Shape</a:t>
            </a:r>
          </a:p>
        </p:txBody>
      </p:sp>
      <p:sp>
        <p:nvSpPr>
          <p:cNvPr id="101" name="Leninabad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42120" y="3600"/>
                </a:moveTo>
                <a:lnTo>
                  <a:pt x="42440" y="3740"/>
                </a:lnTo>
                <a:lnTo>
                  <a:pt x="42710" y="3980"/>
                </a:lnTo>
                <a:lnTo>
                  <a:pt x="42880" y="4250"/>
                </a:lnTo>
                <a:lnTo>
                  <a:pt x="43030" y="4620"/>
                </a:lnTo>
                <a:lnTo>
                  <a:pt x="43050" y="4890"/>
                </a:lnTo>
                <a:lnTo>
                  <a:pt x="42810" y="4830"/>
                </a:lnTo>
                <a:lnTo>
                  <a:pt x="42620" y="4640"/>
                </a:lnTo>
                <a:lnTo>
                  <a:pt x="42280" y="4180"/>
                </a:lnTo>
                <a:lnTo>
                  <a:pt x="42080" y="3980"/>
                </a:lnTo>
                <a:lnTo>
                  <a:pt x="42070" y="3970"/>
                </a:lnTo>
                <a:lnTo>
                  <a:pt x="41940" y="3650"/>
                </a:lnTo>
                <a:lnTo>
                  <a:pt x="42120" y="3600"/>
                </a:lnTo>
                <a:close/>
                <a:moveTo>
                  <a:pt x="43170" y="26880"/>
                </a:moveTo>
                <a:lnTo>
                  <a:pt x="42750" y="27200"/>
                </a:lnTo>
                <a:lnTo>
                  <a:pt x="42560" y="27310"/>
                </a:lnTo>
                <a:lnTo>
                  <a:pt x="42510" y="27370"/>
                </a:lnTo>
                <a:lnTo>
                  <a:pt x="42470" y="27440"/>
                </a:lnTo>
                <a:lnTo>
                  <a:pt x="42410" y="27610"/>
                </a:lnTo>
                <a:lnTo>
                  <a:pt x="42370" y="27680"/>
                </a:lnTo>
                <a:lnTo>
                  <a:pt x="42270" y="27740"/>
                </a:lnTo>
                <a:lnTo>
                  <a:pt x="42110" y="27790"/>
                </a:lnTo>
                <a:lnTo>
                  <a:pt x="41470" y="27880"/>
                </a:lnTo>
                <a:lnTo>
                  <a:pt x="41410" y="27910"/>
                </a:lnTo>
                <a:lnTo>
                  <a:pt x="41380" y="27970"/>
                </a:lnTo>
                <a:lnTo>
                  <a:pt x="41300" y="28160"/>
                </a:lnTo>
                <a:lnTo>
                  <a:pt x="41250" y="28220"/>
                </a:lnTo>
                <a:lnTo>
                  <a:pt x="41180" y="28280"/>
                </a:lnTo>
                <a:lnTo>
                  <a:pt x="41040" y="28290"/>
                </a:lnTo>
                <a:lnTo>
                  <a:pt x="39820" y="28650"/>
                </a:lnTo>
                <a:lnTo>
                  <a:pt x="39350" y="28670"/>
                </a:lnTo>
                <a:lnTo>
                  <a:pt x="39240" y="28640"/>
                </a:lnTo>
                <a:lnTo>
                  <a:pt x="39180" y="28600"/>
                </a:lnTo>
                <a:lnTo>
                  <a:pt x="39080" y="28490"/>
                </a:lnTo>
                <a:lnTo>
                  <a:pt x="39020" y="28450"/>
                </a:lnTo>
                <a:lnTo>
                  <a:pt x="38940" y="28440"/>
                </a:lnTo>
                <a:lnTo>
                  <a:pt x="38860" y="28450"/>
                </a:lnTo>
                <a:lnTo>
                  <a:pt x="38770" y="28500"/>
                </a:lnTo>
                <a:lnTo>
                  <a:pt x="38680" y="28610"/>
                </a:lnTo>
                <a:lnTo>
                  <a:pt x="38600" y="28800"/>
                </a:lnTo>
                <a:lnTo>
                  <a:pt x="38560" y="28860"/>
                </a:lnTo>
                <a:lnTo>
                  <a:pt x="38500" y="28910"/>
                </a:lnTo>
                <a:lnTo>
                  <a:pt x="37260" y="29510"/>
                </a:lnTo>
                <a:lnTo>
                  <a:pt x="37030" y="29690"/>
                </a:lnTo>
                <a:lnTo>
                  <a:pt x="36980" y="29720"/>
                </a:lnTo>
                <a:lnTo>
                  <a:pt x="36920" y="29720"/>
                </a:lnTo>
                <a:lnTo>
                  <a:pt x="36890" y="29640"/>
                </a:lnTo>
                <a:lnTo>
                  <a:pt x="36880" y="29560"/>
                </a:lnTo>
                <a:lnTo>
                  <a:pt x="36870" y="29380"/>
                </a:lnTo>
                <a:lnTo>
                  <a:pt x="36860" y="29300"/>
                </a:lnTo>
                <a:lnTo>
                  <a:pt x="36820" y="29240"/>
                </a:lnTo>
                <a:lnTo>
                  <a:pt x="36760" y="29190"/>
                </a:lnTo>
                <a:lnTo>
                  <a:pt x="36630" y="29190"/>
                </a:lnTo>
                <a:lnTo>
                  <a:pt x="36450" y="29220"/>
                </a:lnTo>
                <a:lnTo>
                  <a:pt x="36130" y="29340"/>
                </a:lnTo>
                <a:lnTo>
                  <a:pt x="35990" y="29440"/>
                </a:lnTo>
                <a:lnTo>
                  <a:pt x="35890" y="29530"/>
                </a:lnTo>
                <a:lnTo>
                  <a:pt x="35850" y="29590"/>
                </a:lnTo>
                <a:lnTo>
                  <a:pt x="35780" y="29620"/>
                </a:lnTo>
                <a:lnTo>
                  <a:pt x="35710" y="29620"/>
                </a:lnTo>
                <a:lnTo>
                  <a:pt x="35610" y="29550"/>
                </a:lnTo>
                <a:lnTo>
                  <a:pt x="35570" y="29470"/>
                </a:lnTo>
                <a:lnTo>
                  <a:pt x="35530" y="29350"/>
                </a:lnTo>
                <a:lnTo>
                  <a:pt x="35410" y="29340"/>
                </a:lnTo>
                <a:lnTo>
                  <a:pt x="34230" y="29500"/>
                </a:lnTo>
                <a:lnTo>
                  <a:pt x="34140" y="29530"/>
                </a:lnTo>
                <a:lnTo>
                  <a:pt x="34040" y="29610"/>
                </a:lnTo>
                <a:lnTo>
                  <a:pt x="33980" y="29690"/>
                </a:lnTo>
                <a:lnTo>
                  <a:pt x="33860" y="29910"/>
                </a:lnTo>
                <a:lnTo>
                  <a:pt x="33730" y="30100"/>
                </a:lnTo>
                <a:lnTo>
                  <a:pt x="33620" y="30200"/>
                </a:lnTo>
                <a:lnTo>
                  <a:pt x="33500" y="30280"/>
                </a:lnTo>
                <a:lnTo>
                  <a:pt x="33370" y="30340"/>
                </a:lnTo>
                <a:lnTo>
                  <a:pt x="33290" y="30360"/>
                </a:lnTo>
                <a:lnTo>
                  <a:pt x="33190" y="30370"/>
                </a:lnTo>
                <a:lnTo>
                  <a:pt x="33020" y="30320"/>
                </a:lnTo>
                <a:lnTo>
                  <a:pt x="32930" y="30270"/>
                </a:lnTo>
                <a:lnTo>
                  <a:pt x="32860" y="30210"/>
                </a:lnTo>
                <a:lnTo>
                  <a:pt x="32780" y="30090"/>
                </a:lnTo>
                <a:lnTo>
                  <a:pt x="32690" y="29890"/>
                </a:lnTo>
                <a:lnTo>
                  <a:pt x="32560" y="29900"/>
                </a:lnTo>
                <a:lnTo>
                  <a:pt x="32450" y="29920"/>
                </a:lnTo>
                <a:lnTo>
                  <a:pt x="31640" y="30390"/>
                </a:lnTo>
                <a:lnTo>
                  <a:pt x="31680" y="30540"/>
                </a:lnTo>
                <a:lnTo>
                  <a:pt x="31750" y="30620"/>
                </a:lnTo>
                <a:lnTo>
                  <a:pt x="31900" y="30780"/>
                </a:lnTo>
                <a:lnTo>
                  <a:pt x="31930" y="30860"/>
                </a:lnTo>
                <a:lnTo>
                  <a:pt x="31960" y="30980"/>
                </a:lnTo>
                <a:lnTo>
                  <a:pt x="31900" y="31600"/>
                </a:lnTo>
                <a:lnTo>
                  <a:pt x="31850" y="31770"/>
                </a:lnTo>
                <a:lnTo>
                  <a:pt x="31810" y="31880"/>
                </a:lnTo>
                <a:lnTo>
                  <a:pt x="31740" y="31980"/>
                </a:lnTo>
                <a:lnTo>
                  <a:pt x="31690" y="32050"/>
                </a:lnTo>
                <a:lnTo>
                  <a:pt x="31430" y="32280"/>
                </a:lnTo>
                <a:lnTo>
                  <a:pt x="31420" y="32390"/>
                </a:lnTo>
                <a:lnTo>
                  <a:pt x="31430" y="32450"/>
                </a:lnTo>
                <a:lnTo>
                  <a:pt x="31440" y="32530"/>
                </a:lnTo>
                <a:lnTo>
                  <a:pt x="31460" y="32600"/>
                </a:lnTo>
                <a:lnTo>
                  <a:pt x="31410" y="32680"/>
                </a:lnTo>
                <a:lnTo>
                  <a:pt x="31270" y="32760"/>
                </a:lnTo>
                <a:lnTo>
                  <a:pt x="30870" y="32880"/>
                </a:lnTo>
                <a:lnTo>
                  <a:pt x="30700" y="32960"/>
                </a:lnTo>
                <a:lnTo>
                  <a:pt x="30590" y="33040"/>
                </a:lnTo>
                <a:lnTo>
                  <a:pt x="30490" y="33160"/>
                </a:lnTo>
                <a:lnTo>
                  <a:pt x="30440" y="33210"/>
                </a:lnTo>
                <a:lnTo>
                  <a:pt x="30380" y="33240"/>
                </a:lnTo>
                <a:lnTo>
                  <a:pt x="30320" y="33240"/>
                </a:lnTo>
                <a:lnTo>
                  <a:pt x="30250" y="33180"/>
                </a:lnTo>
                <a:lnTo>
                  <a:pt x="30210" y="33120"/>
                </a:lnTo>
                <a:lnTo>
                  <a:pt x="30200" y="33040"/>
                </a:lnTo>
                <a:lnTo>
                  <a:pt x="30210" y="32950"/>
                </a:lnTo>
                <a:lnTo>
                  <a:pt x="30280" y="32680"/>
                </a:lnTo>
                <a:lnTo>
                  <a:pt x="30290" y="32500"/>
                </a:lnTo>
                <a:lnTo>
                  <a:pt x="30280" y="32330"/>
                </a:lnTo>
                <a:lnTo>
                  <a:pt x="30250" y="32170"/>
                </a:lnTo>
                <a:lnTo>
                  <a:pt x="30200" y="32040"/>
                </a:lnTo>
                <a:lnTo>
                  <a:pt x="30110" y="31920"/>
                </a:lnTo>
                <a:lnTo>
                  <a:pt x="29700" y="31540"/>
                </a:lnTo>
                <a:lnTo>
                  <a:pt x="29660" y="31510"/>
                </a:lnTo>
                <a:lnTo>
                  <a:pt x="29530" y="31510"/>
                </a:lnTo>
                <a:lnTo>
                  <a:pt x="28660" y="31630"/>
                </a:lnTo>
                <a:lnTo>
                  <a:pt x="28560" y="31620"/>
                </a:lnTo>
                <a:lnTo>
                  <a:pt x="28460" y="31640"/>
                </a:lnTo>
                <a:lnTo>
                  <a:pt x="28350" y="31690"/>
                </a:lnTo>
                <a:lnTo>
                  <a:pt x="28190" y="31830"/>
                </a:lnTo>
                <a:lnTo>
                  <a:pt x="28120" y="31940"/>
                </a:lnTo>
                <a:lnTo>
                  <a:pt x="28080" y="32060"/>
                </a:lnTo>
                <a:lnTo>
                  <a:pt x="28070" y="32150"/>
                </a:lnTo>
                <a:lnTo>
                  <a:pt x="28040" y="32700"/>
                </a:lnTo>
                <a:lnTo>
                  <a:pt x="28000" y="32780"/>
                </a:lnTo>
                <a:lnTo>
                  <a:pt x="27910" y="32840"/>
                </a:lnTo>
                <a:lnTo>
                  <a:pt x="27720" y="32850"/>
                </a:lnTo>
                <a:lnTo>
                  <a:pt x="26590" y="32810"/>
                </a:lnTo>
                <a:lnTo>
                  <a:pt x="26390" y="32870"/>
                </a:lnTo>
                <a:lnTo>
                  <a:pt x="26120" y="32990"/>
                </a:lnTo>
                <a:lnTo>
                  <a:pt x="25270" y="33460"/>
                </a:lnTo>
                <a:lnTo>
                  <a:pt x="25120" y="33580"/>
                </a:lnTo>
                <a:lnTo>
                  <a:pt x="25070" y="33640"/>
                </a:lnTo>
                <a:lnTo>
                  <a:pt x="24990" y="33710"/>
                </a:lnTo>
                <a:lnTo>
                  <a:pt x="24630" y="33870"/>
                </a:lnTo>
                <a:lnTo>
                  <a:pt x="24260" y="33790"/>
                </a:lnTo>
                <a:lnTo>
                  <a:pt x="23970" y="33730"/>
                </a:lnTo>
                <a:lnTo>
                  <a:pt x="23930" y="33700"/>
                </a:lnTo>
                <a:lnTo>
                  <a:pt x="23750" y="33660"/>
                </a:lnTo>
                <a:lnTo>
                  <a:pt x="23680" y="33620"/>
                </a:lnTo>
                <a:lnTo>
                  <a:pt x="22950" y="33430"/>
                </a:lnTo>
                <a:lnTo>
                  <a:pt x="22290" y="33370"/>
                </a:lnTo>
                <a:lnTo>
                  <a:pt x="21580" y="33420"/>
                </a:lnTo>
                <a:lnTo>
                  <a:pt x="21450" y="33390"/>
                </a:lnTo>
                <a:lnTo>
                  <a:pt x="21360" y="33340"/>
                </a:lnTo>
                <a:lnTo>
                  <a:pt x="21330" y="33270"/>
                </a:lnTo>
                <a:lnTo>
                  <a:pt x="21300" y="33210"/>
                </a:lnTo>
                <a:lnTo>
                  <a:pt x="21240" y="33170"/>
                </a:lnTo>
                <a:lnTo>
                  <a:pt x="21080" y="33190"/>
                </a:lnTo>
                <a:lnTo>
                  <a:pt x="19970" y="33620"/>
                </a:lnTo>
                <a:lnTo>
                  <a:pt x="19180" y="33580"/>
                </a:lnTo>
                <a:lnTo>
                  <a:pt x="19090" y="33610"/>
                </a:lnTo>
                <a:lnTo>
                  <a:pt x="19010" y="33670"/>
                </a:lnTo>
                <a:lnTo>
                  <a:pt x="18940" y="33850"/>
                </a:lnTo>
                <a:lnTo>
                  <a:pt x="18840" y="34260"/>
                </a:lnTo>
                <a:lnTo>
                  <a:pt x="18820" y="34320"/>
                </a:lnTo>
                <a:lnTo>
                  <a:pt x="18820" y="34330"/>
                </a:lnTo>
                <a:lnTo>
                  <a:pt x="18450" y="34590"/>
                </a:lnTo>
                <a:lnTo>
                  <a:pt x="18280" y="34920"/>
                </a:lnTo>
                <a:lnTo>
                  <a:pt x="18150" y="35060"/>
                </a:lnTo>
                <a:lnTo>
                  <a:pt x="17740" y="35230"/>
                </a:lnTo>
                <a:lnTo>
                  <a:pt x="17510" y="35290"/>
                </a:lnTo>
                <a:lnTo>
                  <a:pt x="17180" y="35270"/>
                </a:lnTo>
                <a:lnTo>
                  <a:pt x="16760" y="35440"/>
                </a:lnTo>
                <a:lnTo>
                  <a:pt x="16680" y="35480"/>
                </a:lnTo>
                <a:lnTo>
                  <a:pt x="16570" y="35520"/>
                </a:lnTo>
                <a:lnTo>
                  <a:pt x="16500" y="35530"/>
                </a:lnTo>
                <a:lnTo>
                  <a:pt x="16400" y="35500"/>
                </a:lnTo>
                <a:lnTo>
                  <a:pt x="16170" y="35390"/>
                </a:lnTo>
                <a:lnTo>
                  <a:pt x="16090" y="35360"/>
                </a:lnTo>
                <a:lnTo>
                  <a:pt x="15940" y="35370"/>
                </a:lnTo>
                <a:lnTo>
                  <a:pt x="15750" y="35410"/>
                </a:lnTo>
                <a:lnTo>
                  <a:pt x="15100" y="35680"/>
                </a:lnTo>
                <a:lnTo>
                  <a:pt x="14890" y="35740"/>
                </a:lnTo>
                <a:lnTo>
                  <a:pt x="14310" y="35750"/>
                </a:lnTo>
                <a:lnTo>
                  <a:pt x="14000" y="35830"/>
                </a:lnTo>
                <a:lnTo>
                  <a:pt x="13780" y="35510"/>
                </a:lnTo>
                <a:lnTo>
                  <a:pt x="13390" y="34640"/>
                </a:lnTo>
                <a:lnTo>
                  <a:pt x="13210" y="34420"/>
                </a:lnTo>
                <a:lnTo>
                  <a:pt x="13200" y="34420"/>
                </a:lnTo>
                <a:lnTo>
                  <a:pt x="13110" y="34390"/>
                </a:lnTo>
                <a:lnTo>
                  <a:pt x="13010" y="34380"/>
                </a:lnTo>
                <a:lnTo>
                  <a:pt x="12920" y="34390"/>
                </a:lnTo>
                <a:lnTo>
                  <a:pt x="12830" y="34420"/>
                </a:lnTo>
                <a:lnTo>
                  <a:pt x="12630" y="34560"/>
                </a:lnTo>
                <a:lnTo>
                  <a:pt x="12440" y="34630"/>
                </a:lnTo>
                <a:lnTo>
                  <a:pt x="12250" y="34590"/>
                </a:lnTo>
                <a:lnTo>
                  <a:pt x="12070" y="34420"/>
                </a:lnTo>
                <a:lnTo>
                  <a:pt x="11980" y="34370"/>
                </a:lnTo>
                <a:lnTo>
                  <a:pt x="11780" y="34300"/>
                </a:lnTo>
                <a:lnTo>
                  <a:pt x="11610" y="34300"/>
                </a:lnTo>
                <a:lnTo>
                  <a:pt x="11450" y="34340"/>
                </a:lnTo>
                <a:lnTo>
                  <a:pt x="11290" y="34420"/>
                </a:lnTo>
                <a:lnTo>
                  <a:pt x="10400" y="34720"/>
                </a:lnTo>
                <a:lnTo>
                  <a:pt x="10090" y="34730"/>
                </a:lnTo>
                <a:lnTo>
                  <a:pt x="8600" y="34480"/>
                </a:lnTo>
                <a:lnTo>
                  <a:pt x="8400" y="34280"/>
                </a:lnTo>
                <a:lnTo>
                  <a:pt x="8390" y="34270"/>
                </a:lnTo>
                <a:lnTo>
                  <a:pt x="8330" y="33900"/>
                </a:lnTo>
                <a:lnTo>
                  <a:pt x="8460" y="32740"/>
                </a:lnTo>
                <a:lnTo>
                  <a:pt x="8440" y="32530"/>
                </a:lnTo>
                <a:lnTo>
                  <a:pt x="8330" y="32350"/>
                </a:lnTo>
                <a:lnTo>
                  <a:pt x="8260" y="32320"/>
                </a:lnTo>
                <a:lnTo>
                  <a:pt x="8060" y="32370"/>
                </a:lnTo>
                <a:lnTo>
                  <a:pt x="7980" y="32350"/>
                </a:lnTo>
                <a:lnTo>
                  <a:pt x="7920" y="32280"/>
                </a:lnTo>
                <a:lnTo>
                  <a:pt x="7830" y="32110"/>
                </a:lnTo>
                <a:lnTo>
                  <a:pt x="7780" y="32050"/>
                </a:lnTo>
                <a:lnTo>
                  <a:pt x="7320" y="31870"/>
                </a:lnTo>
                <a:lnTo>
                  <a:pt x="6370" y="31830"/>
                </a:lnTo>
                <a:lnTo>
                  <a:pt x="4960" y="31330"/>
                </a:lnTo>
                <a:lnTo>
                  <a:pt x="4630" y="31020"/>
                </a:lnTo>
                <a:lnTo>
                  <a:pt x="4550" y="30430"/>
                </a:lnTo>
                <a:lnTo>
                  <a:pt x="4570" y="30210"/>
                </a:lnTo>
                <a:lnTo>
                  <a:pt x="4590" y="30110"/>
                </a:lnTo>
                <a:lnTo>
                  <a:pt x="4640" y="30040"/>
                </a:lnTo>
                <a:lnTo>
                  <a:pt x="4730" y="29960"/>
                </a:lnTo>
                <a:lnTo>
                  <a:pt x="4750" y="29940"/>
                </a:lnTo>
                <a:lnTo>
                  <a:pt x="4880" y="29900"/>
                </a:lnTo>
                <a:lnTo>
                  <a:pt x="4980" y="29930"/>
                </a:lnTo>
                <a:lnTo>
                  <a:pt x="5060" y="29900"/>
                </a:lnTo>
                <a:lnTo>
                  <a:pt x="5150" y="29400"/>
                </a:lnTo>
                <a:lnTo>
                  <a:pt x="5300" y="28900"/>
                </a:lnTo>
                <a:lnTo>
                  <a:pt x="5310" y="28340"/>
                </a:lnTo>
                <a:lnTo>
                  <a:pt x="5390" y="27730"/>
                </a:lnTo>
                <a:lnTo>
                  <a:pt x="5530" y="27150"/>
                </a:lnTo>
                <a:lnTo>
                  <a:pt x="5640" y="27010"/>
                </a:lnTo>
                <a:lnTo>
                  <a:pt x="5820" y="26990"/>
                </a:lnTo>
                <a:lnTo>
                  <a:pt x="6120" y="27030"/>
                </a:lnTo>
                <a:lnTo>
                  <a:pt x="6170" y="27020"/>
                </a:lnTo>
                <a:lnTo>
                  <a:pt x="6230" y="26990"/>
                </a:lnTo>
                <a:lnTo>
                  <a:pt x="6280" y="26950"/>
                </a:lnTo>
                <a:lnTo>
                  <a:pt x="6320" y="26890"/>
                </a:lnTo>
                <a:lnTo>
                  <a:pt x="6240" y="26220"/>
                </a:lnTo>
                <a:lnTo>
                  <a:pt x="6470" y="26000"/>
                </a:lnTo>
                <a:lnTo>
                  <a:pt x="7400" y="25850"/>
                </a:lnTo>
                <a:lnTo>
                  <a:pt x="8480" y="25070"/>
                </a:lnTo>
                <a:lnTo>
                  <a:pt x="8920" y="24930"/>
                </a:lnTo>
                <a:lnTo>
                  <a:pt x="9460" y="24940"/>
                </a:lnTo>
                <a:lnTo>
                  <a:pt x="13450" y="25980"/>
                </a:lnTo>
                <a:lnTo>
                  <a:pt x="15190" y="26030"/>
                </a:lnTo>
                <a:lnTo>
                  <a:pt x="16140" y="26380"/>
                </a:lnTo>
                <a:lnTo>
                  <a:pt x="16720" y="26420"/>
                </a:lnTo>
                <a:lnTo>
                  <a:pt x="17290" y="26360"/>
                </a:lnTo>
                <a:lnTo>
                  <a:pt x="18010" y="26170"/>
                </a:lnTo>
                <a:lnTo>
                  <a:pt x="18240" y="26070"/>
                </a:lnTo>
                <a:lnTo>
                  <a:pt x="18240" y="26060"/>
                </a:lnTo>
                <a:lnTo>
                  <a:pt x="18160" y="25870"/>
                </a:lnTo>
                <a:lnTo>
                  <a:pt x="18120" y="25780"/>
                </a:lnTo>
                <a:lnTo>
                  <a:pt x="18270" y="25550"/>
                </a:lnTo>
                <a:lnTo>
                  <a:pt x="18770" y="25230"/>
                </a:lnTo>
                <a:lnTo>
                  <a:pt x="19050" y="24940"/>
                </a:lnTo>
                <a:lnTo>
                  <a:pt x="19210" y="24640"/>
                </a:lnTo>
                <a:lnTo>
                  <a:pt x="19270" y="24270"/>
                </a:lnTo>
                <a:lnTo>
                  <a:pt x="19390" y="21830"/>
                </a:lnTo>
                <a:lnTo>
                  <a:pt x="19510" y="21500"/>
                </a:lnTo>
                <a:lnTo>
                  <a:pt x="19640" y="21510"/>
                </a:lnTo>
                <a:lnTo>
                  <a:pt x="19670" y="21530"/>
                </a:lnTo>
                <a:lnTo>
                  <a:pt x="19800" y="21580"/>
                </a:lnTo>
                <a:lnTo>
                  <a:pt x="20200" y="21220"/>
                </a:lnTo>
                <a:lnTo>
                  <a:pt x="20390" y="21370"/>
                </a:lnTo>
                <a:lnTo>
                  <a:pt x="20700" y="21880"/>
                </a:lnTo>
                <a:lnTo>
                  <a:pt x="20850" y="21960"/>
                </a:lnTo>
                <a:lnTo>
                  <a:pt x="20930" y="21860"/>
                </a:lnTo>
                <a:lnTo>
                  <a:pt x="20960" y="21710"/>
                </a:lnTo>
                <a:lnTo>
                  <a:pt x="20960" y="21630"/>
                </a:lnTo>
                <a:lnTo>
                  <a:pt x="20960" y="21610"/>
                </a:lnTo>
                <a:lnTo>
                  <a:pt x="21040" y="21380"/>
                </a:lnTo>
                <a:lnTo>
                  <a:pt x="21080" y="21360"/>
                </a:lnTo>
                <a:lnTo>
                  <a:pt x="21200" y="21340"/>
                </a:lnTo>
                <a:lnTo>
                  <a:pt x="21250" y="21310"/>
                </a:lnTo>
                <a:lnTo>
                  <a:pt x="21390" y="21020"/>
                </a:lnTo>
                <a:lnTo>
                  <a:pt x="21390" y="20800"/>
                </a:lnTo>
                <a:lnTo>
                  <a:pt x="21130" y="20240"/>
                </a:lnTo>
                <a:lnTo>
                  <a:pt x="21020" y="19920"/>
                </a:lnTo>
                <a:lnTo>
                  <a:pt x="20980" y="19630"/>
                </a:lnTo>
                <a:lnTo>
                  <a:pt x="21060" y="19510"/>
                </a:lnTo>
                <a:lnTo>
                  <a:pt x="21300" y="19680"/>
                </a:lnTo>
                <a:lnTo>
                  <a:pt x="21540" y="20200"/>
                </a:lnTo>
                <a:lnTo>
                  <a:pt x="21710" y="20860"/>
                </a:lnTo>
                <a:lnTo>
                  <a:pt x="21980" y="21270"/>
                </a:lnTo>
                <a:lnTo>
                  <a:pt x="22480" y="21070"/>
                </a:lnTo>
                <a:lnTo>
                  <a:pt x="22440" y="20730"/>
                </a:lnTo>
                <a:lnTo>
                  <a:pt x="21410" y="19310"/>
                </a:lnTo>
                <a:lnTo>
                  <a:pt x="21350" y="19160"/>
                </a:lnTo>
                <a:lnTo>
                  <a:pt x="21340" y="19010"/>
                </a:lnTo>
                <a:lnTo>
                  <a:pt x="21360" y="18700"/>
                </a:lnTo>
                <a:lnTo>
                  <a:pt x="21320" y="18580"/>
                </a:lnTo>
                <a:lnTo>
                  <a:pt x="21110" y="18420"/>
                </a:lnTo>
                <a:lnTo>
                  <a:pt x="21090" y="18280"/>
                </a:lnTo>
                <a:lnTo>
                  <a:pt x="21240" y="18000"/>
                </a:lnTo>
                <a:lnTo>
                  <a:pt x="21420" y="18150"/>
                </a:lnTo>
                <a:lnTo>
                  <a:pt x="21690" y="18620"/>
                </a:lnTo>
                <a:lnTo>
                  <a:pt x="21840" y="18580"/>
                </a:lnTo>
                <a:lnTo>
                  <a:pt x="22250" y="18210"/>
                </a:lnTo>
                <a:lnTo>
                  <a:pt x="22490" y="18140"/>
                </a:lnTo>
                <a:lnTo>
                  <a:pt x="23340" y="18270"/>
                </a:lnTo>
                <a:lnTo>
                  <a:pt x="23600" y="18230"/>
                </a:lnTo>
                <a:lnTo>
                  <a:pt x="23700" y="18040"/>
                </a:lnTo>
                <a:lnTo>
                  <a:pt x="23720" y="17820"/>
                </a:lnTo>
                <a:lnTo>
                  <a:pt x="23680" y="17590"/>
                </a:lnTo>
                <a:lnTo>
                  <a:pt x="23600" y="17370"/>
                </a:lnTo>
                <a:lnTo>
                  <a:pt x="23060" y="16980"/>
                </a:lnTo>
                <a:lnTo>
                  <a:pt x="20330" y="17510"/>
                </a:lnTo>
                <a:lnTo>
                  <a:pt x="20220" y="17540"/>
                </a:lnTo>
                <a:lnTo>
                  <a:pt x="19810" y="17380"/>
                </a:lnTo>
                <a:lnTo>
                  <a:pt x="19280" y="17050"/>
                </a:lnTo>
                <a:lnTo>
                  <a:pt x="18980" y="16710"/>
                </a:lnTo>
                <a:lnTo>
                  <a:pt x="19230" y="16540"/>
                </a:lnTo>
                <a:lnTo>
                  <a:pt x="19700" y="16420"/>
                </a:lnTo>
                <a:lnTo>
                  <a:pt x="20350" y="16250"/>
                </a:lnTo>
                <a:lnTo>
                  <a:pt x="20610" y="16220"/>
                </a:lnTo>
                <a:lnTo>
                  <a:pt x="21280" y="16340"/>
                </a:lnTo>
                <a:lnTo>
                  <a:pt x="21560" y="16300"/>
                </a:lnTo>
                <a:lnTo>
                  <a:pt x="21960" y="16070"/>
                </a:lnTo>
                <a:lnTo>
                  <a:pt x="22190" y="15970"/>
                </a:lnTo>
                <a:lnTo>
                  <a:pt x="24090" y="15680"/>
                </a:lnTo>
                <a:lnTo>
                  <a:pt x="24360" y="15720"/>
                </a:lnTo>
                <a:lnTo>
                  <a:pt x="24730" y="15910"/>
                </a:lnTo>
                <a:lnTo>
                  <a:pt x="25130" y="16110"/>
                </a:lnTo>
                <a:lnTo>
                  <a:pt x="26170" y="16430"/>
                </a:lnTo>
                <a:lnTo>
                  <a:pt x="26750" y="16450"/>
                </a:lnTo>
                <a:lnTo>
                  <a:pt x="27190" y="16250"/>
                </a:lnTo>
                <a:lnTo>
                  <a:pt x="27190" y="15880"/>
                </a:lnTo>
                <a:lnTo>
                  <a:pt x="26340" y="15120"/>
                </a:lnTo>
                <a:lnTo>
                  <a:pt x="26300" y="14670"/>
                </a:lnTo>
                <a:lnTo>
                  <a:pt x="26600" y="14630"/>
                </a:lnTo>
                <a:lnTo>
                  <a:pt x="27050" y="14800"/>
                </a:lnTo>
                <a:lnTo>
                  <a:pt x="27430" y="14740"/>
                </a:lnTo>
                <a:lnTo>
                  <a:pt x="27510" y="13990"/>
                </a:lnTo>
                <a:lnTo>
                  <a:pt x="27440" y="13650"/>
                </a:lnTo>
                <a:lnTo>
                  <a:pt x="27310" y="13360"/>
                </a:lnTo>
                <a:lnTo>
                  <a:pt x="27010" y="12810"/>
                </a:lnTo>
                <a:lnTo>
                  <a:pt x="26900" y="12530"/>
                </a:lnTo>
                <a:lnTo>
                  <a:pt x="26650" y="11670"/>
                </a:lnTo>
                <a:lnTo>
                  <a:pt x="26640" y="11670"/>
                </a:lnTo>
                <a:lnTo>
                  <a:pt x="26180" y="10880"/>
                </a:lnTo>
                <a:lnTo>
                  <a:pt x="26180" y="10560"/>
                </a:lnTo>
                <a:lnTo>
                  <a:pt x="26600" y="10270"/>
                </a:lnTo>
                <a:lnTo>
                  <a:pt x="27310" y="10210"/>
                </a:lnTo>
                <a:lnTo>
                  <a:pt x="27470" y="10110"/>
                </a:lnTo>
                <a:lnTo>
                  <a:pt x="27520" y="9900"/>
                </a:lnTo>
                <a:lnTo>
                  <a:pt x="27440" y="9080"/>
                </a:lnTo>
                <a:lnTo>
                  <a:pt x="27450" y="8520"/>
                </a:lnTo>
                <a:lnTo>
                  <a:pt x="27530" y="8060"/>
                </a:lnTo>
                <a:lnTo>
                  <a:pt x="27710" y="7660"/>
                </a:lnTo>
                <a:lnTo>
                  <a:pt x="28010" y="7270"/>
                </a:lnTo>
                <a:lnTo>
                  <a:pt x="28170" y="7130"/>
                </a:lnTo>
                <a:lnTo>
                  <a:pt x="28360" y="7030"/>
                </a:lnTo>
                <a:lnTo>
                  <a:pt x="28740" y="6900"/>
                </a:lnTo>
                <a:lnTo>
                  <a:pt x="28950" y="6930"/>
                </a:lnTo>
                <a:lnTo>
                  <a:pt x="29100" y="7050"/>
                </a:lnTo>
                <a:lnTo>
                  <a:pt x="29250" y="7210"/>
                </a:lnTo>
                <a:lnTo>
                  <a:pt x="29430" y="7320"/>
                </a:lnTo>
                <a:lnTo>
                  <a:pt x="29800" y="7360"/>
                </a:lnTo>
                <a:lnTo>
                  <a:pt x="30070" y="7610"/>
                </a:lnTo>
                <a:lnTo>
                  <a:pt x="30520" y="8320"/>
                </a:lnTo>
                <a:lnTo>
                  <a:pt x="30660" y="8440"/>
                </a:lnTo>
                <a:lnTo>
                  <a:pt x="30950" y="8630"/>
                </a:lnTo>
                <a:lnTo>
                  <a:pt x="31080" y="8790"/>
                </a:lnTo>
                <a:lnTo>
                  <a:pt x="31300" y="9150"/>
                </a:lnTo>
                <a:lnTo>
                  <a:pt x="31420" y="9320"/>
                </a:lnTo>
                <a:lnTo>
                  <a:pt x="31560" y="9450"/>
                </a:lnTo>
                <a:lnTo>
                  <a:pt x="31920" y="9580"/>
                </a:lnTo>
                <a:lnTo>
                  <a:pt x="32230" y="9490"/>
                </a:lnTo>
                <a:lnTo>
                  <a:pt x="32510" y="9240"/>
                </a:lnTo>
                <a:lnTo>
                  <a:pt x="33000" y="8620"/>
                </a:lnTo>
                <a:lnTo>
                  <a:pt x="33230" y="8420"/>
                </a:lnTo>
                <a:lnTo>
                  <a:pt x="33490" y="8290"/>
                </a:lnTo>
                <a:lnTo>
                  <a:pt x="35640" y="7620"/>
                </a:lnTo>
                <a:lnTo>
                  <a:pt x="36740" y="6760"/>
                </a:lnTo>
                <a:lnTo>
                  <a:pt x="37950" y="6280"/>
                </a:lnTo>
                <a:lnTo>
                  <a:pt x="38790" y="5770"/>
                </a:lnTo>
                <a:lnTo>
                  <a:pt x="39440" y="5010"/>
                </a:lnTo>
                <a:lnTo>
                  <a:pt x="39760" y="3380"/>
                </a:lnTo>
                <a:lnTo>
                  <a:pt x="40200" y="3270"/>
                </a:lnTo>
                <a:lnTo>
                  <a:pt x="40720" y="3480"/>
                </a:lnTo>
                <a:lnTo>
                  <a:pt x="40870" y="3640"/>
                </a:lnTo>
                <a:lnTo>
                  <a:pt x="41090" y="3890"/>
                </a:lnTo>
                <a:lnTo>
                  <a:pt x="41120" y="3940"/>
                </a:lnTo>
                <a:lnTo>
                  <a:pt x="41160" y="3980"/>
                </a:lnTo>
                <a:lnTo>
                  <a:pt x="41520" y="4310"/>
                </a:lnTo>
                <a:lnTo>
                  <a:pt x="43650" y="6720"/>
                </a:lnTo>
                <a:lnTo>
                  <a:pt x="43750" y="6850"/>
                </a:lnTo>
                <a:lnTo>
                  <a:pt x="43720" y="7140"/>
                </a:lnTo>
                <a:lnTo>
                  <a:pt x="43490" y="7050"/>
                </a:lnTo>
                <a:lnTo>
                  <a:pt x="43090" y="6700"/>
                </a:lnTo>
                <a:lnTo>
                  <a:pt x="42860" y="6730"/>
                </a:lnTo>
                <a:lnTo>
                  <a:pt x="42750" y="6920"/>
                </a:lnTo>
                <a:lnTo>
                  <a:pt x="42770" y="7190"/>
                </a:lnTo>
                <a:lnTo>
                  <a:pt x="42960" y="7420"/>
                </a:lnTo>
                <a:lnTo>
                  <a:pt x="44020" y="7670"/>
                </a:lnTo>
                <a:lnTo>
                  <a:pt x="44470" y="7930"/>
                </a:lnTo>
                <a:lnTo>
                  <a:pt x="44370" y="8450"/>
                </a:lnTo>
                <a:lnTo>
                  <a:pt x="44340" y="8580"/>
                </a:lnTo>
                <a:lnTo>
                  <a:pt x="44160" y="8700"/>
                </a:lnTo>
                <a:lnTo>
                  <a:pt x="44120" y="8760"/>
                </a:lnTo>
                <a:lnTo>
                  <a:pt x="44100" y="8830"/>
                </a:lnTo>
                <a:lnTo>
                  <a:pt x="44060" y="8890"/>
                </a:lnTo>
                <a:lnTo>
                  <a:pt x="43870" y="8940"/>
                </a:lnTo>
                <a:lnTo>
                  <a:pt x="43770" y="8980"/>
                </a:lnTo>
                <a:lnTo>
                  <a:pt x="43600" y="9120"/>
                </a:lnTo>
                <a:lnTo>
                  <a:pt x="43430" y="9280"/>
                </a:lnTo>
                <a:lnTo>
                  <a:pt x="42720" y="9860"/>
                </a:lnTo>
                <a:lnTo>
                  <a:pt x="42310" y="10370"/>
                </a:lnTo>
                <a:lnTo>
                  <a:pt x="42160" y="10500"/>
                </a:lnTo>
                <a:lnTo>
                  <a:pt x="41990" y="10580"/>
                </a:lnTo>
                <a:lnTo>
                  <a:pt x="41810" y="10630"/>
                </a:lnTo>
                <a:lnTo>
                  <a:pt x="41650" y="10700"/>
                </a:lnTo>
                <a:lnTo>
                  <a:pt x="41490" y="10860"/>
                </a:lnTo>
                <a:lnTo>
                  <a:pt x="41210" y="11340"/>
                </a:lnTo>
                <a:lnTo>
                  <a:pt x="41100" y="11500"/>
                </a:lnTo>
                <a:lnTo>
                  <a:pt x="40980" y="11540"/>
                </a:lnTo>
                <a:lnTo>
                  <a:pt x="40180" y="11730"/>
                </a:lnTo>
                <a:lnTo>
                  <a:pt x="39840" y="11950"/>
                </a:lnTo>
                <a:lnTo>
                  <a:pt x="39650" y="12250"/>
                </a:lnTo>
                <a:lnTo>
                  <a:pt x="39670" y="12570"/>
                </a:lnTo>
                <a:lnTo>
                  <a:pt x="39690" y="12650"/>
                </a:lnTo>
                <a:lnTo>
                  <a:pt x="39710" y="12690"/>
                </a:lnTo>
                <a:lnTo>
                  <a:pt x="39860" y="12910"/>
                </a:lnTo>
                <a:lnTo>
                  <a:pt x="39880" y="12930"/>
                </a:lnTo>
                <a:lnTo>
                  <a:pt x="39980" y="13050"/>
                </a:lnTo>
                <a:lnTo>
                  <a:pt x="40010" y="13120"/>
                </a:lnTo>
                <a:lnTo>
                  <a:pt x="39860" y="13650"/>
                </a:lnTo>
                <a:lnTo>
                  <a:pt x="40440" y="13910"/>
                </a:lnTo>
                <a:lnTo>
                  <a:pt x="40680" y="13980"/>
                </a:lnTo>
                <a:lnTo>
                  <a:pt x="40940" y="13960"/>
                </a:lnTo>
                <a:lnTo>
                  <a:pt x="41160" y="13890"/>
                </a:lnTo>
                <a:lnTo>
                  <a:pt x="41380" y="13860"/>
                </a:lnTo>
                <a:lnTo>
                  <a:pt x="41640" y="13970"/>
                </a:lnTo>
                <a:lnTo>
                  <a:pt x="41940" y="14480"/>
                </a:lnTo>
                <a:lnTo>
                  <a:pt x="42100" y="15190"/>
                </a:lnTo>
                <a:lnTo>
                  <a:pt x="42310" y="15840"/>
                </a:lnTo>
                <a:lnTo>
                  <a:pt x="42780" y="16180"/>
                </a:lnTo>
                <a:lnTo>
                  <a:pt x="43270" y="16210"/>
                </a:lnTo>
                <a:lnTo>
                  <a:pt x="43770" y="16170"/>
                </a:lnTo>
                <a:lnTo>
                  <a:pt x="45430" y="15650"/>
                </a:lnTo>
                <a:lnTo>
                  <a:pt x="46470" y="15560"/>
                </a:lnTo>
                <a:lnTo>
                  <a:pt x="46710" y="15580"/>
                </a:lnTo>
                <a:lnTo>
                  <a:pt x="46900" y="15890"/>
                </a:lnTo>
                <a:lnTo>
                  <a:pt x="46950" y="15950"/>
                </a:lnTo>
                <a:lnTo>
                  <a:pt x="46750" y="16330"/>
                </a:lnTo>
                <a:lnTo>
                  <a:pt x="46360" y="16620"/>
                </a:lnTo>
                <a:lnTo>
                  <a:pt x="46000" y="16740"/>
                </a:lnTo>
                <a:lnTo>
                  <a:pt x="45580" y="16640"/>
                </a:lnTo>
                <a:lnTo>
                  <a:pt x="45380" y="16600"/>
                </a:lnTo>
                <a:lnTo>
                  <a:pt x="45220" y="16650"/>
                </a:lnTo>
                <a:lnTo>
                  <a:pt x="45200" y="16680"/>
                </a:lnTo>
                <a:lnTo>
                  <a:pt x="45140" y="16720"/>
                </a:lnTo>
                <a:lnTo>
                  <a:pt x="44930" y="16840"/>
                </a:lnTo>
                <a:lnTo>
                  <a:pt x="44920" y="16810"/>
                </a:lnTo>
                <a:lnTo>
                  <a:pt x="44900" y="16800"/>
                </a:lnTo>
                <a:lnTo>
                  <a:pt x="44880" y="16780"/>
                </a:lnTo>
                <a:lnTo>
                  <a:pt x="44830" y="16750"/>
                </a:lnTo>
                <a:lnTo>
                  <a:pt x="44760" y="16760"/>
                </a:lnTo>
                <a:lnTo>
                  <a:pt x="44720" y="16790"/>
                </a:lnTo>
                <a:lnTo>
                  <a:pt x="44650" y="16890"/>
                </a:lnTo>
                <a:lnTo>
                  <a:pt x="44190" y="17280"/>
                </a:lnTo>
                <a:lnTo>
                  <a:pt x="44030" y="17380"/>
                </a:lnTo>
                <a:lnTo>
                  <a:pt x="43340" y="17610"/>
                </a:lnTo>
                <a:lnTo>
                  <a:pt x="43290" y="17630"/>
                </a:lnTo>
                <a:lnTo>
                  <a:pt x="43000" y="17910"/>
                </a:lnTo>
                <a:lnTo>
                  <a:pt x="42980" y="17920"/>
                </a:lnTo>
                <a:lnTo>
                  <a:pt x="42930" y="18310"/>
                </a:lnTo>
                <a:lnTo>
                  <a:pt x="42940" y="18720"/>
                </a:lnTo>
                <a:lnTo>
                  <a:pt x="42940" y="18780"/>
                </a:lnTo>
                <a:lnTo>
                  <a:pt x="42910" y="18940"/>
                </a:lnTo>
                <a:lnTo>
                  <a:pt x="42840" y="19310"/>
                </a:lnTo>
                <a:lnTo>
                  <a:pt x="42740" y="19480"/>
                </a:lnTo>
                <a:lnTo>
                  <a:pt x="42710" y="19530"/>
                </a:lnTo>
                <a:lnTo>
                  <a:pt x="42680" y="19590"/>
                </a:lnTo>
                <a:lnTo>
                  <a:pt x="42480" y="19800"/>
                </a:lnTo>
                <a:lnTo>
                  <a:pt x="42250" y="19940"/>
                </a:lnTo>
                <a:lnTo>
                  <a:pt x="42000" y="20030"/>
                </a:lnTo>
                <a:lnTo>
                  <a:pt x="41500" y="20050"/>
                </a:lnTo>
                <a:lnTo>
                  <a:pt x="41410" y="20100"/>
                </a:lnTo>
                <a:lnTo>
                  <a:pt x="41370" y="20120"/>
                </a:lnTo>
                <a:lnTo>
                  <a:pt x="41320" y="20200"/>
                </a:lnTo>
                <a:lnTo>
                  <a:pt x="41290" y="20260"/>
                </a:lnTo>
                <a:lnTo>
                  <a:pt x="41190" y="20590"/>
                </a:lnTo>
                <a:lnTo>
                  <a:pt x="41090" y="20720"/>
                </a:lnTo>
                <a:lnTo>
                  <a:pt x="40840" y="20630"/>
                </a:lnTo>
                <a:lnTo>
                  <a:pt x="40750" y="20430"/>
                </a:lnTo>
                <a:lnTo>
                  <a:pt x="40780" y="20170"/>
                </a:lnTo>
                <a:lnTo>
                  <a:pt x="40890" y="19880"/>
                </a:lnTo>
                <a:lnTo>
                  <a:pt x="41040" y="19670"/>
                </a:lnTo>
                <a:lnTo>
                  <a:pt x="41220" y="19540"/>
                </a:lnTo>
                <a:lnTo>
                  <a:pt x="41410" y="19440"/>
                </a:lnTo>
                <a:lnTo>
                  <a:pt x="41600" y="19310"/>
                </a:lnTo>
                <a:lnTo>
                  <a:pt x="41770" y="18970"/>
                </a:lnTo>
                <a:lnTo>
                  <a:pt x="41650" y="18700"/>
                </a:lnTo>
                <a:lnTo>
                  <a:pt x="41380" y="18520"/>
                </a:lnTo>
                <a:lnTo>
                  <a:pt x="41090" y="18420"/>
                </a:lnTo>
                <a:lnTo>
                  <a:pt x="40160" y="18280"/>
                </a:lnTo>
                <a:lnTo>
                  <a:pt x="39720" y="18090"/>
                </a:lnTo>
                <a:lnTo>
                  <a:pt x="39310" y="18040"/>
                </a:lnTo>
                <a:lnTo>
                  <a:pt x="39100" y="17930"/>
                </a:lnTo>
                <a:lnTo>
                  <a:pt x="38910" y="17720"/>
                </a:lnTo>
                <a:lnTo>
                  <a:pt x="38760" y="17510"/>
                </a:lnTo>
                <a:lnTo>
                  <a:pt x="38600" y="17320"/>
                </a:lnTo>
                <a:lnTo>
                  <a:pt x="38580" y="17310"/>
                </a:lnTo>
                <a:lnTo>
                  <a:pt x="38340" y="17190"/>
                </a:lnTo>
                <a:lnTo>
                  <a:pt x="38070" y="17170"/>
                </a:lnTo>
                <a:lnTo>
                  <a:pt x="37900" y="17180"/>
                </a:lnTo>
                <a:lnTo>
                  <a:pt x="37490" y="17210"/>
                </a:lnTo>
                <a:lnTo>
                  <a:pt x="37240" y="17130"/>
                </a:lnTo>
                <a:lnTo>
                  <a:pt x="35580" y="16030"/>
                </a:lnTo>
                <a:lnTo>
                  <a:pt x="35170" y="15990"/>
                </a:lnTo>
                <a:lnTo>
                  <a:pt x="32120" y="17090"/>
                </a:lnTo>
                <a:lnTo>
                  <a:pt x="31290" y="17380"/>
                </a:lnTo>
                <a:lnTo>
                  <a:pt x="30900" y="17520"/>
                </a:lnTo>
                <a:lnTo>
                  <a:pt x="30610" y="17630"/>
                </a:lnTo>
                <a:lnTo>
                  <a:pt x="30580" y="17640"/>
                </a:lnTo>
                <a:lnTo>
                  <a:pt x="30460" y="17660"/>
                </a:lnTo>
                <a:lnTo>
                  <a:pt x="30380" y="17670"/>
                </a:lnTo>
                <a:lnTo>
                  <a:pt x="30200" y="17650"/>
                </a:lnTo>
                <a:lnTo>
                  <a:pt x="30120" y="17570"/>
                </a:lnTo>
                <a:lnTo>
                  <a:pt x="30000" y="17340"/>
                </a:lnTo>
                <a:lnTo>
                  <a:pt x="29910" y="17310"/>
                </a:lnTo>
                <a:lnTo>
                  <a:pt x="29850" y="17380"/>
                </a:lnTo>
                <a:lnTo>
                  <a:pt x="29800" y="17640"/>
                </a:lnTo>
                <a:lnTo>
                  <a:pt x="29770" y="17740"/>
                </a:lnTo>
                <a:lnTo>
                  <a:pt x="29530" y="18090"/>
                </a:lnTo>
                <a:lnTo>
                  <a:pt x="29340" y="18440"/>
                </a:lnTo>
                <a:lnTo>
                  <a:pt x="29270" y="18830"/>
                </a:lnTo>
                <a:lnTo>
                  <a:pt x="29360" y="19310"/>
                </a:lnTo>
                <a:lnTo>
                  <a:pt x="29410" y="19400"/>
                </a:lnTo>
                <a:lnTo>
                  <a:pt x="29430" y="19500"/>
                </a:lnTo>
                <a:lnTo>
                  <a:pt x="29440" y="19600"/>
                </a:lnTo>
                <a:lnTo>
                  <a:pt x="29430" y="19700"/>
                </a:lnTo>
                <a:lnTo>
                  <a:pt x="29660" y="20120"/>
                </a:lnTo>
                <a:lnTo>
                  <a:pt x="29700" y="20190"/>
                </a:lnTo>
                <a:lnTo>
                  <a:pt x="29700" y="20210"/>
                </a:lnTo>
                <a:lnTo>
                  <a:pt x="29700" y="20230"/>
                </a:lnTo>
                <a:lnTo>
                  <a:pt x="29710" y="20260"/>
                </a:lnTo>
                <a:lnTo>
                  <a:pt x="29710" y="20290"/>
                </a:lnTo>
                <a:lnTo>
                  <a:pt x="29710" y="20400"/>
                </a:lnTo>
                <a:lnTo>
                  <a:pt x="28590" y="20800"/>
                </a:lnTo>
                <a:lnTo>
                  <a:pt x="28030" y="19830"/>
                </a:lnTo>
                <a:lnTo>
                  <a:pt x="27890" y="19680"/>
                </a:lnTo>
                <a:lnTo>
                  <a:pt x="27690" y="19450"/>
                </a:lnTo>
                <a:lnTo>
                  <a:pt x="27530" y="19420"/>
                </a:lnTo>
                <a:lnTo>
                  <a:pt x="27490" y="19450"/>
                </a:lnTo>
                <a:lnTo>
                  <a:pt x="27480" y="19540"/>
                </a:lnTo>
                <a:lnTo>
                  <a:pt x="27430" y="19690"/>
                </a:lnTo>
                <a:lnTo>
                  <a:pt x="27210" y="20190"/>
                </a:lnTo>
                <a:lnTo>
                  <a:pt x="26670" y="21820"/>
                </a:lnTo>
                <a:lnTo>
                  <a:pt x="26540" y="22400"/>
                </a:lnTo>
                <a:lnTo>
                  <a:pt x="26510" y="23000"/>
                </a:lnTo>
                <a:lnTo>
                  <a:pt x="26590" y="23280"/>
                </a:lnTo>
                <a:lnTo>
                  <a:pt x="26760" y="23480"/>
                </a:lnTo>
                <a:lnTo>
                  <a:pt x="26970" y="23650"/>
                </a:lnTo>
                <a:lnTo>
                  <a:pt x="27130" y="23860"/>
                </a:lnTo>
                <a:lnTo>
                  <a:pt x="27220" y="24110"/>
                </a:lnTo>
                <a:lnTo>
                  <a:pt x="27260" y="24400"/>
                </a:lnTo>
                <a:lnTo>
                  <a:pt x="27200" y="26200"/>
                </a:lnTo>
                <a:lnTo>
                  <a:pt x="27370" y="26560"/>
                </a:lnTo>
                <a:lnTo>
                  <a:pt x="27830" y="26370"/>
                </a:lnTo>
                <a:lnTo>
                  <a:pt x="27900" y="26260"/>
                </a:lnTo>
                <a:lnTo>
                  <a:pt x="27900" y="26250"/>
                </a:lnTo>
                <a:lnTo>
                  <a:pt x="27930" y="26150"/>
                </a:lnTo>
                <a:lnTo>
                  <a:pt x="27970" y="26050"/>
                </a:lnTo>
                <a:lnTo>
                  <a:pt x="28080" y="26000"/>
                </a:lnTo>
                <a:lnTo>
                  <a:pt x="28150" y="26040"/>
                </a:lnTo>
                <a:lnTo>
                  <a:pt x="28330" y="26240"/>
                </a:lnTo>
                <a:lnTo>
                  <a:pt x="28430" y="26340"/>
                </a:lnTo>
                <a:lnTo>
                  <a:pt x="28670" y="26420"/>
                </a:lnTo>
                <a:lnTo>
                  <a:pt x="29080" y="26350"/>
                </a:lnTo>
                <a:lnTo>
                  <a:pt x="29100" y="26350"/>
                </a:lnTo>
                <a:lnTo>
                  <a:pt x="29170" y="26340"/>
                </a:lnTo>
                <a:lnTo>
                  <a:pt x="29430" y="26340"/>
                </a:lnTo>
                <a:lnTo>
                  <a:pt x="29460" y="26330"/>
                </a:lnTo>
                <a:lnTo>
                  <a:pt x="29590" y="26320"/>
                </a:lnTo>
                <a:lnTo>
                  <a:pt x="29650" y="26310"/>
                </a:lnTo>
                <a:lnTo>
                  <a:pt x="29860" y="26230"/>
                </a:lnTo>
                <a:lnTo>
                  <a:pt x="30050" y="26110"/>
                </a:lnTo>
                <a:lnTo>
                  <a:pt x="30060" y="26110"/>
                </a:lnTo>
                <a:lnTo>
                  <a:pt x="30450" y="25770"/>
                </a:lnTo>
                <a:lnTo>
                  <a:pt x="30660" y="25690"/>
                </a:lnTo>
                <a:lnTo>
                  <a:pt x="30680" y="25690"/>
                </a:lnTo>
                <a:lnTo>
                  <a:pt x="31670" y="25620"/>
                </a:lnTo>
                <a:lnTo>
                  <a:pt x="32150" y="25680"/>
                </a:lnTo>
                <a:lnTo>
                  <a:pt x="32610" y="25830"/>
                </a:lnTo>
                <a:lnTo>
                  <a:pt x="33100" y="26110"/>
                </a:lnTo>
                <a:lnTo>
                  <a:pt x="33550" y="26250"/>
                </a:lnTo>
                <a:lnTo>
                  <a:pt x="33830" y="26190"/>
                </a:lnTo>
                <a:lnTo>
                  <a:pt x="34190" y="26120"/>
                </a:lnTo>
                <a:lnTo>
                  <a:pt x="34450" y="26070"/>
                </a:lnTo>
                <a:lnTo>
                  <a:pt x="34930" y="26120"/>
                </a:lnTo>
                <a:lnTo>
                  <a:pt x="35280" y="26280"/>
                </a:lnTo>
                <a:lnTo>
                  <a:pt x="35380" y="26200"/>
                </a:lnTo>
                <a:lnTo>
                  <a:pt x="35420" y="26140"/>
                </a:lnTo>
                <a:lnTo>
                  <a:pt x="35560" y="25940"/>
                </a:lnTo>
                <a:lnTo>
                  <a:pt x="35760" y="25760"/>
                </a:lnTo>
                <a:lnTo>
                  <a:pt x="36000" y="25690"/>
                </a:lnTo>
                <a:lnTo>
                  <a:pt x="36250" y="25690"/>
                </a:lnTo>
                <a:lnTo>
                  <a:pt x="36370" y="25720"/>
                </a:lnTo>
                <a:lnTo>
                  <a:pt x="36490" y="25740"/>
                </a:lnTo>
                <a:lnTo>
                  <a:pt x="36880" y="25970"/>
                </a:lnTo>
                <a:lnTo>
                  <a:pt x="37070" y="26040"/>
                </a:lnTo>
                <a:lnTo>
                  <a:pt x="37260" y="25980"/>
                </a:lnTo>
                <a:lnTo>
                  <a:pt x="37310" y="25900"/>
                </a:lnTo>
                <a:lnTo>
                  <a:pt x="37360" y="25830"/>
                </a:lnTo>
                <a:lnTo>
                  <a:pt x="37680" y="25130"/>
                </a:lnTo>
                <a:lnTo>
                  <a:pt x="37860" y="24990"/>
                </a:lnTo>
                <a:lnTo>
                  <a:pt x="37980" y="25140"/>
                </a:lnTo>
                <a:lnTo>
                  <a:pt x="38030" y="25420"/>
                </a:lnTo>
                <a:lnTo>
                  <a:pt x="38030" y="25630"/>
                </a:lnTo>
                <a:lnTo>
                  <a:pt x="38030" y="25680"/>
                </a:lnTo>
                <a:lnTo>
                  <a:pt x="37910" y="26220"/>
                </a:lnTo>
                <a:lnTo>
                  <a:pt x="37930" y="26430"/>
                </a:lnTo>
                <a:lnTo>
                  <a:pt x="38130" y="26510"/>
                </a:lnTo>
                <a:lnTo>
                  <a:pt x="38340" y="26460"/>
                </a:lnTo>
                <a:lnTo>
                  <a:pt x="38560" y="26300"/>
                </a:lnTo>
                <a:lnTo>
                  <a:pt x="39380" y="25690"/>
                </a:lnTo>
                <a:lnTo>
                  <a:pt x="39530" y="25640"/>
                </a:lnTo>
                <a:lnTo>
                  <a:pt x="39650" y="25650"/>
                </a:lnTo>
                <a:lnTo>
                  <a:pt x="39680" y="25660"/>
                </a:lnTo>
                <a:lnTo>
                  <a:pt x="39890" y="25730"/>
                </a:lnTo>
                <a:lnTo>
                  <a:pt x="40010" y="25730"/>
                </a:lnTo>
                <a:lnTo>
                  <a:pt x="40080" y="25680"/>
                </a:lnTo>
                <a:lnTo>
                  <a:pt x="40140" y="25600"/>
                </a:lnTo>
                <a:lnTo>
                  <a:pt x="40170" y="25560"/>
                </a:lnTo>
                <a:lnTo>
                  <a:pt x="40210" y="25520"/>
                </a:lnTo>
                <a:lnTo>
                  <a:pt x="40320" y="25480"/>
                </a:lnTo>
                <a:lnTo>
                  <a:pt x="40510" y="25440"/>
                </a:lnTo>
                <a:lnTo>
                  <a:pt x="40550" y="25420"/>
                </a:lnTo>
                <a:lnTo>
                  <a:pt x="40760" y="25340"/>
                </a:lnTo>
                <a:lnTo>
                  <a:pt x="40890" y="25290"/>
                </a:lnTo>
                <a:lnTo>
                  <a:pt x="41090" y="25270"/>
                </a:lnTo>
                <a:lnTo>
                  <a:pt x="41120" y="25280"/>
                </a:lnTo>
                <a:lnTo>
                  <a:pt x="41250" y="25330"/>
                </a:lnTo>
                <a:lnTo>
                  <a:pt x="41510" y="25570"/>
                </a:lnTo>
                <a:lnTo>
                  <a:pt x="41660" y="25660"/>
                </a:lnTo>
                <a:lnTo>
                  <a:pt x="41860" y="25680"/>
                </a:lnTo>
                <a:lnTo>
                  <a:pt x="42290" y="25600"/>
                </a:lnTo>
                <a:lnTo>
                  <a:pt x="42500" y="25620"/>
                </a:lnTo>
                <a:lnTo>
                  <a:pt x="42780" y="25840"/>
                </a:lnTo>
                <a:lnTo>
                  <a:pt x="42940" y="26160"/>
                </a:lnTo>
                <a:lnTo>
                  <a:pt x="43170" y="26880"/>
                </a:lnTo>
                <a:close/>
                <a:moveTo>
                  <a:pt x="41650" y="21120"/>
                </a:moveTo>
                <a:lnTo>
                  <a:pt x="42750" y="21490"/>
                </a:lnTo>
                <a:lnTo>
                  <a:pt x="43160" y="21500"/>
                </a:lnTo>
                <a:lnTo>
                  <a:pt x="43530" y="21330"/>
                </a:lnTo>
                <a:lnTo>
                  <a:pt x="43670" y="21370"/>
                </a:lnTo>
                <a:lnTo>
                  <a:pt x="43760" y="21650"/>
                </a:lnTo>
                <a:lnTo>
                  <a:pt x="43760" y="21730"/>
                </a:lnTo>
                <a:lnTo>
                  <a:pt x="43740" y="21920"/>
                </a:lnTo>
                <a:lnTo>
                  <a:pt x="43620" y="22030"/>
                </a:lnTo>
                <a:lnTo>
                  <a:pt x="43240" y="22110"/>
                </a:lnTo>
                <a:lnTo>
                  <a:pt x="43050" y="22200"/>
                </a:lnTo>
                <a:lnTo>
                  <a:pt x="42910" y="22280"/>
                </a:lnTo>
                <a:lnTo>
                  <a:pt x="42500" y="22600"/>
                </a:lnTo>
                <a:lnTo>
                  <a:pt x="42310" y="22760"/>
                </a:lnTo>
                <a:lnTo>
                  <a:pt x="42240" y="22710"/>
                </a:lnTo>
                <a:lnTo>
                  <a:pt x="41910" y="22140"/>
                </a:lnTo>
                <a:lnTo>
                  <a:pt x="41790" y="21990"/>
                </a:lnTo>
                <a:lnTo>
                  <a:pt x="41400" y="21720"/>
                </a:lnTo>
                <a:lnTo>
                  <a:pt x="41240" y="21490"/>
                </a:lnTo>
                <a:lnTo>
                  <a:pt x="41150" y="21240"/>
                </a:lnTo>
                <a:lnTo>
                  <a:pt x="41170" y="21010"/>
                </a:lnTo>
                <a:lnTo>
                  <a:pt x="41340" y="21010"/>
                </a:lnTo>
                <a:lnTo>
                  <a:pt x="41410" y="21040"/>
                </a:lnTo>
                <a:lnTo>
                  <a:pt x="41450" y="21050"/>
                </a:lnTo>
                <a:lnTo>
                  <a:pt x="41650" y="21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