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Khatlon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Tajikistan • State Map | Fully Editable Vector Shape</a:t>
            </a:r>
          </a:p>
        </p:txBody>
      </p:sp>
      <p:sp>
        <p:nvSpPr>
          <p:cNvPr id="101" name="Khatlon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14980" y="50070"/>
                </a:moveTo>
                <a:lnTo>
                  <a:pt x="14990" y="50080"/>
                </a:lnTo>
                <a:lnTo>
                  <a:pt x="15300" y="50320"/>
                </a:lnTo>
                <a:lnTo>
                  <a:pt x="15420" y="50460"/>
                </a:lnTo>
                <a:lnTo>
                  <a:pt x="15590" y="50600"/>
                </a:lnTo>
                <a:lnTo>
                  <a:pt x="15880" y="50630"/>
                </a:lnTo>
                <a:lnTo>
                  <a:pt x="16770" y="50490"/>
                </a:lnTo>
                <a:lnTo>
                  <a:pt x="16980" y="50430"/>
                </a:lnTo>
                <a:lnTo>
                  <a:pt x="17030" y="50470"/>
                </a:lnTo>
                <a:lnTo>
                  <a:pt x="17080" y="50520"/>
                </a:lnTo>
                <a:lnTo>
                  <a:pt x="17110" y="50590"/>
                </a:lnTo>
                <a:lnTo>
                  <a:pt x="17150" y="50640"/>
                </a:lnTo>
                <a:lnTo>
                  <a:pt x="17210" y="50660"/>
                </a:lnTo>
                <a:lnTo>
                  <a:pt x="17280" y="50660"/>
                </a:lnTo>
                <a:lnTo>
                  <a:pt x="17500" y="50600"/>
                </a:lnTo>
                <a:lnTo>
                  <a:pt x="17580" y="50550"/>
                </a:lnTo>
                <a:lnTo>
                  <a:pt x="17640" y="50460"/>
                </a:lnTo>
                <a:lnTo>
                  <a:pt x="17830" y="49780"/>
                </a:lnTo>
                <a:lnTo>
                  <a:pt x="17940" y="49480"/>
                </a:lnTo>
                <a:lnTo>
                  <a:pt x="18100" y="49260"/>
                </a:lnTo>
                <a:lnTo>
                  <a:pt x="18460" y="49090"/>
                </a:lnTo>
                <a:lnTo>
                  <a:pt x="18520" y="49040"/>
                </a:lnTo>
                <a:lnTo>
                  <a:pt x="18550" y="48940"/>
                </a:lnTo>
                <a:lnTo>
                  <a:pt x="18580" y="48660"/>
                </a:lnTo>
                <a:lnTo>
                  <a:pt x="18580" y="48320"/>
                </a:lnTo>
                <a:lnTo>
                  <a:pt x="18630" y="48050"/>
                </a:lnTo>
                <a:lnTo>
                  <a:pt x="18610" y="47980"/>
                </a:lnTo>
                <a:lnTo>
                  <a:pt x="18550" y="47930"/>
                </a:lnTo>
                <a:lnTo>
                  <a:pt x="18370" y="47880"/>
                </a:lnTo>
                <a:lnTo>
                  <a:pt x="18300" y="47840"/>
                </a:lnTo>
                <a:lnTo>
                  <a:pt x="18260" y="47790"/>
                </a:lnTo>
                <a:lnTo>
                  <a:pt x="18260" y="47710"/>
                </a:lnTo>
                <a:lnTo>
                  <a:pt x="18280" y="47630"/>
                </a:lnTo>
                <a:lnTo>
                  <a:pt x="18460" y="47250"/>
                </a:lnTo>
                <a:lnTo>
                  <a:pt x="18960" y="46440"/>
                </a:lnTo>
                <a:lnTo>
                  <a:pt x="18990" y="46350"/>
                </a:lnTo>
                <a:lnTo>
                  <a:pt x="19020" y="46260"/>
                </a:lnTo>
                <a:lnTo>
                  <a:pt x="19040" y="46080"/>
                </a:lnTo>
                <a:lnTo>
                  <a:pt x="19050" y="45900"/>
                </a:lnTo>
                <a:lnTo>
                  <a:pt x="19030" y="45660"/>
                </a:lnTo>
                <a:lnTo>
                  <a:pt x="19010" y="45510"/>
                </a:lnTo>
                <a:lnTo>
                  <a:pt x="18860" y="45010"/>
                </a:lnTo>
                <a:lnTo>
                  <a:pt x="18850" y="44930"/>
                </a:lnTo>
                <a:lnTo>
                  <a:pt x="18880" y="44850"/>
                </a:lnTo>
                <a:lnTo>
                  <a:pt x="18920" y="44770"/>
                </a:lnTo>
                <a:lnTo>
                  <a:pt x="19100" y="44550"/>
                </a:lnTo>
                <a:lnTo>
                  <a:pt x="19310" y="44360"/>
                </a:lnTo>
                <a:lnTo>
                  <a:pt x="19400" y="44330"/>
                </a:lnTo>
                <a:lnTo>
                  <a:pt x="19510" y="44330"/>
                </a:lnTo>
                <a:lnTo>
                  <a:pt x="19930" y="44460"/>
                </a:lnTo>
                <a:lnTo>
                  <a:pt x="20330" y="44530"/>
                </a:lnTo>
                <a:lnTo>
                  <a:pt x="20420" y="44530"/>
                </a:lnTo>
                <a:lnTo>
                  <a:pt x="20530" y="44510"/>
                </a:lnTo>
                <a:lnTo>
                  <a:pt x="20690" y="44430"/>
                </a:lnTo>
                <a:lnTo>
                  <a:pt x="20780" y="44370"/>
                </a:lnTo>
                <a:lnTo>
                  <a:pt x="20840" y="44300"/>
                </a:lnTo>
                <a:lnTo>
                  <a:pt x="20970" y="44100"/>
                </a:lnTo>
                <a:lnTo>
                  <a:pt x="21030" y="44050"/>
                </a:lnTo>
                <a:lnTo>
                  <a:pt x="21100" y="44020"/>
                </a:lnTo>
                <a:lnTo>
                  <a:pt x="21190" y="44000"/>
                </a:lnTo>
                <a:lnTo>
                  <a:pt x="21300" y="43990"/>
                </a:lnTo>
                <a:lnTo>
                  <a:pt x="21410" y="44020"/>
                </a:lnTo>
                <a:lnTo>
                  <a:pt x="21480" y="44060"/>
                </a:lnTo>
                <a:lnTo>
                  <a:pt x="21670" y="44360"/>
                </a:lnTo>
                <a:lnTo>
                  <a:pt x="21790" y="44380"/>
                </a:lnTo>
                <a:lnTo>
                  <a:pt x="22230" y="44270"/>
                </a:lnTo>
                <a:lnTo>
                  <a:pt x="22310" y="44240"/>
                </a:lnTo>
                <a:lnTo>
                  <a:pt x="22390" y="44180"/>
                </a:lnTo>
                <a:lnTo>
                  <a:pt x="22480" y="44060"/>
                </a:lnTo>
                <a:lnTo>
                  <a:pt x="22540" y="43970"/>
                </a:lnTo>
                <a:lnTo>
                  <a:pt x="22690" y="43650"/>
                </a:lnTo>
                <a:lnTo>
                  <a:pt x="22730" y="43590"/>
                </a:lnTo>
                <a:lnTo>
                  <a:pt x="22780" y="43530"/>
                </a:lnTo>
                <a:lnTo>
                  <a:pt x="23020" y="43400"/>
                </a:lnTo>
                <a:lnTo>
                  <a:pt x="23800" y="43110"/>
                </a:lnTo>
                <a:lnTo>
                  <a:pt x="25390" y="43010"/>
                </a:lnTo>
                <a:lnTo>
                  <a:pt x="25930" y="42760"/>
                </a:lnTo>
                <a:lnTo>
                  <a:pt x="25980" y="42750"/>
                </a:lnTo>
                <a:lnTo>
                  <a:pt x="26050" y="42750"/>
                </a:lnTo>
                <a:lnTo>
                  <a:pt x="26140" y="42770"/>
                </a:lnTo>
                <a:lnTo>
                  <a:pt x="26230" y="42800"/>
                </a:lnTo>
                <a:lnTo>
                  <a:pt x="26320" y="42870"/>
                </a:lnTo>
                <a:lnTo>
                  <a:pt x="26380" y="42930"/>
                </a:lnTo>
                <a:lnTo>
                  <a:pt x="26430" y="42990"/>
                </a:lnTo>
                <a:lnTo>
                  <a:pt x="26510" y="43100"/>
                </a:lnTo>
                <a:lnTo>
                  <a:pt x="26540" y="43180"/>
                </a:lnTo>
                <a:lnTo>
                  <a:pt x="26550" y="43220"/>
                </a:lnTo>
                <a:lnTo>
                  <a:pt x="26590" y="43490"/>
                </a:lnTo>
                <a:lnTo>
                  <a:pt x="27540" y="43530"/>
                </a:lnTo>
                <a:lnTo>
                  <a:pt x="27650" y="43580"/>
                </a:lnTo>
                <a:lnTo>
                  <a:pt x="27770" y="43650"/>
                </a:lnTo>
                <a:lnTo>
                  <a:pt x="27770" y="43730"/>
                </a:lnTo>
                <a:lnTo>
                  <a:pt x="27750" y="43800"/>
                </a:lnTo>
                <a:lnTo>
                  <a:pt x="27710" y="43860"/>
                </a:lnTo>
                <a:lnTo>
                  <a:pt x="27590" y="43970"/>
                </a:lnTo>
                <a:lnTo>
                  <a:pt x="27550" y="44040"/>
                </a:lnTo>
                <a:lnTo>
                  <a:pt x="27530" y="44140"/>
                </a:lnTo>
                <a:lnTo>
                  <a:pt x="27590" y="44300"/>
                </a:lnTo>
                <a:lnTo>
                  <a:pt x="27660" y="44370"/>
                </a:lnTo>
                <a:lnTo>
                  <a:pt x="27770" y="44420"/>
                </a:lnTo>
                <a:lnTo>
                  <a:pt x="27900" y="44410"/>
                </a:lnTo>
                <a:lnTo>
                  <a:pt x="28110" y="44430"/>
                </a:lnTo>
                <a:lnTo>
                  <a:pt x="28230" y="44400"/>
                </a:lnTo>
                <a:lnTo>
                  <a:pt x="28310" y="44360"/>
                </a:lnTo>
                <a:lnTo>
                  <a:pt x="28440" y="44260"/>
                </a:lnTo>
                <a:lnTo>
                  <a:pt x="28590" y="44080"/>
                </a:lnTo>
                <a:lnTo>
                  <a:pt x="28820" y="43870"/>
                </a:lnTo>
                <a:lnTo>
                  <a:pt x="29030" y="43640"/>
                </a:lnTo>
                <a:lnTo>
                  <a:pt x="29100" y="43510"/>
                </a:lnTo>
                <a:lnTo>
                  <a:pt x="29150" y="43450"/>
                </a:lnTo>
                <a:lnTo>
                  <a:pt x="29210" y="43400"/>
                </a:lnTo>
                <a:lnTo>
                  <a:pt x="29260" y="43340"/>
                </a:lnTo>
                <a:lnTo>
                  <a:pt x="29370" y="43150"/>
                </a:lnTo>
                <a:lnTo>
                  <a:pt x="29430" y="43100"/>
                </a:lnTo>
                <a:lnTo>
                  <a:pt x="29650" y="42970"/>
                </a:lnTo>
                <a:lnTo>
                  <a:pt x="29690" y="42930"/>
                </a:lnTo>
                <a:lnTo>
                  <a:pt x="29790" y="42830"/>
                </a:lnTo>
                <a:lnTo>
                  <a:pt x="29830" y="42770"/>
                </a:lnTo>
                <a:lnTo>
                  <a:pt x="30110" y="42580"/>
                </a:lnTo>
                <a:lnTo>
                  <a:pt x="30420" y="42390"/>
                </a:lnTo>
                <a:lnTo>
                  <a:pt x="30940" y="41900"/>
                </a:lnTo>
                <a:lnTo>
                  <a:pt x="31050" y="41720"/>
                </a:lnTo>
                <a:lnTo>
                  <a:pt x="32110" y="40130"/>
                </a:lnTo>
                <a:lnTo>
                  <a:pt x="32180" y="40070"/>
                </a:lnTo>
                <a:lnTo>
                  <a:pt x="32260" y="40040"/>
                </a:lnTo>
                <a:lnTo>
                  <a:pt x="32420" y="40060"/>
                </a:lnTo>
                <a:lnTo>
                  <a:pt x="32500" y="40080"/>
                </a:lnTo>
                <a:lnTo>
                  <a:pt x="32570" y="40110"/>
                </a:lnTo>
                <a:lnTo>
                  <a:pt x="32620" y="40160"/>
                </a:lnTo>
                <a:lnTo>
                  <a:pt x="32700" y="40280"/>
                </a:lnTo>
                <a:lnTo>
                  <a:pt x="32740" y="40340"/>
                </a:lnTo>
                <a:lnTo>
                  <a:pt x="32780" y="40400"/>
                </a:lnTo>
                <a:lnTo>
                  <a:pt x="32850" y="40440"/>
                </a:lnTo>
                <a:lnTo>
                  <a:pt x="32950" y="40450"/>
                </a:lnTo>
                <a:lnTo>
                  <a:pt x="33160" y="40390"/>
                </a:lnTo>
                <a:lnTo>
                  <a:pt x="33270" y="40330"/>
                </a:lnTo>
                <a:lnTo>
                  <a:pt x="33340" y="40260"/>
                </a:lnTo>
                <a:lnTo>
                  <a:pt x="33770" y="39480"/>
                </a:lnTo>
                <a:lnTo>
                  <a:pt x="34470" y="38740"/>
                </a:lnTo>
                <a:lnTo>
                  <a:pt x="34580" y="38650"/>
                </a:lnTo>
                <a:lnTo>
                  <a:pt x="34640" y="38610"/>
                </a:lnTo>
                <a:lnTo>
                  <a:pt x="35190" y="38400"/>
                </a:lnTo>
                <a:lnTo>
                  <a:pt x="35370" y="38310"/>
                </a:lnTo>
                <a:lnTo>
                  <a:pt x="35530" y="38300"/>
                </a:lnTo>
                <a:lnTo>
                  <a:pt x="35740" y="38360"/>
                </a:lnTo>
                <a:lnTo>
                  <a:pt x="35910" y="38460"/>
                </a:lnTo>
                <a:lnTo>
                  <a:pt x="36010" y="38560"/>
                </a:lnTo>
                <a:lnTo>
                  <a:pt x="36100" y="38680"/>
                </a:lnTo>
                <a:lnTo>
                  <a:pt x="36510" y="39080"/>
                </a:lnTo>
                <a:lnTo>
                  <a:pt x="36660" y="39290"/>
                </a:lnTo>
                <a:lnTo>
                  <a:pt x="36920" y="39570"/>
                </a:lnTo>
                <a:lnTo>
                  <a:pt x="37220" y="39740"/>
                </a:lnTo>
                <a:lnTo>
                  <a:pt x="37400" y="39840"/>
                </a:lnTo>
                <a:lnTo>
                  <a:pt x="37480" y="40060"/>
                </a:lnTo>
                <a:lnTo>
                  <a:pt x="37470" y="40260"/>
                </a:lnTo>
                <a:lnTo>
                  <a:pt x="37400" y="40590"/>
                </a:lnTo>
                <a:lnTo>
                  <a:pt x="37360" y="40950"/>
                </a:lnTo>
                <a:lnTo>
                  <a:pt x="37390" y="41080"/>
                </a:lnTo>
                <a:lnTo>
                  <a:pt x="37440" y="41120"/>
                </a:lnTo>
                <a:lnTo>
                  <a:pt x="37490" y="41070"/>
                </a:lnTo>
                <a:lnTo>
                  <a:pt x="37820" y="40670"/>
                </a:lnTo>
                <a:lnTo>
                  <a:pt x="38140" y="40360"/>
                </a:lnTo>
                <a:lnTo>
                  <a:pt x="38200" y="40320"/>
                </a:lnTo>
                <a:lnTo>
                  <a:pt x="38290" y="40280"/>
                </a:lnTo>
                <a:lnTo>
                  <a:pt x="38410" y="40260"/>
                </a:lnTo>
                <a:lnTo>
                  <a:pt x="38950" y="40280"/>
                </a:lnTo>
                <a:lnTo>
                  <a:pt x="39640" y="40210"/>
                </a:lnTo>
                <a:lnTo>
                  <a:pt x="39720" y="40240"/>
                </a:lnTo>
                <a:lnTo>
                  <a:pt x="39780" y="40290"/>
                </a:lnTo>
                <a:lnTo>
                  <a:pt x="39810" y="40340"/>
                </a:lnTo>
                <a:lnTo>
                  <a:pt x="39870" y="40410"/>
                </a:lnTo>
                <a:lnTo>
                  <a:pt x="40350" y="40770"/>
                </a:lnTo>
                <a:lnTo>
                  <a:pt x="40400" y="40830"/>
                </a:lnTo>
                <a:lnTo>
                  <a:pt x="40440" y="40890"/>
                </a:lnTo>
                <a:lnTo>
                  <a:pt x="40470" y="40950"/>
                </a:lnTo>
                <a:lnTo>
                  <a:pt x="40520" y="41090"/>
                </a:lnTo>
                <a:lnTo>
                  <a:pt x="40580" y="41340"/>
                </a:lnTo>
                <a:lnTo>
                  <a:pt x="40640" y="41570"/>
                </a:lnTo>
                <a:lnTo>
                  <a:pt x="40600" y="41780"/>
                </a:lnTo>
                <a:lnTo>
                  <a:pt x="40470" y="41980"/>
                </a:lnTo>
                <a:lnTo>
                  <a:pt x="39670" y="42660"/>
                </a:lnTo>
                <a:lnTo>
                  <a:pt x="39510" y="43020"/>
                </a:lnTo>
                <a:lnTo>
                  <a:pt x="39470" y="43350"/>
                </a:lnTo>
                <a:lnTo>
                  <a:pt x="39470" y="43520"/>
                </a:lnTo>
                <a:lnTo>
                  <a:pt x="39500" y="43630"/>
                </a:lnTo>
                <a:lnTo>
                  <a:pt x="39580" y="43750"/>
                </a:lnTo>
                <a:lnTo>
                  <a:pt x="39620" y="43850"/>
                </a:lnTo>
                <a:lnTo>
                  <a:pt x="39670" y="43980"/>
                </a:lnTo>
                <a:lnTo>
                  <a:pt x="39710" y="44230"/>
                </a:lnTo>
                <a:lnTo>
                  <a:pt x="39710" y="44370"/>
                </a:lnTo>
                <a:lnTo>
                  <a:pt x="39680" y="44490"/>
                </a:lnTo>
                <a:lnTo>
                  <a:pt x="39550" y="44830"/>
                </a:lnTo>
                <a:lnTo>
                  <a:pt x="39460" y="45190"/>
                </a:lnTo>
                <a:lnTo>
                  <a:pt x="39450" y="45320"/>
                </a:lnTo>
                <a:lnTo>
                  <a:pt x="39450" y="45420"/>
                </a:lnTo>
                <a:lnTo>
                  <a:pt x="39480" y="45660"/>
                </a:lnTo>
                <a:lnTo>
                  <a:pt x="39510" y="46090"/>
                </a:lnTo>
                <a:lnTo>
                  <a:pt x="39500" y="46910"/>
                </a:lnTo>
                <a:lnTo>
                  <a:pt x="39480" y="47090"/>
                </a:lnTo>
                <a:lnTo>
                  <a:pt x="39330" y="47520"/>
                </a:lnTo>
                <a:lnTo>
                  <a:pt x="38840" y="48390"/>
                </a:lnTo>
                <a:lnTo>
                  <a:pt x="38720" y="48700"/>
                </a:lnTo>
                <a:lnTo>
                  <a:pt x="38730" y="48870"/>
                </a:lnTo>
                <a:lnTo>
                  <a:pt x="38810" y="48990"/>
                </a:lnTo>
                <a:lnTo>
                  <a:pt x="39000" y="49250"/>
                </a:lnTo>
                <a:lnTo>
                  <a:pt x="39010" y="49250"/>
                </a:lnTo>
                <a:lnTo>
                  <a:pt x="38950" y="49280"/>
                </a:lnTo>
                <a:lnTo>
                  <a:pt x="38890" y="49360"/>
                </a:lnTo>
                <a:lnTo>
                  <a:pt x="38830" y="49490"/>
                </a:lnTo>
                <a:lnTo>
                  <a:pt x="38700" y="49550"/>
                </a:lnTo>
                <a:lnTo>
                  <a:pt x="38570" y="49570"/>
                </a:lnTo>
                <a:lnTo>
                  <a:pt x="38490" y="49620"/>
                </a:lnTo>
                <a:lnTo>
                  <a:pt x="38450" y="49750"/>
                </a:lnTo>
                <a:lnTo>
                  <a:pt x="38440" y="49880"/>
                </a:lnTo>
                <a:lnTo>
                  <a:pt x="38480" y="50000"/>
                </a:lnTo>
                <a:lnTo>
                  <a:pt x="38570" y="50120"/>
                </a:lnTo>
                <a:lnTo>
                  <a:pt x="38300" y="50220"/>
                </a:lnTo>
                <a:lnTo>
                  <a:pt x="38030" y="50270"/>
                </a:lnTo>
                <a:lnTo>
                  <a:pt x="37770" y="50220"/>
                </a:lnTo>
                <a:lnTo>
                  <a:pt x="37530" y="50020"/>
                </a:lnTo>
                <a:lnTo>
                  <a:pt x="37400" y="50400"/>
                </a:lnTo>
                <a:lnTo>
                  <a:pt x="37450" y="50850"/>
                </a:lnTo>
                <a:lnTo>
                  <a:pt x="37610" y="51280"/>
                </a:lnTo>
                <a:lnTo>
                  <a:pt x="37810" y="51590"/>
                </a:lnTo>
                <a:lnTo>
                  <a:pt x="37940" y="51650"/>
                </a:lnTo>
                <a:lnTo>
                  <a:pt x="38330" y="51770"/>
                </a:lnTo>
                <a:lnTo>
                  <a:pt x="38410" y="51900"/>
                </a:lnTo>
                <a:lnTo>
                  <a:pt x="38440" y="52110"/>
                </a:lnTo>
                <a:lnTo>
                  <a:pt x="38520" y="52300"/>
                </a:lnTo>
                <a:lnTo>
                  <a:pt x="38620" y="52460"/>
                </a:lnTo>
                <a:lnTo>
                  <a:pt x="38730" y="52560"/>
                </a:lnTo>
                <a:lnTo>
                  <a:pt x="38670" y="52730"/>
                </a:lnTo>
                <a:lnTo>
                  <a:pt x="38690" y="52940"/>
                </a:lnTo>
                <a:lnTo>
                  <a:pt x="38810" y="53360"/>
                </a:lnTo>
                <a:lnTo>
                  <a:pt x="38830" y="53580"/>
                </a:lnTo>
                <a:lnTo>
                  <a:pt x="38800" y="53710"/>
                </a:lnTo>
                <a:lnTo>
                  <a:pt x="38760" y="53830"/>
                </a:lnTo>
                <a:lnTo>
                  <a:pt x="38730" y="54010"/>
                </a:lnTo>
                <a:lnTo>
                  <a:pt x="38590" y="54230"/>
                </a:lnTo>
                <a:lnTo>
                  <a:pt x="38530" y="54270"/>
                </a:lnTo>
                <a:lnTo>
                  <a:pt x="38480" y="54320"/>
                </a:lnTo>
                <a:lnTo>
                  <a:pt x="38490" y="54440"/>
                </a:lnTo>
                <a:lnTo>
                  <a:pt x="38500" y="54570"/>
                </a:lnTo>
                <a:lnTo>
                  <a:pt x="38490" y="54670"/>
                </a:lnTo>
                <a:lnTo>
                  <a:pt x="38420" y="54780"/>
                </a:lnTo>
                <a:lnTo>
                  <a:pt x="38390" y="54810"/>
                </a:lnTo>
                <a:lnTo>
                  <a:pt x="38330" y="54870"/>
                </a:lnTo>
                <a:lnTo>
                  <a:pt x="38300" y="54860"/>
                </a:lnTo>
                <a:lnTo>
                  <a:pt x="38070" y="54870"/>
                </a:lnTo>
                <a:lnTo>
                  <a:pt x="38050" y="54870"/>
                </a:lnTo>
                <a:lnTo>
                  <a:pt x="37880" y="55300"/>
                </a:lnTo>
                <a:lnTo>
                  <a:pt x="37850" y="55430"/>
                </a:lnTo>
                <a:lnTo>
                  <a:pt x="37770" y="55480"/>
                </a:lnTo>
                <a:lnTo>
                  <a:pt x="37370" y="55990"/>
                </a:lnTo>
                <a:lnTo>
                  <a:pt x="37030" y="56120"/>
                </a:lnTo>
                <a:lnTo>
                  <a:pt x="36680" y="56060"/>
                </a:lnTo>
                <a:lnTo>
                  <a:pt x="36330" y="55930"/>
                </a:lnTo>
                <a:lnTo>
                  <a:pt x="36010" y="55880"/>
                </a:lnTo>
                <a:lnTo>
                  <a:pt x="36090" y="55990"/>
                </a:lnTo>
                <a:lnTo>
                  <a:pt x="35720" y="55920"/>
                </a:lnTo>
                <a:lnTo>
                  <a:pt x="35610" y="55880"/>
                </a:lnTo>
                <a:lnTo>
                  <a:pt x="35570" y="55840"/>
                </a:lnTo>
                <a:lnTo>
                  <a:pt x="35510" y="55780"/>
                </a:lnTo>
                <a:lnTo>
                  <a:pt x="35460" y="55680"/>
                </a:lnTo>
                <a:lnTo>
                  <a:pt x="35400" y="55610"/>
                </a:lnTo>
                <a:lnTo>
                  <a:pt x="35250" y="55580"/>
                </a:lnTo>
                <a:lnTo>
                  <a:pt x="35010" y="55490"/>
                </a:lnTo>
                <a:lnTo>
                  <a:pt x="34880" y="55280"/>
                </a:lnTo>
                <a:lnTo>
                  <a:pt x="34770" y="55040"/>
                </a:lnTo>
                <a:lnTo>
                  <a:pt x="34580" y="54870"/>
                </a:lnTo>
                <a:lnTo>
                  <a:pt x="34300" y="54860"/>
                </a:lnTo>
                <a:lnTo>
                  <a:pt x="33820" y="55110"/>
                </a:lnTo>
                <a:lnTo>
                  <a:pt x="33580" y="55170"/>
                </a:lnTo>
                <a:lnTo>
                  <a:pt x="33460" y="55230"/>
                </a:lnTo>
                <a:lnTo>
                  <a:pt x="33340" y="55330"/>
                </a:lnTo>
                <a:lnTo>
                  <a:pt x="33220" y="55400"/>
                </a:lnTo>
                <a:lnTo>
                  <a:pt x="33100" y="55330"/>
                </a:lnTo>
                <a:lnTo>
                  <a:pt x="33010" y="55270"/>
                </a:lnTo>
                <a:lnTo>
                  <a:pt x="32750" y="55190"/>
                </a:lnTo>
                <a:lnTo>
                  <a:pt x="32660" y="55170"/>
                </a:lnTo>
                <a:lnTo>
                  <a:pt x="32370" y="55210"/>
                </a:lnTo>
                <a:lnTo>
                  <a:pt x="31880" y="55430"/>
                </a:lnTo>
                <a:lnTo>
                  <a:pt x="31620" y="55480"/>
                </a:lnTo>
                <a:lnTo>
                  <a:pt x="30030" y="55330"/>
                </a:lnTo>
                <a:lnTo>
                  <a:pt x="29800" y="55430"/>
                </a:lnTo>
                <a:lnTo>
                  <a:pt x="29600" y="56050"/>
                </a:lnTo>
                <a:lnTo>
                  <a:pt x="29340" y="56300"/>
                </a:lnTo>
                <a:lnTo>
                  <a:pt x="28830" y="56680"/>
                </a:lnTo>
                <a:lnTo>
                  <a:pt x="28780" y="56750"/>
                </a:lnTo>
                <a:lnTo>
                  <a:pt x="28710" y="56930"/>
                </a:lnTo>
                <a:lnTo>
                  <a:pt x="28670" y="57000"/>
                </a:lnTo>
                <a:lnTo>
                  <a:pt x="28580" y="57080"/>
                </a:lnTo>
                <a:lnTo>
                  <a:pt x="28410" y="57200"/>
                </a:lnTo>
                <a:lnTo>
                  <a:pt x="28350" y="57280"/>
                </a:lnTo>
                <a:lnTo>
                  <a:pt x="28280" y="57520"/>
                </a:lnTo>
                <a:lnTo>
                  <a:pt x="28250" y="57790"/>
                </a:lnTo>
                <a:lnTo>
                  <a:pt x="28260" y="58350"/>
                </a:lnTo>
                <a:lnTo>
                  <a:pt x="28290" y="58400"/>
                </a:lnTo>
                <a:lnTo>
                  <a:pt x="28390" y="58430"/>
                </a:lnTo>
                <a:lnTo>
                  <a:pt x="28430" y="58490"/>
                </a:lnTo>
                <a:lnTo>
                  <a:pt x="28420" y="58570"/>
                </a:lnTo>
                <a:lnTo>
                  <a:pt x="28400" y="58600"/>
                </a:lnTo>
                <a:lnTo>
                  <a:pt x="28370" y="58610"/>
                </a:lnTo>
                <a:lnTo>
                  <a:pt x="28350" y="58650"/>
                </a:lnTo>
                <a:lnTo>
                  <a:pt x="28350" y="58780"/>
                </a:lnTo>
                <a:lnTo>
                  <a:pt x="28370" y="58920"/>
                </a:lnTo>
                <a:lnTo>
                  <a:pt x="28410" y="59050"/>
                </a:lnTo>
                <a:lnTo>
                  <a:pt x="28470" y="59150"/>
                </a:lnTo>
                <a:lnTo>
                  <a:pt x="28570" y="59370"/>
                </a:lnTo>
                <a:lnTo>
                  <a:pt x="28640" y="59870"/>
                </a:lnTo>
                <a:lnTo>
                  <a:pt x="28740" y="60000"/>
                </a:lnTo>
                <a:lnTo>
                  <a:pt x="28650" y="60330"/>
                </a:lnTo>
                <a:lnTo>
                  <a:pt x="28840" y="60420"/>
                </a:lnTo>
                <a:lnTo>
                  <a:pt x="29060" y="60460"/>
                </a:lnTo>
                <a:lnTo>
                  <a:pt x="29020" y="60650"/>
                </a:lnTo>
                <a:lnTo>
                  <a:pt x="28620" y="61330"/>
                </a:lnTo>
                <a:lnTo>
                  <a:pt x="28430" y="61510"/>
                </a:lnTo>
                <a:lnTo>
                  <a:pt x="27960" y="61810"/>
                </a:lnTo>
                <a:lnTo>
                  <a:pt x="27770" y="62030"/>
                </a:lnTo>
                <a:lnTo>
                  <a:pt x="27640" y="62150"/>
                </a:lnTo>
                <a:lnTo>
                  <a:pt x="27510" y="62200"/>
                </a:lnTo>
                <a:lnTo>
                  <a:pt x="27470" y="62210"/>
                </a:lnTo>
                <a:lnTo>
                  <a:pt x="27200" y="62270"/>
                </a:lnTo>
                <a:lnTo>
                  <a:pt x="26970" y="62380"/>
                </a:lnTo>
                <a:lnTo>
                  <a:pt x="26730" y="62400"/>
                </a:lnTo>
                <a:lnTo>
                  <a:pt x="25630" y="61650"/>
                </a:lnTo>
                <a:lnTo>
                  <a:pt x="25570" y="61630"/>
                </a:lnTo>
                <a:lnTo>
                  <a:pt x="25310" y="61450"/>
                </a:lnTo>
                <a:lnTo>
                  <a:pt x="25200" y="61330"/>
                </a:lnTo>
                <a:lnTo>
                  <a:pt x="24990" y="60810"/>
                </a:lnTo>
                <a:lnTo>
                  <a:pt x="24780" y="60630"/>
                </a:lnTo>
                <a:lnTo>
                  <a:pt x="24520" y="60450"/>
                </a:lnTo>
                <a:lnTo>
                  <a:pt x="24280" y="60240"/>
                </a:lnTo>
                <a:lnTo>
                  <a:pt x="24110" y="59710"/>
                </a:lnTo>
                <a:lnTo>
                  <a:pt x="23930" y="59450"/>
                </a:lnTo>
                <a:lnTo>
                  <a:pt x="23690" y="59230"/>
                </a:lnTo>
                <a:lnTo>
                  <a:pt x="23460" y="59100"/>
                </a:lnTo>
                <a:lnTo>
                  <a:pt x="22670" y="59000"/>
                </a:lnTo>
                <a:lnTo>
                  <a:pt x="22630" y="58990"/>
                </a:lnTo>
                <a:lnTo>
                  <a:pt x="22560" y="58970"/>
                </a:lnTo>
                <a:lnTo>
                  <a:pt x="22530" y="59020"/>
                </a:lnTo>
                <a:lnTo>
                  <a:pt x="22590" y="59190"/>
                </a:lnTo>
                <a:lnTo>
                  <a:pt x="22660" y="59290"/>
                </a:lnTo>
                <a:lnTo>
                  <a:pt x="22850" y="59430"/>
                </a:lnTo>
                <a:lnTo>
                  <a:pt x="22910" y="59500"/>
                </a:lnTo>
                <a:lnTo>
                  <a:pt x="22950" y="59710"/>
                </a:lnTo>
                <a:lnTo>
                  <a:pt x="22890" y="59840"/>
                </a:lnTo>
                <a:lnTo>
                  <a:pt x="22760" y="59870"/>
                </a:lnTo>
                <a:lnTo>
                  <a:pt x="22590" y="59800"/>
                </a:lnTo>
                <a:lnTo>
                  <a:pt x="22430" y="59590"/>
                </a:lnTo>
                <a:lnTo>
                  <a:pt x="22330" y="59350"/>
                </a:lnTo>
                <a:lnTo>
                  <a:pt x="22200" y="59170"/>
                </a:lnTo>
                <a:lnTo>
                  <a:pt x="21950" y="59100"/>
                </a:lnTo>
                <a:lnTo>
                  <a:pt x="21700" y="59190"/>
                </a:lnTo>
                <a:lnTo>
                  <a:pt x="21650" y="59350"/>
                </a:lnTo>
                <a:lnTo>
                  <a:pt x="21790" y="59800"/>
                </a:lnTo>
                <a:lnTo>
                  <a:pt x="21820" y="60110"/>
                </a:lnTo>
                <a:lnTo>
                  <a:pt x="21770" y="60250"/>
                </a:lnTo>
                <a:lnTo>
                  <a:pt x="21630" y="60240"/>
                </a:lnTo>
                <a:lnTo>
                  <a:pt x="21200" y="59960"/>
                </a:lnTo>
                <a:lnTo>
                  <a:pt x="21060" y="59890"/>
                </a:lnTo>
                <a:lnTo>
                  <a:pt x="20910" y="59880"/>
                </a:lnTo>
                <a:lnTo>
                  <a:pt x="20670" y="59900"/>
                </a:lnTo>
                <a:lnTo>
                  <a:pt x="20220" y="59840"/>
                </a:lnTo>
                <a:lnTo>
                  <a:pt x="20010" y="59850"/>
                </a:lnTo>
                <a:lnTo>
                  <a:pt x="19870" y="60000"/>
                </a:lnTo>
                <a:lnTo>
                  <a:pt x="19930" y="60060"/>
                </a:lnTo>
                <a:lnTo>
                  <a:pt x="19970" y="60130"/>
                </a:lnTo>
                <a:lnTo>
                  <a:pt x="20030" y="60300"/>
                </a:lnTo>
                <a:lnTo>
                  <a:pt x="19770" y="60350"/>
                </a:lnTo>
                <a:lnTo>
                  <a:pt x="19630" y="60560"/>
                </a:lnTo>
                <a:lnTo>
                  <a:pt x="19560" y="60790"/>
                </a:lnTo>
                <a:lnTo>
                  <a:pt x="19520" y="60900"/>
                </a:lnTo>
                <a:lnTo>
                  <a:pt x="19310" y="60940"/>
                </a:lnTo>
                <a:lnTo>
                  <a:pt x="18870" y="61070"/>
                </a:lnTo>
                <a:lnTo>
                  <a:pt x="18640" y="61100"/>
                </a:lnTo>
                <a:lnTo>
                  <a:pt x="18580" y="61170"/>
                </a:lnTo>
                <a:lnTo>
                  <a:pt x="18420" y="61450"/>
                </a:lnTo>
                <a:lnTo>
                  <a:pt x="18320" y="61510"/>
                </a:lnTo>
                <a:lnTo>
                  <a:pt x="18190" y="61520"/>
                </a:lnTo>
                <a:lnTo>
                  <a:pt x="17640" y="61650"/>
                </a:lnTo>
                <a:lnTo>
                  <a:pt x="16920" y="61700"/>
                </a:lnTo>
                <a:lnTo>
                  <a:pt x="17080" y="62050"/>
                </a:lnTo>
                <a:lnTo>
                  <a:pt x="17010" y="62260"/>
                </a:lnTo>
                <a:lnTo>
                  <a:pt x="16780" y="62380"/>
                </a:lnTo>
                <a:lnTo>
                  <a:pt x="16470" y="62410"/>
                </a:lnTo>
                <a:lnTo>
                  <a:pt x="16240" y="62360"/>
                </a:lnTo>
                <a:lnTo>
                  <a:pt x="16020" y="62270"/>
                </a:lnTo>
                <a:lnTo>
                  <a:pt x="15790" y="62250"/>
                </a:lnTo>
                <a:lnTo>
                  <a:pt x="15570" y="62410"/>
                </a:lnTo>
                <a:lnTo>
                  <a:pt x="15480" y="62650"/>
                </a:lnTo>
                <a:lnTo>
                  <a:pt x="15490" y="62950"/>
                </a:lnTo>
                <a:lnTo>
                  <a:pt x="15570" y="63560"/>
                </a:lnTo>
                <a:lnTo>
                  <a:pt x="15450" y="63770"/>
                </a:lnTo>
                <a:lnTo>
                  <a:pt x="15170" y="63770"/>
                </a:lnTo>
                <a:lnTo>
                  <a:pt x="14690" y="63610"/>
                </a:lnTo>
                <a:lnTo>
                  <a:pt x="14380" y="63650"/>
                </a:lnTo>
                <a:lnTo>
                  <a:pt x="14170" y="63830"/>
                </a:lnTo>
                <a:lnTo>
                  <a:pt x="13980" y="64020"/>
                </a:lnTo>
                <a:lnTo>
                  <a:pt x="13760" y="64120"/>
                </a:lnTo>
                <a:lnTo>
                  <a:pt x="13620" y="64210"/>
                </a:lnTo>
                <a:lnTo>
                  <a:pt x="12850" y="64870"/>
                </a:lnTo>
                <a:lnTo>
                  <a:pt x="12730" y="64950"/>
                </a:lnTo>
                <a:lnTo>
                  <a:pt x="12590" y="65010"/>
                </a:lnTo>
                <a:lnTo>
                  <a:pt x="12500" y="65010"/>
                </a:lnTo>
                <a:lnTo>
                  <a:pt x="12440" y="65000"/>
                </a:lnTo>
                <a:lnTo>
                  <a:pt x="12340" y="64930"/>
                </a:lnTo>
                <a:lnTo>
                  <a:pt x="12280" y="64810"/>
                </a:lnTo>
                <a:lnTo>
                  <a:pt x="12230" y="64690"/>
                </a:lnTo>
                <a:lnTo>
                  <a:pt x="12160" y="64560"/>
                </a:lnTo>
                <a:lnTo>
                  <a:pt x="11760" y="64070"/>
                </a:lnTo>
                <a:lnTo>
                  <a:pt x="11660" y="63970"/>
                </a:lnTo>
                <a:lnTo>
                  <a:pt x="11380" y="63830"/>
                </a:lnTo>
                <a:lnTo>
                  <a:pt x="11260" y="63720"/>
                </a:lnTo>
                <a:lnTo>
                  <a:pt x="11070" y="63420"/>
                </a:lnTo>
                <a:lnTo>
                  <a:pt x="10950" y="63160"/>
                </a:lnTo>
                <a:lnTo>
                  <a:pt x="10790" y="62980"/>
                </a:lnTo>
                <a:lnTo>
                  <a:pt x="10260" y="62850"/>
                </a:lnTo>
                <a:lnTo>
                  <a:pt x="9970" y="62700"/>
                </a:lnTo>
                <a:lnTo>
                  <a:pt x="9710" y="62510"/>
                </a:lnTo>
                <a:lnTo>
                  <a:pt x="9560" y="62310"/>
                </a:lnTo>
                <a:lnTo>
                  <a:pt x="9550" y="62090"/>
                </a:lnTo>
                <a:lnTo>
                  <a:pt x="9650" y="61160"/>
                </a:lnTo>
                <a:lnTo>
                  <a:pt x="9700" y="60940"/>
                </a:lnTo>
                <a:lnTo>
                  <a:pt x="9920" y="60510"/>
                </a:lnTo>
                <a:lnTo>
                  <a:pt x="10060" y="60010"/>
                </a:lnTo>
                <a:lnTo>
                  <a:pt x="10120" y="59480"/>
                </a:lnTo>
                <a:lnTo>
                  <a:pt x="10080" y="58870"/>
                </a:lnTo>
                <a:lnTo>
                  <a:pt x="9850" y="57710"/>
                </a:lnTo>
                <a:lnTo>
                  <a:pt x="9890" y="57090"/>
                </a:lnTo>
                <a:lnTo>
                  <a:pt x="10220" y="56190"/>
                </a:lnTo>
                <a:lnTo>
                  <a:pt x="10710" y="55320"/>
                </a:lnTo>
                <a:lnTo>
                  <a:pt x="11320" y="54550"/>
                </a:lnTo>
                <a:lnTo>
                  <a:pt x="11940" y="53950"/>
                </a:lnTo>
                <a:lnTo>
                  <a:pt x="12790" y="52760"/>
                </a:lnTo>
                <a:lnTo>
                  <a:pt x="13140" y="52090"/>
                </a:lnTo>
                <a:lnTo>
                  <a:pt x="13630" y="50580"/>
                </a:lnTo>
                <a:lnTo>
                  <a:pt x="13840" y="50370"/>
                </a:lnTo>
                <a:lnTo>
                  <a:pt x="14200" y="50240"/>
                </a:lnTo>
                <a:lnTo>
                  <a:pt x="14750" y="50170"/>
                </a:lnTo>
                <a:lnTo>
                  <a:pt x="14930" y="50110"/>
                </a:lnTo>
                <a:lnTo>
                  <a:pt x="14980" y="5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