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Gorno-Badakhshan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Tajikistan • State Map | Fully Editable Vector Shape</a:t>
            </a:r>
          </a:p>
        </p:txBody>
      </p:sp>
      <p:sp>
        <p:nvSpPr>
          <p:cNvPr id="101" name="Gorno-Badakhshan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40640" y="41570"/>
                </a:moveTo>
                <a:lnTo>
                  <a:pt x="41220" y="41070"/>
                </a:lnTo>
                <a:lnTo>
                  <a:pt x="41340" y="40920"/>
                </a:lnTo>
                <a:lnTo>
                  <a:pt x="41410" y="40790"/>
                </a:lnTo>
                <a:lnTo>
                  <a:pt x="41460" y="40600"/>
                </a:lnTo>
                <a:lnTo>
                  <a:pt x="41550" y="40420"/>
                </a:lnTo>
                <a:lnTo>
                  <a:pt x="41720" y="40250"/>
                </a:lnTo>
                <a:lnTo>
                  <a:pt x="42100" y="39940"/>
                </a:lnTo>
                <a:lnTo>
                  <a:pt x="42230" y="39790"/>
                </a:lnTo>
                <a:lnTo>
                  <a:pt x="42440" y="39440"/>
                </a:lnTo>
                <a:lnTo>
                  <a:pt x="42460" y="39250"/>
                </a:lnTo>
                <a:lnTo>
                  <a:pt x="42410" y="39070"/>
                </a:lnTo>
                <a:lnTo>
                  <a:pt x="42280" y="38910"/>
                </a:lnTo>
                <a:lnTo>
                  <a:pt x="41930" y="38650"/>
                </a:lnTo>
                <a:lnTo>
                  <a:pt x="41880" y="38560"/>
                </a:lnTo>
                <a:lnTo>
                  <a:pt x="41920" y="38500"/>
                </a:lnTo>
                <a:lnTo>
                  <a:pt x="42230" y="38370"/>
                </a:lnTo>
                <a:lnTo>
                  <a:pt x="42440" y="38250"/>
                </a:lnTo>
                <a:lnTo>
                  <a:pt x="43080" y="37690"/>
                </a:lnTo>
                <a:lnTo>
                  <a:pt x="43260" y="37570"/>
                </a:lnTo>
                <a:lnTo>
                  <a:pt x="43730" y="37410"/>
                </a:lnTo>
                <a:lnTo>
                  <a:pt x="43910" y="37320"/>
                </a:lnTo>
                <a:lnTo>
                  <a:pt x="44070" y="37260"/>
                </a:lnTo>
                <a:lnTo>
                  <a:pt x="44210" y="37290"/>
                </a:lnTo>
                <a:lnTo>
                  <a:pt x="44360" y="37490"/>
                </a:lnTo>
                <a:lnTo>
                  <a:pt x="44480" y="37850"/>
                </a:lnTo>
                <a:lnTo>
                  <a:pt x="44530" y="37920"/>
                </a:lnTo>
                <a:lnTo>
                  <a:pt x="44640" y="37930"/>
                </a:lnTo>
                <a:lnTo>
                  <a:pt x="44990" y="37880"/>
                </a:lnTo>
                <a:lnTo>
                  <a:pt x="45360" y="37910"/>
                </a:lnTo>
                <a:lnTo>
                  <a:pt x="45540" y="37890"/>
                </a:lnTo>
                <a:lnTo>
                  <a:pt x="45670" y="37850"/>
                </a:lnTo>
                <a:lnTo>
                  <a:pt x="46060" y="37550"/>
                </a:lnTo>
                <a:lnTo>
                  <a:pt x="46630" y="37300"/>
                </a:lnTo>
                <a:lnTo>
                  <a:pt x="46870" y="37250"/>
                </a:lnTo>
                <a:lnTo>
                  <a:pt x="47110" y="37230"/>
                </a:lnTo>
                <a:lnTo>
                  <a:pt x="47260" y="37280"/>
                </a:lnTo>
                <a:lnTo>
                  <a:pt x="47330" y="37370"/>
                </a:lnTo>
                <a:lnTo>
                  <a:pt x="47320" y="37540"/>
                </a:lnTo>
                <a:lnTo>
                  <a:pt x="47300" y="37680"/>
                </a:lnTo>
                <a:lnTo>
                  <a:pt x="47310" y="37810"/>
                </a:lnTo>
                <a:lnTo>
                  <a:pt x="47360" y="37950"/>
                </a:lnTo>
                <a:lnTo>
                  <a:pt x="47730" y="38630"/>
                </a:lnTo>
                <a:lnTo>
                  <a:pt x="47780" y="38840"/>
                </a:lnTo>
                <a:lnTo>
                  <a:pt x="47730" y="39150"/>
                </a:lnTo>
                <a:lnTo>
                  <a:pt x="47740" y="39310"/>
                </a:lnTo>
                <a:lnTo>
                  <a:pt x="47730" y="39480"/>
                </a:lnTo>
                <a:lnTo>
                  <a:pt x="47680" y="39650"/>
                </a:lnTo>
                <a:lnTo>
                  <a:pt x="47570" y="39880"/>
                </a:lnTo>
                <a:lnTo>
                  <a:pt x="47570" y="40060"/>
                </a:lnTo>
                <a:lnTo>
                  <a:pt x="47670" y="40210"/>
                </a:lnTo>
                <a:lnTo>
                  <a:pt x="48020" y="40320"/>
                </a:lnTo>
                <a:lnTo>
                  <a:pt x="48530" y="40290"/>
                </a:lnTo>
                <a:lnTo>
                  <a:pt x="48940" y="40180"/>
                </a:lnTo>
                <a:lnTo>
                  <a:pt x="49120" y="40160"/>
                </a:lnTo>
                <a:lnTo>
                  <a:pt x="49260" y="40190"/>
                </a:lnTo>
                <a:lnTo>
                  <a:pt x="49410" y="40290"/>
                </a:lnTo>
                <a:lnTo>
                  <a:pt x="49540" y="40460"/>
                </a:lnTo>
                <a:lnTo>
                  <a:pt x="49610" y="40690"/>
                </a:lnTo>
                <a:lnTo>
                  <a:pt x="49640" y="40980"/>
                </a:lnTo>
                <a:lnTo>
                  <a:pt x="49700" y="41190"/>
                </a:lnTo>
                <a:lnTo>
                  <a:pt x="49810" y="41350"/>
                </a:lnTo>
                <a:lnTo>
                  <a:pt x="50130" y="41580"/>
                </a:lnTo>
                <a:lnTo>
                  <a:pt x="50350" y="41890"/>
                </a:lnTo>
                <a:lnTo>
                  <a:pt x="50420" y="41970"/>
                </a:lnTo>
                <a:lnTo>
                  <a:pt x="50500" y="42010"/>
                </a:lnTo>
                <a:lnTo>
                  <a:pt x="50630" y="42000"/>
                </a:lnTo>
                <a:lnTo>
                  <a:pt x="50820" y="41940"/>
                </a:lnTo>
                <a:lnTo>
                  <a:pt x="51120" y="41740"/>
                </a:lnTo>
                <a:lnTo>
                  <a:pt x="51320" y="41630"/>
                </a:lnTo>
                <a:lnTo>
                  <a:pt x="51520" y="41600"/>
                </a:lnTo>
                <a:lnTo>
                  <a:pt x="51690" y="41650"/>
                </a:lnTo>
                <a:lnTo>
                  <a:pt x="51840" y="41750"/>
                </a:lnTo>
                <a:lnTo>
                  <a:pt x="51960" y="41890"/>
                </a:lnTo>
                <a:lnTo>
                  <a:pt x="52100" y="42130"/>
                </a:lnTo>
                <a:lnTo>
                  <a:pt x="52160" y="42170"/>
                </a:lnTo>
                <a:lnTo>
                  <a:pt x="52210" y="42140"/>
                </a:lnTo>
                <a:lnTo>
                  <a:pt x="52240" y="42040"/>
                </a:lnTo>
                <a:lnTo>
                  <a:pt x="52290" y="41900"/>
                </a:lnTo>
                <a:lnTo>
                  <a:pt x="52340" y="41790"/>
                </a:lnTo>
                <a:lnTo>
                  <a:pt x="52520" y="41580"/>
                </a:lnTo>
                <a:lnTo>
                  <a:pt x="52610" y="41510"/>
                </a:lnTo>
                <a:lnTo>
                  <a:pt x="52770" y="41470"/>
                </a:lnTo>
                <a:lnTo>
                  <a:pt x="53130" y="41480"/>
                </a:lnTo>
                <a:lnTo>
                  <a:pt x="53230" y="41450"/>
                </a:lnTo>
                <a:lnTo>
                  <a:pt x="53330" y="41370"/>
                </a:lnTo>
                <a:lnTo>
                  <a:pt x="53370" y="41230"/>
                </a:lnTo>
                <a:lnTo>
                  <a:pt x="53370" y="40830"/>
                </a:lnTo>
                <a:lnTo>
                  <a:pt x="53400" y="40700"/>
                </a:lnTo>
                <a:lnTo>
                  <a:pt x="53460" y="40620"/>
                </a:lnTo>
                <a:lnTo>
                  <a:pt x="53610" y="40560"/>
                </a:lnTo>
                <a:lnTo>
                  <a:pt x="53720" y="40490"/>
                </a:lnTo>
                <a:lnTo>
                  <a:pt x="53810" y="40370"/>
                </a:lnTo>
                <a:lnTo>
                  <a:pt x="53890" y="40180"/>
                </a:lnTo>
                <a:lnTo>
                  <a:pt x="53940" y="40110"/>
                </a:lnTo>
                <a:lnTo>
                  <a:pt x="54020" y="40020"/>
                </a:lnTo>
                <a:lnTo>
                  <a:pt x="54150" y="39830"/>
                </a:lnTo>
                <a:lnTo>
                  <a:pt x="54230" y="39750"/>
                </a:lnTo>
                <a:lnTo>
                  <a:pt x="54340" y="39710"/>
                </a:lnTo>
                <a:lnTo>
                  <a:pt x="54550" y="39690"/>
                </a:lnTo>
                <a:lnTo>
                  <a:pt x="54720" y="39720"/>
                </a:lnTo>
                <a:lnTo>
                  <a:pt x="54900" y="39710"/>
                </a:lnTo>
                <a:lnTo>
                  <a:pt x="55050" y="39680"/>
                </a:lnTo>
                <a:lnTo>
                  <a:pt x="55580" y="39500"/>
                </a:lnTo>
                <a:lnTo>
                  <a:pt x="55660" y="39500"/>
                </a:lnTo>
                <a:lnTo>
                  <a:pt x="55730" y="39530"/>
                </a:lnTo>
                <a:lnTo>
                  <a:pt x="55840" y="39610"/>
                </a:lnTo>
                <a:lnTo>
                  <a:pt x="55880" y="39640"/>
                </a:lnTo>
                <a:lnTo>
                  <a:pt x="55940" y="39620"/>
                </a:lnTo>
                <a:lnTo>
                  <a:pt x="56010" y="39560"/>
                </a:lnTo>
                <a:lnTo>
                  <a:pt x="56090" y="39410"/>
                </a:lnTo>
                <a:lnTo>
                  <a:pt x="56160" y="39260"/>
                </a:lnTo>
                <a:lnTo>
                  <a:pt x="56250" y="39180"/>
                </a:lnTo>
                <a:lnTo>
                  <a:pt x="56430" y="39130"/>
                </a:lnTo>
                <a:lnTo>
                  <a:pt x="56620" y="39050"/>
                </a:lnTo>
                <a:lnTo>
                  <a:pt x="56760" y="38920"/>
                </a:lnTo>
                <a:lnTo>
                  <a:pt x="56900" y="38760"/>
                </a:lnTo>
                <a:lnTo>
                  <a:pt x="57060" y="38630"/>
                </a:lnTo>
                <a:lnTo>
                  <a:pt x="57380" y="38530"/>
                </a:lnTo>
                <a:lnTo>
                  <a:pt x="57560" y="38500"/>
                </a:lnTo>
                <a:lnTo>
                  <a:pt x="58140" y="38470"/>
                </a:lnTo>
                <a:lnTo>
                  <a:pt x="58330" y="38400"/>
                </a:lnTo>
                <a:lnTo>
                  <a:pt x="58540" y="38280"/>
                </a:lnTo>
                <a:lnTo>
                  <a:pt x="58870" y="37980"/>
                </a:lnTo>
                <a:lnTo>
                  <a:pt x="59030" y="37810"/>
                </a:lnTo>
                <a:lnTo>
                  <a:pt x="59240" y="37470"/>
                </a:lnTo>
                <a:lnTo>
                  <a:pt x="59570" y="37200"/>
                </a:lnTo>
                <a:lnTo>
                  <a:pt x="59240" y="36830"/>
                </a:lnTo>
                <a:lnTo>
                  <a:pt x="59110" y="36610"/>
                </a:lnTo>
                <a:lnTo>
                  <a:pt x="58970" y="36260"/>
                </a:lnTo>
                <a:lnTo>
                  <a:pt x="58930" y="36050"/>
                </a:lnTo>
                <a:lnTo>
                  <a:pt x="58940" y="35850"/>
                </a:lnTo>
                <a:lnTo>
                  <a:pt x="58990" y="35700"/>
                </a:lnTo>
                <a:lnTo>
                  <a:pt x="59020" y="35370"/>
                </a:lnTo>
                <a:lnTo>
                  <a:pt x="59160" y="34970"/>
                </a:lnTo>
                <a:lnTo>
                  <a:pt x="59520" y="34560"/>
                </a:lnTo>
                <a:lnTo>
                  <a:pt x="60180" y="33910"/>
                </a:lnTo>
                <a:lnTo>
                  <a:pt x="60270" y="33750"/>
                </a:lnTo>
                <a:lnTo>
                  <a:pt x="60300" y="33620"/>
                </a:lnTo>
                <a:lnTo>
                  <a:pt x="60280" y="33500"/>
                </a:lnTo>
                <a:lnTo>
                  <a:pt x="60270" y="33330"/>
                </a:lnTo>
                <a:lnTo>
                  <a:pt x="60300" y="33150"/>
                </a:lnTo>
                <a:lnTo>
                  <a:pt x="60370" y="33040"/>
                </a:lnTo>
                <a:lnTo>
                  <a:pt x="60490" y="32940"/>
                </a:lnTo>
                <a:lnTo>
                  <a:pt x="60770" y="32780"/>
                </a:lnTo>
                <a:lnTo>
                  <a:pt x="61170" y="32620"/>
                </a:lnTo>
                <a:lnTo>
                  <a:pt x="61330" y="32520"/>
                </a:lnTo>
                <a:lnTo>
                  <a:pt x="61410" y="32400"/>
                </a:lnTo>
                <a:lnTo>
                  <a:pt x="61450" y="32260"/>
                </a:lnTo>
                <a:lnTo>
                  <a:pt x="61460" y="31820"/>
                </a:lnTo>
                <a:lnTo>
                  <a:pt x="61490" y="31580"/>
                </a:lnTo>
                <a:lnTo>
                  <a:pt x="61510" y="31480"/>
                </a:lnTo>
                <a:lnTo>
                  <a:pt x="61640" y="31470"/>
                </a:lnTo>
                <a:lnTo>
                  <a:pt x="61700" y="31340"/>
                </a:lnTo>
                <a:lnTo>
                  <a:pt x="61800" y="31130"/>
                </a:lnTo>
                <a:lnTo>
                  <a:pt x="62120" y="30420"/>
                </a:lnTo>
                <a:lnTo>
                  <a:pt x="62390" y="29610"/>
                </a:lnTo>
                <a:lnTo>
                  <a:pt x="62530" y="29380"/>
                </a:lnTo>
                <a:lnTo>
                  <a:pt x="62740" y="29310"/>
                </a:lnTo>
                <a:lnTo>
                  <a:pt x="62990" y="29270"/>
                </a:lnTo>
                <a:lnTo>
                  <a:pt x="63430" y="29050"/>
                </a:lnTo>
                <a:lnTo>
                  <a:pt x="63630" y="29040"/>
                </a:lnTo>
                <a:lnTo>
                  <a:pt x="63930" y="29120"/>
                </a:lnTo>
                <a:lnTo>
                  <a:pt x="64010" y="29140"/>
                </a:lnTo>
                <a:lnTo>
                  <a:pt x="64210" y="29150"/>
                </a:lnTo>
                <a:lnTo>
                  <a:pt x="64400" y="29120"/>
                </a:lnTo>
                <a:lnTo>
                  <a:pt x="64770" y="28730"/>
                </a:lnTo>
                <a:lnTo>
                  <a:pt x="64890" y="28680"/>
                </a:lnTo>
                <a:lnTo>
                  <a:pt x="65070" y="28730"/>
                </a:lnTo>
                <a:lnTo>
                  <a:pt x="65360" y="28920"/>
                </a:lnTo>
                <a:lnTo>
                  <a:pt x="65410" y="28920"/>
                </a:lnTo>
                <a:lnTo>
                  <a:pt x="65550" y="28920"/>
                </a:lnTo>
                <a:lnTo>
                  <a:pt x="65690" y="28840"/>
                </a:lnTo>
                <a:lnTo>
                  <a:pt x="65910" y="28560"/>
                </a:lnTo>
                <a:lnTo>
                  <a:pt x="65950" y="28520"/>
                </a:lnTo>
                <a:lnTo>
                  <a:pt x="66030" y="28450"/>
                </a:lnTo>
                <a:lnTo>
                  <a:pt x="66200" y="28400"/>
                </a:lnTo>
                <a:lnTo>
                  <a:pt x="66230" y="28390"/>
                </a:lnTo>
                <a:lnTo>
                  <a:pt x="66430" y="28400"/>
                </a:lnTo>
                <a:lnTo>
                  <a:pt x="66550" y="28440"/>
                </a:lnTo>
                <a:lnTo>
                  <a:pt x="66610" y="28450"/>
                </a:lnTo>
                <a:lnTo>
                  <a:pt x="66720" y="28480"/>
                </a:lnTo>
                <a:lnTo>
                  <a:pt x="67350" y="28650"/>
                </a:lnTo>
                <a:lnTo>
                  <a:pt x="68350" y="28910"/>
                </a:lnTo>
                <a:lnTo>
                  <a:pt x="68580" y="28970"/>
                </a:lnTo>
                <a:lnTo>
                  <a:pt x="68650" y="28970"/>
                </a:lnTo>
                <a:lnTo>
                  <a:pt x="68760" y="28960"/>
                </a:lnTo>
                <a:lnTo>
                  <a:pt x="69260" y="28850"/>
                </a:lnTo>
                <a:lnTo>
                  <a:pt x="69340" y="28860"/>
                </a:lnTo>
                <a:lnTo>
                  <a:pt x="69500" y="28870"/>
                </a:lnTo>
                <a:lnTo>
                  <a:pt x="69870" y="28950"/>
                </a:lnTo>
                <a:lnTo>
                  <a:pt x="70110" y="29000"/>
                </a:lnTo>
                <a:lnTo>
                  <a:pt x="70230" y="29030"/>
                </a:lnTo>
                <a:lnTo>
                  <a:pt x="70430" y="29100"/>
                </a:lnTo>
                <a:lnTo>
                  <a:pt x="70610" y="29080"/>
                </a:lnTo>
                <a:lnTo>
                  <a:pt x="70800" y="28980"/>
                </a:lnTo>
                <a:lnTo>
                  <a:pt x="71180" y="28780"/>
                </a:lnTo>
                <a:lnTo>
                  <a:pt x="71330" y="28750"/>
                </a:lnTo>
                <a:lnTo>
                  <a:pt x="71400" y="28770"/>
                </a:lnTo>
                <a:lnTo>
                  <a:pt x="71470" y="28790"/>
                </a:lnTo>
                <a:lnTo>
                  <a:pt x="71680" y="28890"/>
                </a:lnTo>
                <a:lnTo>
                  <a:pt x="72090" y="29010"/>
                </a:lnTo>
                <a:lnTo>
                  <a:pt x="72320" y="28990"/>
                </a:lnTo>
                <a:lnTo>
                  <a:pt x="72460" y="28980"/>
                </a:lnTo>
                <a:lnTo>
                  <a:pt x="73420" y="28650"/>
                </a:lnTo>
                <a:lnTo>
                  <a:pt x="73620" y="28580"/>
                </a:lnTo>
                <a:lnTo>
                  <a:pt x="73640" y="28570"/>
                </a:lnTo>
                <a:lnTo>
                  <a:pt x="73930" y="28520"/>
                </a:lnTo>
                <a:lnTo>
                  <a:pt x="73960" y="28510"/>
                </a:lnTo>
                <a:lnTo>
                  <a:pt x="74310" y="28450"/>
                </a:lnTo>
                <a:lnTo>
                  <a:pt x="74390" y="28290"/>
                </a:lnTo>
                <a:lnTo>
                  <a:pt x="74410" y="28080"/>
                </a:lnTo>
                <a:lnTo>
                  <a:pt x="74500" y="27850"/>
                </a:lnTo>
                <a:lnTo>
                  <a:pt x="74790" y="27650"/>
                </a:lnTo>
                <a:lnTo>
                  <a:pt x="75050" y="27580"/>
                </a:lnTo>
                <a:lnTo>
                  <a:pt x="75320" y="27520"/>
                </a:lnTo>
                <a:lnTo>
                  <a:pt x="75680" y="27430"/>
                </a:lnTo>
                <a:lnTo>
                  <a:pt x="76060" y="27330"/>
                </a:lnTo>
                <a:lnTo>
                  <a:pt x="76470" y="27290"/>
                </a:lnTo>
                <a:lnTo>
                  <a:pt x="76740" y="27320"/>
                </a:lnTo>
                <a:lnTo>
                  <a:pt x="77210" y="27370"/>
                </a:lnTo>
                <a:lnTo>
                  <a:pt x="77480" y="27400"/>
                </a:lnTo>
                <a:lnTo>
                  <a:pt x="77500" y="27400"/>
                </a:lnTo>
                <a:lnTo>
                  <a:pt x="77550" y="27410"/>
                </a:lnTo>
                <a:lnTo>
                  <a:pt x="77880" y="27580"/>
                </a:lnTo>
                <a:lnTo>
                  <a:pt x="77870" y="27870"/>
                </a:lnTo>
                <a:lnTo>
                  <a:pt x="77990" y="28730"/>
                </a:lnTo>
                <a:lnTo>
                  <a:pt x="78010" y="29040"/>
                </a:lnTo>
                <a:lnTo>
                  <a:pt x="77980" y="29250"/>
                </a:lnTo>
                <a:lnTo>
                  <a:pt x="77890" y="29310"/>
                </a:lnTo>
                <a:lnTo>
                  <a:pt x="77660" y="29460"/>
                </a:lnTo>
                <a:lnTo>
                  <a:pt x="77560" y="29690"/>
                </a:lnTo>
                <a:lnTo>
                  <a:pt x="77540" y="29750"/>
                </a:lnTo>
                <a:lnTo>
                  <a:pt x="77480" y="29940"/>
                </a:lnTo>
                <a:lnTo>
                  <a:pt x="77390" y="30160"/>
                </a:lnTo>
                <a:lnTo>
                  <a:pt x="77210" y="30270"/>
                </a:lnTo>
                <a:lnTo>
                  <a:pt x="77150" y="30290"/>
                </a:lnTo>
                <a:lnTo>
                  <a:pt x="77080" y="30320"/>
                </a:lnTo>
                <a:lnTo>
                  <a:pt x="77000" y="30430"/>
                </a:lnTo>
                <a:lnTo>
                  <a:pt x="77010" y="30490"/>
                </a:lnTo>
                <a:lnTo>
                  <a:pt x="77020" y="30560"/>
                </a:lnTo>
                <a:lnTo>
                  <a:pt x="77020" y="30570"/>
                </a:lnTo>
                <a:lnTo>
                  <a:pt x="77140" y="30640"/>
                </a:lnTo>
                <a:lnTo>
                  <a:pt x="77340" y="30760"/>
                </a:lnTo>
                <a:lnTo>
                  <a:pt x="77410" y="30750"/>
                </a:lnTo>
                <a:lnTo>
                  <a:pt x="77490" y="30730"/>
                </a:lnTo>
                <a:lnTo>
                  <a:pt x="77530" y="30740"/>
                </a:lnTo>
                <a:lnTo>
                  <a:pt x="77520" y="30780"/>
                </a:lnTo>
                <a:lnTo>
                  <a:pt x="77590" y="31210"/>
                </a:lnTo>
                <a:lnTo>
                  <a:pt x="77860" y="31700"/>
                </a:lnTo>
                <a:lnTo>
                  <a:pt x="78360" y="32180"/>
                </a:lnTo>
                <a:lnTo>
                  <a:pt x="78460" y="32390"/>
                </a:lnTo>
                <a:lnTo>
                  <a:pt x="78570" y="32910"/>
                </a:lnTo>
                <a:lnTo>
                  <a:pt x="78640" y="33150"/>
                </a:lnTo>
                <a:lnTo>
                  <a:pt x="78770" y="33340"/>
                </a:lnTo>
                <a:lnTo>
                  <a:pt x="79050" y="33560"/>
                </a:lnTo>
                <a:lnTo>
                  <a:pt x="79120" y="33670"/>
                </a:lnTo>
                <a:lnTo>
                  <a:pt x="79180" y="33870"/>
                </a:lnTo>
                <a:lnTo>
                  <a:pt x="79320" y="33940"/>
                </a:lnTo>
                <a:lnTo>
                  <a:pt x="79350" y="33930"/>
                </a:lnTo>
                <a:lnTo>
                  <a:pt x="79480" y="33920"/>
                </a:lnTo>
                <a:lnTo>
                  <a:pt x="79490" y="33910"/>
                </a:lnTo>
                <a:lnTo>
                  <a:pt x="79850" y="34300"/>
                </a:lnTo>
                <a:lnTo>
                  <a:pt x="80010" y="34420"/>
                </a:lnTo>
                <a:lnTo>
                  <a:pt x="80130" y="34670"/>
                </a:lnTo>
                <a:lnTo>
                  <a:pt x="80170" y="34920"/>
                </a:lnTo>
                <a:lnTo>
                  <a:pt x="80110" y="35150"/>
                </a:lnTo>
                <a:lnTo>
                  <a:pt x="79940" y="35340"/>
                </a:lnTo>
                <a:lnTo>
                  <a:pt x="79750" y="35400"/>
                </a:lnTo>
                <a:lnTo>
                  <a:pt x="79700" y="35380"/>
                </a:lnTo>
                <a:lnTo>
                  <a:pt x="79180" y="35370"/>
                </a:lnTo>
                <a:lnTo>
                  <a:pt x="79140" y="35420"/>
                </a:lnTo>
                <a:lnTo>
                  <a:pt x="79130" y="35420"/>
                </a:lnTo>
                <a:lnTo>
                  <a:pt x="78860" y="35550"/>
                </a:lnTo>
                <a:lnTo>
                  <a:pt x="78700" y="35720"/>
                </a:lnTo>
                <a:lnTo>
                  <a:pt x="78530" y="35960"/>
                </a:lnTo>
                <a:lnTo>
                  <a:pt x="78440" y="36230"/>
                </a:lnTo>
                <a:lnTo>
                  <a:pt x="78470" y="36500"/>
                </a:lnTo>
                <a:lnTo>
                  <a:pt x="78610" y="36720"/>
                </a:lnTo>
                <a:lnTo>
                  <a:pt x="78950" y="37100"/>
                </a:lnTo>
                <a:lnTo>
                  <a:pt x="79080" y="37320"/>
                </a:lnTo>
                <a:lnTo>
                  <a:pt x="79120" y="37610"/>
                </a:lnTo>
                <a:lnTo>
                  <a:pt x="79040" y="38260"/>
                </a:lnTo>
                <a:lnTo>
                  <a:pt x="79090" y="38490"/>
                </a:lnTo>
                <a:lnTo>
                  <a:pt x="79500" y="39200"/>
                </a:lnTo>
                <a:lnTo>
                  <a:pt x="79580" y="39410"/>
                </a:lnTo>
                <a:lnTo>
                  <a:pt x="79690" y="40030"/>
                </a:lnTo>
                <a:lnTo>
                  <a:pt x="79800" y="40270"/>
                </a:lnTo>
                <a:lnTo>
                  <a:pt x="80020" y="40510"/>
                </a:lnTo>
                <a:lnTo>
                  <a:pt x="80220" y="40640"/>
                </a:lnTo>
                <a:lnTo>
                  <a:pt x="80640" y="40810"/>
                </a:lnTo>
                <a:lnTo>
                  <a:pt x="80840" y="40920"/>
                </a:lnTo>
                <a:lnTo>
                  <a:pt x="81200" y="41250"/>
                </a:lnTo>
                <a:lnTo>
                  <a:pt x="81380" y="41360"/>
                </a:lnTo>
                <a:lnTo>
                  <a:pt x="81840" y="41370"/>
                </a:lnTo>
                <a:lnTo>
                  <a:pt x="81910" y="41390"/>
                </a:lnTo>
                <a:lnTo>
                  <a:pt x="81920" y="41390"/>
                </a:lnTo>
                <a:lnTo>
                  <a:pt x="81950" y="41380"/>
                </a:lnTo>
                <a:lnTo>
                  <a:pt x="82500" y="41390"/>
                </a:lnTo>
                <a:lnTo>
                  <a:pt x="82690" y="41350"/>
                </a:lnTo>
                <a:lnTo>
                  <a:pt x="82720" y="41310"/>
                </a:lnTo>
                <a:lnTo>
                  <a:pt x="82760" y="41320"/>
                </a:lnTo>
                <a:lnTo>
                  <a:pt x="82960" y="41340"/>
                </a:lnTo>
                <a:lnTo>
                  <a:pt x="83100" y="41200"/>
                </a:lnTo>
                <a:lnTo>
                  <a:pt x="82960" y="41000"/>
                </a:lnTo>
                <a:lnTo>
                  <a:pt x="82960" y="40960"/>
                </a:lnTo>
                <a:lnTo>
                  <a:pt x="82950" y="40930"/>
                </a:lnTo>
                <a:lnTo>
                  <a:pt x="82980" y="40780"/>
                </a:lnTo>
                <a:lnTo>
                  <a:pt x="82990" y="40760"/>
                </a:lnTo>
                <a:lnTo>
                  <a:pt x="83100" y="40610"/>
                </a:lnTo>
                <a:lnTo>
                  <a:pt x="83100" y="40570"/>
                </a:lnTo>
                <a:lnTo>
                  <a:pt x="83360" y="40220"/>
                </a:lnTo>
                <a:lnTo>
                  <a:pt x="83470" y="40010"/>
                </a:lnTo>
                <a:lnTo>
                  <a:pt x="83470" y="39980"/>
                </a:lnTo>
                <a:lnTo>
                  <a:pt x="83470" y="39890"/>
                </a:lnTo>
                <a:lnTo>
                  <a:pt x="83440" y="39710"/>
                </a:lnTo>
                <a:lnTo>
                  <a:pt x="83460" y="39550"/>
                </a:lnTo>
                <a:lnTo>
                  <a:pt x="83610" y="39340"/>
                </a:lnTo>
                <a:lnTo>
                  <a:pt x="83720" y="39290"/>
                </a:lnTo>
                <a:lnTo>
                  <a:pt x="83750" y="39290"/>
                </a:lnTo>
                <a:lnTo>
                  <a:pt x="83810" y="39280"/>
                </a:lnTo>
                <a:lnTo>
                  <a:pt x="84510" y="39530"/>
                </a:lnTo>
                <a:lnTo>
                  <a:pt x="84740" y="39570"/>
                </a:lnTo>
                <a:lnTo>
                  <a:pt x="85000" y="39560"/>
                </a:lnTo>
                <a:lnTo>
                  <a:pt x="85160" y="39510"/>
                </a:lnTo>
                <a:lnTo>
                  <a:pt x="85190" y="39520"/>
                </a:lnTo>
                <a:lnTo>
                  <a:pt x="85510" y="39580"/>
                </a:lnTo>
                <a:lnTo>
                  <a:pt x="85600" y="39570"/>
                </a:lnTo>
                <a:lnTo>
                  <a:pt x="85650" y="39560"/>
                </a:lnTo>
                <a:lnTo>
                  <a:pt x="86170" y="39480"/>
                </a:lnTo>
                <a:lnTo>
                  <a:pt x="86220" y="39500"/>
                </a:lnTo>
                <a:lnTo>
                  <a:pt x="86320" y="39500"/>
                </a:lnTo>
                <a:lnTo>
                  <a:pt x="86420" y="39490"/>
                </a:lnTo>
                <a:lnTo>
                  <a:pt x="87720" y="40130"/>
                </a:lnTo>
                <a:lnTo>
                  <a:pt x="89690" y="40890"/>
                </a:lnTo>
                <a:lnTo>
                  <a:pt x="89900" y="41070"/>
                </a:lnTo>
                <a:lnTo>
                  <a:pt x="90080" y="41280"/>
                </a:lnTo>
                <a:lnTo>
                  <a:pt x="90280" y="41440"/>
                </a:lnTo>
                <a:lnTo>
                  <a:pt x="90540" y="41480"/>
                </a:lnTo>
                <a:lnTo>
                  <a:pt x="90810" y="41460"/>
                </a:lnTo>
                <a:lnTo>
                  <a:pt x="91020" y="41500"/>
                </a:lnTo>
                <a:lnTo>
                  <a:pt x="91210" y="41640"/>
                </a:lnTo>
                <a:lnTo>
                  <a:pt x="91390" y="41890"/>
                </a:lnTo>
                <a:lnTo>
                  <a:pt x="91400" y="41890"/>
                </a:lnTo>
                <a:lnTo>
                  <a:pt x="91500" y="42060"/>
                </a:lnTo>
                <a:lnTo>
                  <a:pt x="91590" y="42130"/>
                </a:lnTo>
                <a:lnTo>
                  <a:pt x="91790" y="42250"/>
                </a:lnTo>
                <a:lnTo>
                  <a:pt x="91870" y="42340"/>
                </a:lnTo>
                <a:lnTo>
                  <a:pt x="91900" y="42470"/>
                </a:lnTo>
                <a:lnTo>
                  <a:pt x="91920" y="42610"/>
                </a:lnTo>
                <a:lnTo>
                  <a:pt x="92000" y="43030"/>
                </a:lnTo>
                <a:lnTo>
                  <a:pt x="92000" y="43320"/>
                </a:lnTo>
                <a:lnTo>
                  <a:pt x="91930" y="43600"/>
                </a:lnTo>
                <a:lnTo>
                  <a:pt x="91800" y="43840"/>
                </a:lnTo>
                <a:lnTo>
                  <a:pt x="91750" y="43890"/>
                </a:lnTo>
                <a:lnTo>
                  <a:pt x="91730" y="43890"/>
                </a:lnTo>
                <a:lnTo>
                  <a:pt x="91640" y="44010"/>
                </a:lnTo>
                <a:lnTo>
                  <a:pt x="91620" y="44040"/>
                </a:lnTo>
                <a:lnTo>
                  <a:pt x="91330" y="44200"/>
                </a:lnTo>
                <a:lnTo>
                  <a:pt x="91350" y="44340"/>
                </a:lnTo>
                <a:lnTo>
                  <a:pt x="91300" y="44390"/>
                </a:lnTo>
                <a:lnTo>
                  <a:pt x="91190" y="44630"/>
                </a:lnTo>
                <a:lnTo>
                  <a:pt x="91150" y="44900"/>
                </a:lnTo>
                <a:lnTo>
                  <a:pt x="91150" y="46320"/>
                </a:lnTo>
                <a:lnTo>
                  <a:pt x="91380" y="48020"/>
                </a:lnTo>
                <a:lnTo>
                  <a:pt x="91600" y="48440"/>
                </a:lnTo>
                <a:lnTo>
                  <a:pt x="92420" y="48900"/>
                </a:lnTo>
                <a:lnTo>
                  <a:pt x="92570" y="49310"/>
                </a:lnTo>
                <a:lnTo>
                  <a:pt x="92520" y="50250"/>
                </a:lnTo>
                <a:lnTo>
                  <a:pt x="92550" y="50640"/>
                </a:lnTo>
                <a:lnTo>
                  <a:pt x="92540" y="50740"/>
                </a:lnTo>
                <a:lnTo>
                  <a:pt x="92580" y="50820"/>
                </a:lnTo>
                <a:lnTo>
                  <a:pt x="92710" y="50900"/>
                </a:lnTo>
                <a:lnTo>
                  <a:pt x="92810" y="50990"/>
                </a:lnTo>
                <a:lnTo>
                  <a:pt x="92790" y="51090"/>
                </a:lnTo>
                <a:lnTo>
                  <a:pt x="92590" y="51410"/>
                </a:lnTo>
                <a:lnTo>
                  <a:pt x="92500" y="51460"/>
                </a:lnTo>
                <a:lnTo>
                  <a:pt x="92460" y="51530"/>
                </a:lnTo>
                <a:lnTo>
                  <a:pt x="92490" y="51730"/>
                </a:lnTo>
                <a:lnTo>
                  <a:pt x="92550" y="51840"/>
                </a:lnTo>
                <a:lnTo>
                  <a:pt x="92630" y="51920"/>
                </a:lnTo>
                <a:lnTo>
                  <a:pt x="93230" y="52250"/>
                </a:lnTo>
                <a:lnTo>
                  <a:pt x="93370" y="52390"/>
                </a:lnTo>
                <a:lnTo>
                  <a:pt x="93410" y="52660"/>
                </a:lnTo>
                <a:lnTo>
                  <a:pt x="93370" y="52800"/>
                </a:lnTo>
                <a:lnTo>
                  <a:pt x="93290" y="52950"/>
                </a:lnTo>
                <a:lnTo>
                  <a:pt x="93100" y="53200"/>
                </a:lnTo>
                <a:lnTo>
                  <a:pt x="93020" y="53340"/>
                </a:lnTo>
                <a:lnTo>
                  <a:pt x="92990" y="53470"/>
                </a:lnTo>
                <a:lnTo>
                  <a:pt x="92970" y="53600"/>
                </a:lnTo>
                <a:lnTo>
                  <a:pt x="92930" y="53720"/>
                </a:lnTo>
                <a:lnTo>
                  <a:pt x="92780" y="53940"/>
                </a:lnTo>
                <a:lnTo>
                  <a:pt x="92620" y="54130"/>
                </a:lnTo>
                <a:lnTo>
                  <a:pt x="92490" y="54340"/>
                </a:lnTo>
                <a:lnTo>
                  <a:pt x="92440" y="54620"/>
                </a:lnTo>
                <a:lnTo>
                  <a:pt x="92560" y="55140"/>
                </a:lnTo>
                <a:lnTo>
                  <a:pt x="92830" y="55560"/>
                </a:lnTo>
                <a:lnTo>
                  <a:pt x="93180" y="55880"/>
                </a:lnTo>
                <a:lnTo>
                  <a:pt x="94240" y="56500"/>
                </a:lnTo>
                <a:lnTo>
                  <a:pt x="94440" y="56690"/>
                </a:lnTo>
                <a:lnTo>
                  <a:pt x="95030" y="57470"/>
                </a:lnTo>
                <a:lnTo>
                  <a:pt x="95360" y="57790"/>
                </a:lnTo>
                <a:lnTo>
                  <a:pt x="95450" y="57860"/>
                </a:lnTo>
                <a:lnTo>
                  <a:pt x="95380" y="58150"/>
                </a:lnTo>
                <a:lnTo>
                  <a:pt x="95390" y="58170"/>
                </a:lnTo>
                <a:lnTo>
                  <a:pt x="95160" y="58240"/>
                </a:lnTo>
                <a:lnTo>
                  <a:pt x="94890" y="58380"/>
                </a:lnTo>
                <a:lnTo>
                  <a:pt x="94750" y="58630"/>
                </a:lnTo>
                <a:lnTo>
                  <a:pt x="94720" y="59180"/>
                </a:lnTo>
                <a:lnTo>
                  <a:pt x="94620" y="59350"/>
                </a:lnTo>
                <a:lnTo>
                  <a:pt x="94570" y="59370"/>
                </a:lnTo>
                <a:lnTo>
                  <a:pt x="94350" y="59390"/>
                </a:lnTo>
                <a:lnTo>
                  <a:pt x="94340" y="59390"/>
                </a:lnTo>
                <a:lnTo>
                  <a:pt x="94330" y="59390"/>
                </a:lnTo>
                <a:lnTo>
                  <a:pt x="94320" y="59400"/>
                </a:lnTo>
                <a:lnTo>
                  <a:pt x="94200" y="59500"/>
                </a:lnTo>
                <a:lnTo>
                  <a:pt x="94110" y="59540"/>
                </a:lnTo>
                <a:lnTo>
                  <a:pt x="93790" y="59660"/>
                </a:lnTo>
                <a:lnTo>
                  <a:pt x="93430" y="59660"/>
                </a:lnTo>
                <a:lnTo>
                  <a:pt x="93150" y="59870"/>
                </a:lnTo>
                <a:lnTo>
                  <a:pt x="93100" y="59900"/>
                </a:lnTo>
                <a:lnTo>
                  <a:pt x="93020" y="59970"/>
                </a:lnTo>
                <a:lnTo>
                  <a:pt x="92820" y="60140"/>
                </a:lnTo>
                <a:lnTo>
                  <a:pt x="92810" y="60270"/>
                </a:lnTo>
                <a:lnTo>
                  <a:pt x="92810" y="60300"/>
                </a:lnTo>
                <a:lnTo>
                  <a:pt x="92760" y="60420"/>
                </a:lnTo>
                <a:lnTo>
                  <a:pt x="92660" y="60460"/>
                </a:lnTo>
                <a:lnTo>
                  <a:pt x="92630" y="60470"/>
                </a:lnTo>
                <a:lnTo>
                  <a:pt x="92540" y="60480"/>
                </a:lnTo>
                <a:lnTo>
                  <a:pt x="92530" y="60500"/>
                </a:lnTo>
                <a:lnTo>
                  <a:pt x="92530" y="60520"/>
                </a:lnTo>
                <a:lnTo>
                  <a:pt x="92220" y="60340"/>
                </a:lnTo>
                <a:lnTo>
                  <a:pt x="91680" y="59430"/>
                </a:lnTo>
                <a:lnTo>
                  <a:pt x="91350" y="59070"/>
                </a:lnTo>
                <a:lnTo>
                  <a:pt x="89860" y="58150"/>
                </a:lnTo>
                <a:lnTo>
                  <a:pt x="89520" y="58340"/>
                </a:lnTo>
                <a:lnTo>
                  <a:pt x="88340" y="58420"/>
                </a:lnTo>
                <a:lnTo>
                  <a:pt x="88240" y="58420"/>
                </a:lnTo>
                <a:lnTo>
                  <a:pt x="88140" y="58400"/>
                </a:lnTo>
                <a:lnTo>
                  <a:pt x="87720" y="58270"/>
                </a:lnTo>
                <a:lnTo>
                  <a:pt x="87460" y="58160"/>
                </a:lnTo>
                <a:lnTo>
                  <a:pt x="87240" y="58180"/>
                </a:lnTo>
                <a:lnTo>
                  <a:pt x="87040" y="58220"/>
                </a:lnTo>
                <a:lnTo>
                  <a:pt x="86700" y="58160"/>
                </a:lnTo>
                <a:lnTo>
                  <a:pt x="86570" y="58160"/>
                </a:lnTo>
                <a:lnTo>
                  <a:pt x="86450" y="58120"/>
                </a:lnTo>
                <a:lnTo>
                  <a:pt x="86280" y="57830"/>
                </a:lnTo>
                <a:lnTo>
                  <a:pt x="86170" y="57760"/>
                </a:lnTo>
                <a:lnTo>
                  <a:pt x="86040" y="57770"/>
                </a:lnTo>
                <a:lnTo>
                  <a:pt x="85900" y="57860"/>
                </a:lnTo>
                <a:lnTo>
                  <a:pt x="85840" y="57670"/>
                </a:lnTo>
                <a:lnTo>
                  <a:pt x="85700" y="58060"/>
                </a:lnTo>
                <a:lnTo>
                  <a:pt x="85420" y="58100"/>
                </a:lnTo>
                <a:lnTo>
                  <a:pt x="85080" y="58010"/>
                </a:lnTo>
                <a:lnTo>
                  <a:pt x="84770" y="58020"/>
                </a:lnTo>
                <a:lnTo>
                  <a:pt x="84580" y="58210"/>
                </a:lnTo>
                <a:lnTo>
                  <a:pt x="84560" y="58720"/>
                </a:lnTo>
                <a:lnTo>
                  <a:pt x="84350" y="58970"/>
                </a:lnTo>
                <a:lnTo>
                  <a:pt x="84060" y="59090"/>
                </a:lnTo>
                <a:lnTo>
                  <a:pt x="82770" y="59350"/>
                </a:lnTo>
                <a:lnTo>
                  <a:pt x="81890" y="59670"/>
                </a:lnTo>
                <a:lnTo>
                  <a:pt x="81640" y="59730"/>
                </a:lnTo>
                <a:lnTo>
                  <a:pt x="80990" y="60040"/>
                </a:lnTo>
                <a:lnTo>
                  <a:pt x="80490" y="60090"/>
                </a:lnTo>
                <a:lnTo>
                  <a:pt x="80250" y="60160"/>
                </a:lnTo>
                <a:lnTo>
                  <a:pt x="79810" y="60580"/>
                </a:lnTo>
                <a:lnTo>
                  <a:pt x="79640" y="60620"/>
                </a:lnTo>
                <a:lnTo>
                  <a:pt x="79460" y="60570"/>
                </a:lnTo>
                <a:lnTo>
                  <a:pt x="79200" y="60550"/>
                </a:lnTo>
                <a:lnTo>
                  <a:pt x="79080" y="60590"/>
                </a:lnTo>
                <a:lnTo>
                  <a:pt x="78890" y="60740"/>
                </a:lnTo>
                <a:lnTo>
                  <a:pt x="78770" y="60750"/>
                </a:lnTo>
                <a:lnTo>
                  <a:pt x="78690" y="60690"/>
                </a:lnTo>
                <a:lnTo>
                  <a:pt x="78520" y="60460"/>
                </a:lnTo>
                <a:lnTo>
                  <a:pt x="78430" y="60370"/>
                </a:lnTo>
                <a:lnTo>
                  <a:pt x="78190" y="60360"/>
                </a:lnTo>
                <a:lnTo>
                  <a:pt x="77700" y="60510"/>
                </a:lnTo>
                <a:lnTo>
                  <a:pt x="77520" y="60400"/>
                </a:lnTo>
                <a:lnTo>
                  <a:pt x="77460" y="60090"/>
                </a:lnTo>
                <a:lnTo>
                  <a:pt x="77610" y="59800"/>
                </a:lnTo>
                <a:lnTo>
                  <a:pt x="77860" y="59590"/>
                </a:lnTo>
                <a:lnTo>
                  <a:pt x="78100" y="59500"/>
                </a:lnTo>
                <a:lnTo>
                  <a:pt x="78550" y="59450"/>
                </a:lnTo>
                <a:lnTo>
                  <a:pt x="78720" y="59370"/>
                </a:lnTo>
                <a:lnTo>
                  <a:pt x="78920" y="59200"/>
                </a:lnTo>
                <a:lnTo>
                  <a:pt x="79120" y="58970"/>
                </a:lnTo>
                <a:lnTo>
                  <a:pt x="79190" y="58760"/>
                </a:lnTo>
                <a:lnTo>
                  <a:pt x="79200" y="58140"/>
                </a:lnTo>
                <a:lnTo>
                  <a:pt x="79210" y="58020"/>
                </a:lnTo>
                <a:lnTo>
                  <a:pt x="79290" y="57650"/>
                </a:lnTo>
                <a:lnTo>
                  <a:pt x="78870" y="57600"/>
                </a:lnTo>
                <a:lnTo>
                  <a:pt x="78360" y="57610"/>
                </a:lnTo>
                <a:lnTo>
                  <a:pt x="77550" y="57390"/>
                </a:lnTo>
                <a:lnTo>
                  <a:pt x="76160" y="56880"/>
                </a:lnTo>
                <a:lnTo>
                  <a:pt x="75640" y="56890"/>
                </a:lnTo>
                <a:lnTo>
                  <a:pt x="74910" y="57290"/>
                </a:lnTo>
                <a:lnTo>
                  <a:pt x="74720" y="57240"/>
                </a:lnTo>
                <a:lnTo>
                  <a:pt x="74520" y="57120"/>
                </a:lnTo>
                <a:lnTo>
                  <a:pt x="74250" y="57080"/>
                </a:lnTo>
                <a:lnTo>
                  <a:pt x="73960" y="57110"/>
                </a:lnTo>
                <a:lnTo>
                  <a:pt x="73720" y="57190"/>
                </a:lnTo>
                <a:lnTo>
                  <a:pt x="73540" y="57330"/>
                </a:lnTo>
                <a:lnTo>
                  <a:pt x="72970" y="57940"/>
                </a:lnTo>
                <a:lnTo>
                  <a:pt x="72840" y="58000"/>
                </a:lnTo>
                <a:lnTo>
                  <a:pt x="72590" y="57910"/>
                </a:lnTo>
                <a:lnTo>
                  <a:pt x="72490" y="57940"/>
                </a:lnTo>
                <a:lnTo>
                  <a:pt x="72040" y="58290"/>
                </a:lnTo>
                <a:lnTo>
                  <a:pt x="71860" y="58520"/>
                </a:lnTo>
                <a:lnTo>
                  <a:pt x="71660" y="58950"/>
                </a:lnTo>
                <a:lnTo>
                  <a:pt x="71520" y="59150"/>
                </a:lnTo>
                <a:lnTo>
                  <a:pt x="71290" y="59310"/>
                </a:lnTo>
                <a:lnTo>
                  <a:pt x="70450" y="59390"/>
                </a:lnTo>
                <a:lnTo>
                  <a:pt x="69620" y="59900"/>
                </a:lnTo>
                <a:lnTo>
                  <a:pt x="69360" y="60210"/>
                </a:lnTo>
                <a:lnTo>
                  <a:pt x="69070" y="60310"/>
                </a:lnTo>
                <a:lnTo>
                  <a:pt x="68530" y="60410"/>
                </a:lnTo>
                <a:lnTo>
                  <a:pt x="68060" y="60700"/>
                </a:lnTo>
                <a:lnTo>
                  <a:pt x="67710" y="61180"/>
                </a:lnTo>
                <a:lnTo>
                  <a:pt x="67170" y="62310"/>
                </a:lnTo>
                <a:lnTo>
                  <a:pt x="66690" y="63080"/>
                </a:lnTo>
                <a:lnTo>
                  <a:pt x="66610" y="63360"/>
                </a:lnTo>
                <a:lnTo>
                  <a:pt x="66510" y="63500"/>
                </a:lnTo>
                <a:lnTo>
                  <a:pt x="64770" y="63760"/>
                </a:lnTo>
                <a:lnTo>
                  <a:pt x="64380" y="63960"/>
                </a:lnTo>
                <a:lnTo>
                  <a:pt x="63580" y="63810"/>
                </a:lnTo>
                <a:lnTo>
                  <a:pt x="63050" y="63920"/>
                </a:lnTo>
                <a:lnTo>
                  <a:pt x="61870" y="64400"/>
                </a:lnTo>
                <a:lnTo>
                  <a:pt x="61410" y="64710"/>
                </a:lnTo>
                <a:lnTo>
                  <a:pt x="61300" y="64840"/>
                </a:lnTo>
                <a:lnTo>
                  <a:pt x="61130" y="65100"/>
                </a:lnTo>
                <a:lnTo>
                  <a:pt x="61020" y="65210"/>
                </a:lnTo>
                <a:lnTo>
                  <a:pt x="60620" y="65440"/>
                </a:lnTo>
                <a:lnTo>
                  <a:pt x="60320" y="65780"/>
                </a:lnTo>
                <a:lnTo>
                  <a:pt x="56940" y="68300"/>
                </a:lnTo>
                <a:lnTo>
                  <a:pt x="56480" y="68490"/>
                </a:lnTo>
                <a:lnTo>
                  <a:pt x="55910" y="68600"/>
                </a:lnTo>
                <a:lnTo>
                  <a:pt x="55340" y="68600"/>
                </a:lnTo>
                <a:lnTo>
                  <a:pt x="54800" y="68480"/>
                </a:lnTo>
                <a:lnTo>
                  <a:pt x="54310" y="68220"/>
                </a:lnTo>
                <a:lnTo>
                  <a:pt x="53920" y="67810"/>
                </a:lnTo>
                <a:lnTo>
                  <a:pt x="53760" y="67550"/>
                </a:lnTo>
                <a:lnTo>
                  <a:pt x="53630" y="67280"/>
                </a:lnTo>
                <a:lnTo>
                  <a:pt x="53540" y="66980"/>
                </a:lnTo>
                <a:lnTo>
                  <a:pt x="53460" y="66310"/>
                </a:lnTo>
                <a:lnTo>
                  <a:pt x="53350" y="66020"/>
                </a:lnTo>
                <a:lnTo>
                  <a:pt x="52680" y="64940"/>
                </a:lnTo>
                <a:lnTo>
                  <a:pt x="52580" y="64680"/>
                </a:lnTo>
                <a:lnTo>
                  <a:pt x="52550" y="64360"/>
                </a:lnTo>
                <a:lnTo>
                  <a:pt x="52550" y="63760"/>
                </a:lnTo>
                <a:lnTo>
                  <a:pt x="52510" y="63590"/>
                </a:lnTo>
                <a:lnTo>
                  <a:pt x="52300" y="63280"/>
                </a:lnTo>
                <a:lnTo>
                  <a:pt x="52230" y="63120"/>
                </a:lnTo>
                <a:lnTo>
                  <a:pt x="52210" y="62940"/>
                </a:lnTo>
                <a:lnTo>
                  <a:pt x="52230" y="62060"/>
                </a:lnTo>
                <a:lnTo>
                  <a:pt x="52330" y="61460"/>
                </a:lnTo>
                <a:lnTo>
                  <a:pt x="52390" y="61240"/>
                </a:lnTo>
                <a:lnTo>
                  <a:pt x="52470" y="61100"/>
                </a:lnTo>
                <a:lnTo>
                  <a:pt x="52430" y="60750"/>
                </a:lnTo>
                <a:lnTo>
                  <a:pt x="52860" y="60010"/>
                </a:lnTo>
                <a:lnTo>
                  <a:pt x="52870" y="59600"/>
                </a:lnTo>
                <a:lnTo>
                  <a:pt x="52940" y="59420"/>
                </a:lnTo>
                <a:lnTo>
                  <a:pt x="52970" y="59110"/>
                </a:lnTo>
                <a:lnTo>
                  <a:pt x="52950" y="58490"/>
                </a:lnTo>
                <a:lnTo>
                  <a:pt x="52860" y="57930"/>
                </a:lnTo>
                <a:lnTo>
                  <a:pt x="52900" y="57720"/>
                </a:lnTo>
                <a:lnTo>
                  <a:pt x="53030" y="57390"/>
                </a:lnTo>
                <a:lnTo>
                  <a:pt x="53140" y="56800"/>
                </a:lnTo>
                <a:lnTo>
                  <a:pt x="52980" y="55620"/>
                </a:lnTo>
                <a:lnTo>
                  <a:pt x="53030" y="54970"/>
                </a:lnTo>
                <a:lnTo>
                  <a:pt x="53070" y="54890"/>
                </a:lnTo>
                <a:lnTo>
                  <a:pt x="53210" y="54700"/>
                </a:lnTo>
                <a:lnTo>
                  <a:pt x="53270" y="54570"/>
                </a:lnTo>
                <a:lnTo>
                  <a:pt x="53300" y="54420"/>
                </a:lnTo>
                <a:lnTo>
                  <a:pt x="53360" y="53970"/>
                </a:lnTo>
                <a:lnTo>
                  <a:pt x="53490" y="53510"/>
                </a:lnTo>
                <a:lnTo>
                  <a:pt x="53510" y="53360"/>
                </a:lnTo>
                <a:lnTo>
                  <a:pt x="53480" y="53200"/>
                </a:lnTo>
                <a:lnTo>
                  <a:pt x="53380" y="52890"/>
                </a:lnTo>
                <a:lnTo>
                  <a:pt x="53360" y="52750"/>
                </a:lnTo>
                <a:lnTo>
                  <a:pt x="53450" y="52490"/>
                </a:lnTo>
                <a:lnTo>
                  <a:pt x="53880" y="52210"/>
                </a:lnTo>
                <a:lnTo>
                  <a:pt x="54070" y="51950"/>
                </a:lnTo>
                <a:lnTo>
                  <a:pt x="54110" y="51680"/>
                </a:lnTo>
                <a:lnTo>
                  <a:pt x="54120" y="51330"/>
                </a:lnTo>
                <a:lnTo>
                  <a:pt x="54100" y="51010"/>
                </a:lnTo>
                <a:lnTo>
                  <a:pt x="54070" y="50830"/>
                </a:lnTo>
                <a:lnTo>
                  <a:pt x="54150" y="50730"/>
                </a:lnTo>
                <a:lnTo>
                  <a:pt x="53800" y="50290"/>
                </a:lnTo>
                <a:lnTo>
                  <a:pt x="53450" y="50050"/>
                </a:lnTo>
                <a:lnTo>
                  <a:pt x="53030" y="50020"/>
                </a:lnTo>
                <a:lnTo>
                  <a:pt x="51600" y="50510"/>
                </a:lnTo>
                <a:lnTo>
                  <a:pt x="51390" y="50670"/>
                </a:lnTo>
                <a:lnTo>
                  <a:pt x="51160" y="50800"/>
                </a:lnTo>
                <a:lnTo>
                  <a:pt x="50910" y="50690"/>
                </a:lnTo>
                <a:lnTo>
                  <a:pt x="50470" y="50330"/>
                </a:lnTo>
                <a:lnTo>
                  <a:pt x="50350" y="50320"/>
                </a:lnTo>
                <a:lnTo>
                  <a:pt x="50260" y="50340"/>
                </a:lnTo>
                <a:lnTo>
                  <a:pt x="50200" y="50310"/>
                </a:lnTo>
                <a:lnTo>
                  <a:pt x="50150" y="50120"/>
                </a:lnTo>
                <a:lnTo>
                  <a:pt x="50170" y="49960"/>
                </a:lnTo>
                <a:lnTo>
                  <a:pt x="50280" y="49630"/>
                </a:lnTo>
                <a:lnTo>
                  <a:pt x="50360" y="49250"/>
                </a:lnTo>
                <a:lnTo>
                  <a:pt x="50710" y="48600"/>
                </a:lnTo>
                <a:lnTo>
                  <a:pt x="50870" y="47990"/>
                </a:lnTo>
                <a:lnTo>
                  <a:pt x="51080" y="47570"/>
                </a:lnTo>
                <a:lnTo>
                  <a:pt x="51160" y="47140"/>
                </a:lnTo>
                <a:lnTo>
                  <a:pt x="51370" y="46500"/>
                </a:lnTo>
                <a:lnTo>
                  <a:pt x="51430" y="46160"/>
                </a:lnTo>
                <a:lnTo>
                  <a:pt x="51360" y="45500"/>
                </a:lnTo>
                <a:lnTo>
                  <a:pt x="51080" y="45060"/>
                </a:lnTo>
                <a:lnTo>
                  <a:pt x="50680" y="44800"/>
                </a:lnTo>
                <a:lnTo>
                  <a:pt x="49720" y="44390"/>
                </a:lnTo>
                <a:lnTo>
                  <a:pt x="49000" y="43640"/>
                </a:lnTo>
                <a:lnTo>
                  <a:pt x="48550" y="43310"/>
                </a:lnTo>
                <a:lnTo>
                  <a:pt x="48230" y="43140"/>
                </a:lnTo>
                <a:lnTo>
                  <a:pt x="48080" y="43110"/>
                </a:lnTo>
                <a:lnTo>
                  <a:pt x="47940" y="43110"/>
                </a:lnTo>
                <a:lnTo>
                  <a:pt x="47850" y="43160"/>
                </a:lnTo>
                <a:lnTo>
                  <a:pt x="47760" y="43160"/>
                </a:lnTo>
                <a:lnTo>
                  <a:pt x="47640" y="43060"/>
                </a:lnTo>
                <a:lnTo>
                  <a:pt x="47570" y="42940"/>
                </a:lnTo>
                <a:lnTo>
                  <a:pt x="47470" y="42670"/>
                </a:lnTo>
                <a:lnTo>
                  <a:pt x="47400" y="42550"/>
                </a:lnTo>
                <a:lnTo>
                  <a:pt x="47280" y="42420"/>
                </a:lnTo>
                <a:lnTo>
                  <a:pt x="47160" y="42310"/>
                </a:lnTo>
                <a:lnTo>
                  <a:pt x="47030" y="42230"/>
                </a:lnTo>
                <a:lnTo>
                  <a:pt x="46880" y="42190"/>
                </a:lnTo>
                <a:lnTo>
                  <a:pt x="46610" y="42200"/>
                </a:lnTo>
                <a:lnTo>
                  <a:pt x="46520" y="42310"/>
                </a:lnTo>
                <a:lnTo>
                  <a:pt x="46560" y="42650"/>
                </a:lnTo>
                <a:lnTo>
                  <a:pt x="46440" y="42800"/>
                </a:lnTo>
                <a:lnTo>
                  <a:pt x="46160" y="42730"/>
                </a:lnTo>
                <a:lnTo>
                  <a:pt x="45680" y="42500"/>
                </a:lnTo>
                <a:lnTo>
                  <a:pt x="45540" y="42520"/>
                </a:lnTo>
                <a:lnTo>
                  <a:pt x="45480" y="42580"/>
                </a:lnTo>
                <a:lnTo>
                  <a:pt x="45430" y="42650"/>
                </a:lnTo>
                <a:lnTo>
                  <a:pt x="45350" y="42690"/>
                </a:lnTo>
                <a:lnTo>
                  <a:pt x="45250" y="42690"/>
                </a:lnTo>
                <a:lnTo>
                  <a:pt x="45060" y="42620"/>
                </a:lnTo>
                <a:lnTo>
                  <a:pt x="44960" y="42600"/>
                </a:lnTo>
                <a:lnTo>
                  <a:pt x="44590" y="42600"/>
                </a:lnTo>
                <a:lnTo>
                  <a:pt x="44400" y="42640"/>
                </a:lnTo>
                <a:lnTo>
                  <a:pt x="44320" y="42750"/>
                </a:lnTo>
                <a:lnTo>
                  <a:pt x="44170" y="43000"/>
                </a:lnTo>
                <a:lnTo>
                  <a:pt x="43490" y="43070"/>
                </a:lnTo>
                <a:lnTo>
                  <a:pt x="43280" y="43210"/>
                </a:lnTo>
                <a:lnTo>
                  <a:pt x="43280" y="43310"/>
                </a:lnTo>
                <a:lnTo>
                  <a:pt x="43510" y="43490"/>
                </a:lnTo>
                <a:lnTo>
                  <a:pt x="43410" y="43660"/>
                </a:lnTo>
                <a:lnTo>
                  <a:pt x="43000" y="43970"/>
                </a:lnTo>
                <a:lnTo>
                  <a:pt x="42890" y="44030"/>
                </a:lnTo>
                <a:lnTo>
                  <a:pt x="42630" y="44020"/>
                </a:lnTo>
                <a:lnTo>
                  <a:pt x="42520" y="44080"/>
                </a:lnTo>
                <a:lnTo>
                  <a:pt x="42470" y="44210"/>
                </a:lnTo>
                <a:lnTo>
                  <a:pt x="42470" y="44360"/>
                </a:lnTo>
                <a:lnTo>
                  <a:pt x="42480" y="44510"/>
                </a:lnTo>
                <a:lnTo>
                  <a:pt x="42480" y="44640"/>
                </a:lnTo>
                <a:lnTo>
                  <a:pt x="42320" y="45150"/>
                </a:lnTo>
                <a:lnTo>
                  <a:pt x="42210" y="45210"/>
                </a:lnTo>
                <a:lnTo>
                  <a:pt x="42050" y="45250"/>
                </a:lnTo>
                <a:lnTo>
                  <a:pt x="41910" y="45330"/>
                </a:lnTo>
                <a:lnTo>
                  <a:pt x="41800" y="45700"/>
                </a:lnTo>
                <a:lnTo>
                  <a:pt x="41450" y="46370"/>
                </a:lnTo>
                <a:lnTo>
                  <a:pt x="41150" y="47190"/>
                </a:lnTo>
                <a:lnTo>
                  <a:pt x="41010" y="47440"/>
                </a:lnTo>
                <a:lnTo>
                  <a:pt x="40890" y="47560"/>
                </a:lnTo>
                <a:lnTo>
                  <a:pt x="40490" y="47730"/>
                </a:lnTo>
                <a:lnTo>
                  <a:pt x="40370" y="47820"/>
                </a:lnTo>
                <a:lnTo>
                  <a:pt x="39850" y="48360"/>
                </a:lnTo>
                <a:lnTo>
                  <a:pt x="39330" y="49060"/>
                </a:lnTo>
                <a:lnTo>
                  <a:pt x="39230" y="49130"/>
                </a:lnTo>
                <a:lnTo>
                  <a:pt x="39010" y="49250"/>
                </a:lnTo>
                <a:lnTo>
                  <a:pt x="39000" y="49250"/>
                </a:lnTo>
                <a:lnTo>
                  <a:pt x="38810" y="48990"/>
                </a:lnTo>
                <a:lnTo>
                  <a:pt x="38730" y="48870"/>
                </a:lnTo>
                <a:lnTo>
                  <a:pt x="38720" y="48700"/>
                </a:lnTo>
                <a:lnTo>
                  <a:pt x="38840" y="48390"/>
                </a:lnTo>
                <a:lnTo>
                  <a:pt x="39330" y="47520"/>
                </a:lnTo>
                <a:lnTo>
                  <a:pt x="39480" y="47090"/>
                </a:lnTo>
                <a:lnTo>
                  <a:pt x="39500" y="46910"/>
                </a:lnTo>
                <a:lnTo>
                  <a:pt x="39510" y="46090"/>
                </a:lnTo>
                <a:lnTo>
                  <a:pt x="39480" y="45660"/>
                </a:lnTo>
                <a:lnTo>
                  <a:pt x="39450" y="45420"/>
                </a:lnTo>
                <a:lnTo>
                  <a:pt x="39450" y="45320"/>
                </a:lnTo>
                <a:lnTo>
                  <a:pt x="39460" y="45190"/>
                </a:lnTo>
                <a:lnTo>
                  <a:pt x="39550" y="44830"/>
                </a:lnTo>
                <a:lnTo>
                  <a:pt x="39680" y="44490"/>
                </a:lnTo>
                <a:lnTo>
                  <a:pt x="39710" y="44370"/>
                </a:lnTo>
                <a:lnTo>
                  <a:pt x="39710" y="44230"/>
                </a:lnTo>
                <a:lnTo>
                  <a:pt x="39670" y="43980"/>
                </a:lnTo>
                <a:lnTo>
                  <a:pt x="39620" y="43850"/>
                </a:lnTo>
                <a:lnTo>
                  <a:pt x="39580" y="43750"/>
                </a:lnTo>
                <a:lnTo>
                  <a:pt x="39500" y="43630"/>
                </a:lnTo>
                <a:lnTo>
                  <a:pt x="39470" y="43520"/>
                </a:lnTo>
                <a:lnTo>
                  <a:pt x="39470" y="43350"/>
                </a:lnTo>
                <a:lnTo>
                  <a:pt x="39510" y="43020"/>
                </a:lnTo>
                <a:lnTo>
                  <a:pt x="39670" y="42660"/>
                </a:lnTo>
                <a:lnTo>
                  <a:pt x="40470" y="41980"/>
                </a:lnTo>
                <a:lnTo>
                  <a:pt x="40600" y="41780"/>
                </a:lnTo>
                <a:lnTo>
                  <a:pt x="40640" y="4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