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Dushanbe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Tajikistan • State Map | Fully Editable Vector Shape</a:t>
            </a:r>
          </a:p>
        </p:txBody>
      </p:sp>
      <p:sp>
        <p:nvSpPr>
          <p:cNvPr id="101" name="Dushanbe"/>
          <p:cNvSpPr/>
          <p:nvPr/>
        </p:nvSpPr>
        <p:spPr>
          <a:xfrm>
            <a:off x="2662078" y="1325880"/>
            <a:ext cx="6867538" cy="4937760"/>
          </a:xfrm>
          <a:custGeom>
            <a:avLst/>
            <a:gdLst/>
            <a:ahLst/>
            <a:cxnLst/>
            <a:rect l="0" t="0" r="100000" b="71900"/>
            <a:pathLst>
              <a:path w="100000" h="71900">
                <a:moveTo>
                  <a:pt x="21540" y="40430"/>
                </a:moveTo>
                <a:lnTo>
                  <a:pt x="21670" y="40420"/>
                </a:lnTo>
                <a:lnTo>
                  <a:pt x="21650" y="40600"/>
                </a:lnTo>
                <a:lnTo>
                  <a:pt x="21770" y="40660"/>
                </a:lnTo>
                <a:lnTo>
                  <a:pt x="21980" y="40710"/>
                </a:lnTo>
                <a:lnTo>
                  <a:pt x="22050" y="40900"/>
                </a:lnTo>
                <a:lnTo>
                  <a:pt x="22250" y="40950"/>
                </a:lnTo>
                <a:lnTo>
                  <a:pt x="22110" y="41160"/>
                </a:lnTo>
                <a:lnTo>
                  <a:pt x="22040" y="41360"/>
                </a:lnTo>
                <a:lnTo>
                  <a:pt x="21690" y="41500"/>
                </a:lnTo>
                <a:lnTo>
                  <a:pt x="21370" y="41790"/>
                </a:lnTo>
                <a:lnTo>
                  <a:pt x="21390" y="42040"/>
                </a:lnTo>
                <a:lnTo>
                  <a:pt x="21370" y="42190"/>
                </a:lnTo>
                <a:lnTo>
                  <a:pt x="21150" y="42240"/>
                </a:lnTo>
                <a:lnTo>
                  <a:pt x="20930" y="42260"/>
                </a:lnTo>
                <a:lnTo>
                  <a:pt x="20710" y="42100"/>
                </a:lnTo>
                <a:lnTo>
                  <a:pt x="20680" y="41780"/>
                </a:lnTo>
                <a:lnTo>
                  <a:pt x="20700" y="41560"/>
                </a:lnTo>
                <a:lnTo>
                  <a:pt x="20580" y="41380"/>
                </a:lnTo>
                <a:lnTo>
                  <a:pt x="20660" y="41200"/>
                </a:lnTo>
                <a:lnTo>
                  <a:pt x="20580" y="41030"/>
                </a:lnTo>
                <a:lnTo>
                  <a:pt x="20320" y="41140"/>
                </a:lnTo>
                <a:lnTo>
                  <a:pt x="20250" y="41060"/>
                </a:lnTo>
                <a:lnTo>
                  <a:pt x="20550" y="40840"/>
                </a:lnTo>
                <a:lnTo>
                  <a:pt x="20440" y="40580"/>
                </a:lnTo>
                <a:lnTo>
                  <a:pt x="20480" y="40440"/>
                </a:lnTo>
                <a:lnTo>
                  <a:pt x="20740" y="40360"/>
                </a:lnTo>
                <a:lnTo>
                  <a:pt x="21040" y="40210"/>
                </a:lnTo>
                <a:lnTo>
                  <a:pt x="21110" y="40040"/>
                </a:lnTo>
                <a:lnTo>
                  <a:pt x="21060" y="39760"/>
                </a:lnTo>
                <a:lnTo>
                  <a:pt x="21080" y="39550"/>
                </a:lnTo>
                <a:lnTo>
                  <a:pt x="21120" y="39440"/>
                </a:lnTo>
                <a:lnTo>
                  <a:pt x="21220" y="39540"/>
                </a:lnTo>
                <a:lnTo>
                  <a:pt x="21300" y="39770"/>
                </a:lnTo>
                <a:lnTo>
                  <a:pt x="21420" y="39980"/>
                </a:lnTo>
                <a:lnTo>
                  <a:pt x="21500" y="40200"/>
                </a:lnTo>
                <a:lnTo>
                  <a:pt x="21540" y="4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