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Taiwan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Kinm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120" y="42350"/>
                </a:moveTo>
                <a:lnTo>
                  <a:pt x="18120" y="42360"/>
                </a:lnTo>
                <a:lnTo>
                  <a:pt x="18010" y="42320"/>
                </a:lnTo>
                <a:lnTo>
                  <a:pt x="17980" y="42280"/>
                </a:lnTo>
                <a:lnTo>
                  <a:pt x="18000" y="42240"/>
                </a:lnTo>
                <a:lnTo>
                  <a:pt x="18040" y="42160"/>
                </a:lnTo>
                <a:lnTo>
                  <a:pt x="17910" y="42070"/>
                </a:lnTo>
                <a:lnTo>
                  <a:pt x="17890" y="42040"/>
                </a:lnTo>
                <a:lnTo>
                  <a:pt x="17880" y="42030"/>
                </a:lnTo>
                <a:lnTo>
                  <a:pt x="17630" y="41840"/>
                </a:lnTo>
                <a:lnTo>
                  <a:pt x="17450" y="41650"/>
                </a:lnTo>
                <a:lnTo>
                  <a:pt x="17180" y="41750"/>
                </a:lnTo>
                <a:lnTo>
                  <a:pt x="17050" y="41910"/>
                </a:lnTo>
                <a:lnTo>
                  <a:pt x="17070" y="41980"/>
                </a:lnTo>
                <a:lnTo>
                  <a:pt x="17060" y="42040"/>
                </a:lnTo>
                <a:lnTo>
                  <a:pt x="17030" y="42060"/>
                </a:lnTo>
                <a:lnTo>
                  <a:pt x="17000" y="42050"/>
                </a:lnTo>
                <a:lnTo>
                  <a:pt x="16960" y="42290"/>
                </a:lnTo>
                <a:lnTo>
                  <a:pt x="16460" y="42880"/>
                </a:lnTo>
                <a:lnTo>
                  <a:pt x="15320" y="42470"/>
                </a:lnTo>
                <a:lnTo>
                  <a:pt x="15340" y="42570"/>
                </a:lnTo>
                <a:lnTo>
                  <a:pt x="15320" y="42670"/>
                </a:lnTo>
                <a:lnTo>
                  <a:pt x="15290" y="42680"/>
                </a:lnTo>
                <a:lnTo>
                  <a:pt x="15400" y="42790"/>
                </a:lnTo>
                <a:lnTo>
                  <a:pt x="15360" y="43610"/>
                </a:lnTo>
                <a:lnTo>
                  <a:pt x="15030" y="43870"/>
                </a:lnTo>
                <a:lnTo>
                  <a:pt x="15280" y="44140"/>
                </a:lnTo>
                <a:lnTo>
                  <a:pt x="15140" y="44080"/>
                </a:lnTo>
                <a:lnTo>
                  <a:pt x="14950" y="44060"/>
                </a:lnTo>
                <a:lnTo>
                  <a:pt x="14780" y="43990"/>
                </a:lnTo>
                <a:lnTo>
                  <a:pt x="14690" y="43840"/>
                </a:lnTo>
                <a:lnTo>
                  <a:pt x="14720" y="43780"/>
                </a:lnTo>
                <a:lnTo>
                  <a:pt x="14880" y="43590"/>
                </a:lnTo>
                <a:lnTo>
                  <a:pt x="14930" y="43490"/>
                </a:lnTo>
                <a:lnTo>
                  <a:pt x="14940" y="43350"/>
                </a:lnTo>
                <a:lnTo>
                  <a:pt x="14940" y="43170"/>
                </a:lnTo>
                <a:lnTo>
                  <a:pt x="14880" y="42860"/>
                </a:lnTo>
                <a:lnTo>
                  <a:pt x="14760" y="42560"/>
                </a:lnTo>
                <a:lnTo>
                  <a:pt x="14740" y="42400"/>
                </a:lnTo>
                <a:lnTo>
                  <a:pt x="14850" y="42340"/>
                </a:lnTo>
                <a:lnTo>
                  <a:pt x="15400" y="42070"/>
                </a:lnTo>
                <a:lnTo>
                  <a:pt x="16120" y="42540"/>
                </a:lnTo>
                <a:lnTo>
                  <a:pt x="16620" y="42480"/>
                </a:lnTo>
                <a:lnTo>
                  <a:pt x="16700" y="41850"/>
                </a:lnTo>
                <a:lnTo>
                  <a:pt x="16870" y="41460"/>
                </a:lnTo>
                <a:lnTo>
                  <a:pt x="17400" y="41350"/>
                </a:lnTo>
                <a:lnTo>
                  <a:pt x="17920" y="41820"/>
                </a:lnTo>
                <a:lnTo>
                  <a:pt x="18120" y="42350"/>
                </a:lnTo>
                <a:close/>
                <a:moveTo>
                  <a:pt x="18140" y="43400"/>
                </a:moveTo>
                <a:lnTo>
                  <a:pt x="18170" y="43190"/>
                </a:lnTo>
                <a:lnTo>
                  <a:pt x="18200" y="43190"/>
                </a:lnTo>
                <a:lnTo>
                  <a:pt x="18180" y="43360"/>
                </a:lnTo>
                <a:lnTo>
                  <a:pt x="18140" y="43400"/>
                </a:lnTo>
                <a:close/>
                <a:moveTo>
                  <a:pt x="18230" y="42900"/>
                </a:moveTo>
                <a:lnTo>
                  <a:pt x="18130" y="42600"/>
                </a:lnTo>
                <a:lnTo>
                  <a:pt x="18140" y="42530"/>
                </a:lnTo>
                <a:lnTo>
                  <a:pt x="18170" y="42490"/>
                </a:lnTo>
                <a:lnTo>
                  <a:pt x="18250" y="42730"/>
                </a:lnTo>
                <a:lnTo>
                  <a:pt x="18230" y="42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Matsu Island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120" y="4760"/>
                </a:moveTo>
                <a:lnTo>
                  <a:pt x="47130" y="4820"/>
                </a:lnTo>
                <a:lnTo>
                  <a:pt x="47100" y="4820"/>
                </a:lnTo>
                <a:lnTo>
                  <a:pt x="47030" y="4830"/>
                </a:lnTo>
                <a:lnTo>
                  <a:pt x="46980" y="4840"/>
                </a:lnTo>
                <a:lnTo>
                  <a:pt x="46970" y="4750"/>
                </a:lnTo>
                <a:lnTo>
                  <a:pt x="47000" y="4710"/>
                </a:lnTo>
                <a:lnTo>
                  <a:pt x="47010" y="4700"/>
                </a:lnTo>
                <a:lnTo>
                  <a:pt x="47000" y="4670"/>
                </a:lnTo>
                <a:lnTo>
                  <a:pt x="46990" y="4670"/>
                </a:lnTo>
                <a:lnTo>
                  <a:pt x="46980" y="4660"/>
                </a:lnTo>
                <a:lnTo>
                  <a:pt x="47020" y="4610"/>
                </a:lnTo>
                <a:lnTo>
                  <a:pt x="47040" y="4600"/>
                </a:lnTo>
                <a:lnTo>
                  <a:pt x="47080" y="4580"/>
                </a:lnTo>
                <a:lnTo>
                  <a:pt x="47100" y="4550"/>
                </a:lnTo>
                <a:lnTo>
                  <a:pt x="47160" y="4680"/>
                </a:lnTo>
                <a:lnTo>
                  <a:pt x="47100" y="4750"/>
                </a:lnTo>
                <a:lnTo>
                  <a:pt x="47120" y="4760"/>
                </a:lnTo>
                <a:close/>
                <a:moveTo>
                  <a:pt x="45880" y="7010"/>
                </a:moveTo>
                <a:lnTo>
                  <a:pt x="45870" y="6980"/>
                </a:lnTo>
                <a:lnTo>
                  <a:pt x="45850" y="7030"/>
                </a:lnTo>
                <a:lnTo>
                  <a:pt x="45870" y="7100"/>
                </a:lnTo>
                <a:lnTo>
                  <a:pt x="45900" y="7130"/>
                </a:lnTo>
                <a:lnTo>
                  <a:pt x="45930" y="7140"/>
                </a:lnTo>
                <a:lnTo>
                  <a:pt x="45970" y="7150"/>
                </a:lnTo>
                <a:lnTo>
                  <a:pt x="46000" y="7150"/>
                </a:lnTo>
                <a:lnTo>
                  <a:pt x="46050" y="7160"/>
                </a:lnTo>
                <a:lnTo>
                  <a:pt x="46080" y="7180"/>
                </a:lnTo>
                <a:lnTo>
                  <a:pt x="46090" y="7230"/>
                </a:lnTo>
                <a:lnTo>
                  <a:pt x="46110" y="7200"/>
                </a:lnTo>
                <a:lnTo>
                  <a:pt x="46170" y="7190"/>
                </a:lnTo>
                <a:lnTo>
                  <a:pt x="46210" y="7160"/>
                </a:lnTo>
                <a:lnTo>
                  <a:pt x="46240" y="7140"/>
                </a:lnTo>
                <a:lnTo>
                  <a:pt x="46240" y="7090"/>
                </a:lnTo>
                <a:lnTo>
                  <a:pt x="46250" y="7040"/>
                </a:lnTo>
                <a:lnTo>
                  <a:pt x="46310" y="6970"/>
                </a:lnTo>
                <a:lnTo>
                  <a:pt x="46320" y="6970"/>
                </a:lnTo>
                <a:lnTo>
                  <a:pt x="46340" y="6960"/>
                </a:lnTo>
                <a:lnTo>
                  <a:pt x="46400" y="6970"/>
                </a:lnTo>
                <a:lnTo>
                  <a:pt x="46450" y="6970"/>
                </a:lnTo>
                <a:lnTo>
                  <a:pt x="46480" y="6980"/>
                </a:lnTo>
                <a:lnTo>
                  <a:pt x="46490" y="6980"/>
                </a:lnTo>
                <a:lnTo>
                  <a:pt x="46540" y="6980"/>
                </a:lnTo>
                <a:lnTo>
                  <a:pt x="46610" y="6990"/>
                </a:lnTo>
                <a:lnTo>
                  <a:pt x="46690" y="6940"/>
                </a:lnTo>
                <a:lnTo>
                  <a:pt x="46690" y="6970"/>
                </a:lnTo>
                <a:lnTo>
                  <a:pt x="46660" y="7000"/>
                </a:lnTo>
                <a:lnTo>
                  <a:pt x="46640" y="7040"/>
                </a:lnTo>
                <a:lnTo>
                  <a:pt x="46610" y="7040"/>
                </a:lnTo>
                <a:lnTo>
                  <a:pt x="46590" y="7060"/>
                </a:lnTo>
                <a:lnTo>
                  <a:pt x="46570" y="7100"/>
                </a:lnTo>
                <a:lnTo>
                  <a:pt x="46570" y="7150"/>
                </a:lnTo>
                <a:lnTo>
                  <a:pt x="46560" y="7180"/>
                </a:lnTo>
                <a:lnTo>
                  <a:pt x="46560" y="7190"/>
                </a:lnTo>
                <a:lnTo>
                  <a:pt x="46530" y="7230"/>
                </a:lnTo>
                <a:lnTo>
                  <a:pt x="46500" y="7280"/>
                </a:lnTo>
                <a:lnTo>
                  <a:pt x="46490" y="7290"/>
                </a:lnTo>
                <a:lnTo>
                  <a:pt x="46460" y="7310"/>
                </a:lnTo>
                <a:lnTo>
                  <a:pt x="46440" y="7270"/>
                </a:lnTo>
                <a:lnTo>
                  <a:pt x="46420" y="7270"/>
                </a:lnTo>
                <a:lnTo>
                  <a:pt x="46350" y="7280"/>
                </a:lnTo>
                <a:lnTo>
                  <a:pt x="46330" y="7310"/>
                </a:lnTo>
                <a:lnTo>
                  <a:pt x="46290" y="7370"/>
                </a:lnTo>
                <a:lnTo>
                  <a:pt x="46190" y="7470"/>
                </a:lnTo>
                <a:lnTo>
                  <a:pt x="46170" y="7470"/>
                </a:lnTo>
                <a:lnTo>
                  <a:pt x="46130" y="7440"/>
                </a:lnTo>
                <a:lnTo>
                  <a:pt x="46060" y="7430"/>
                </a:lnTo>
                <a:lnTo>
                  <a:pt x="46000" y="7440"/>
                </a:lnTo>
                <a:lnTo>
                  <a:pt x="45980" y="7560"/>
                </a:lnTo>
                <a:lnTo>
                  <a:pt x="45960" y="7570"/>
                </a:lnTo>
                <a:lnTo>
                  <a:pt x="45890" y="7580"/>
                </a:lnTo>
                <a:lnTo>
                  <a:pt x="45880" y="7550"/>
                </a:lnTo>
                <a:lnTo>
                  <a:pt x="45840" y="7500"/>
                </a:lnTo>
                <a:lnTo>
                  <a:pt x="45820" y="7480"/>
                </a:lnTo>
                <a:lnTo>
                  <a:pt x="45770" y="7490"/>
                </a:lnTo>
                <a:lnTo>
                  <a:pt x="45710" y="7500"/>
                </a:lnTo>
                <a:lnTo>
                  <a:pt x="45620" y="7470"/>
                </a:lnTo>
                <a:lnTo>
                  <a:pt x="45590" y="7370"/>
                </a:lnTo>
                <a:lnTo>
                  <a:pt x="45620" y="7310"/>
                </a:lnTo>
                <a:lnTo>
                  <a:pt x="45660" y="7280"/>
                </a:lnTo>
                <a:lnTo>
                  <a:pt x="45700" y="7240"/>
                </a:lnTo>
                <a:lnTo>
                  <a:pt x="45730" y="7170"/>
                </a:lnTo>
                <a:lnTo>
                  <a:pt x="45660" y="7120"/>
                </a:lnTo>
                <a:lnTo>
                  <a:pt x="45700" y="7070"/>
                </a:lnTo>
                <a:lnTo>
                  <a:pt x="45740" y="7070"/>
                </a:lnTo>
                <a:lnTo>
                  <a:pt x="45760" y="7070"/>
                </a:lnTo>
                <a:lnTo>
                  <a:pt x="45770" y="7020"/>
                </a:lnTo>
                <a:lnTo>
                  <a:pt x="45720" y="6940"/>
                </a:lnTo>
                <a:lnTo>
                  <a:pt x="45720" y="6860"/>
                </a:lnTo>
                <a:lnTo>
                  <a:pt x="45750" y="6820"/>
                </a:lnTo>
                <a:lnTo>
                  <a:pt x="45790" y="6820"/>
                </a:lnTo>
                <a:lnTo>
                  <a:pt x="45820" y="6860"/>
                </a:lnTo>
                <a:lnTo>
                  <a:pt x="45850" y="6870"/>
                </a:lnTo>
                <a:lnTo>
                  <a:pt x="45860" y="6870"/>
                </a:lnTo>
                <a:lnTo>
                  <a:pt x="45870" y="6870"/>
                </a:lnTo>
                <a:lnTo>
                  <a:pt x="45920" y="6900"/>
                </a:lnTo>
                <a:lnTo>
                  <a:pt x="45890" y="6990"/>
                </a:lnTo>
                <a:lnTo>
                  <a:pt x="45880" y="7010"/>
                </a:lnTo>
                <a:close/>
                <a:moveTo>
                  <a:pt x="47140" y="5920"/>
                </a:moveTo>
                <a:lnTo>
                  <a:pt x="47100" y="5920"/>
                </a:lnTo>
                <a:lnTo>
                  <a:pt x="47040" y="5920"/>
                </a:lnTo>
                <a:lnTo>
                  <a:pt x="46930" y="5890"/>
                </a:lnTo>
                <a:lnTo>
                  <a:pt x="46890" y="5960"/>
                </a:lnTo>
                <a:lnTo>
                  <a:pt x="46850" y="5970"/>
                </a:lnTo>
                <a:lnTo>
                  <a:pt x="46830" y="5990"/>
                </a:lnTo>
                <a:lnTo>
                  <a:pt x="46800" y="6030"/>
                </a:lnTo>
                <a:lnTo>
                  <a:pt x="46800" y="6100"/>
                </a:lnTo>
                <a:lnTo>
                  <a:pt x="46820" y="6170"/>
                </a:lnTo>
                <a:lnTo>
                  <a:pt x="46820" y="6230"/>
                </a:lnTo>
                <a:lnTo>
                  <a:pt x="46800" y="6320"/>
                </a:lnTo>
                <a:lnTo>
                  <a:pt x="46810" y="6360"/>
                </a:lnTo>
                <a:lnTo>
                  <a:pt x="46840" y="6370"/>
                </a:lnTo>
                <a:lnTo>
                  <a:pt x="46850" y="6400"/>
                </a:lnTo>
                <a:lnTo>
                  <a:pt x="46800" y="6420"/>
                </a:lnTo>
                <a:lnTo>
                  <a:pt x="46710" y="6400"/>
                </a:lnTo>
                <a:lnTo>
                  <a:pt x="46660" y="6420"/>
                </a:lnTo>
                <a:lnTo>
                  <a:pt x="46660" y="6320"/>
                </a:lnTo>
                <a:lnTo>
                  <a:pt x="46670" y="6170"/>
                </a:lnTo>
                <a:lnTo>
                  <a:pt x="46700" y="6030"/>
                </a:lnTo>
                <a:lnTo>
                  <a:pt x="46730" y="5980"/>
                </a:lnTo>
                <a:lnTo>
                  <a:pt x="46710" y="5940"/>
                </a:lnTo>
                <a:lnTo>
                  <a:pt x="46710" y="5880"/>
                </a:lnTo>
                <a:lnTo>
                  <a:pt x="46720" y="5860"/>
                </a:lnTo>
                <a:lnTo>
                  <a:pt x="46830" y="5850"/>
                </a:lnTo>
                <a:lnTo>
                  <a:pt x="46880" y="5790"/>
                </a:lnTo>
                <a:lnTo>
                  <a:pt x="46930" y="5770"/>
                </a:lnTo>
                <a:lnTo>
                  <a:pt x="46990" y="5740"/>
                </a:lnTo>
                <a:lnTo>
                  <a:pt x="47090" y="5650"/>
                </a:lnTo>
                <a:lnTo>
                  <a:pt x="47120" y="5550"/>
                </a:lnTo>
                <a:lnTo>
                  <a:pt x="47170" y="5520"/>
                </a:lnTo>
                <a:lnTo>
                  <a:pt x="47230" y="5510"/>
                </a:lnTo>
                <a:lnTo>
                  <a:pt x="47270" y="5480"/>
                </a:lnTo>
                <a:lnTo>
                  <a:pt x="47330" y="5490"/>
                </a:lnTo>
                <a:lnTo>
                  <a:pt x="47340" y="5540"/>
                </a:lnTo>
                <a:lnTo>
                  <a:pt x="47370" y="5580"/>
                </a:lnTo>
                <a:lnTo>
                  <a:pt x="47380" y="5580"/>
                </a:lnTo>
                <a:lnTo>
                  <a:pt x="47410" y="5580"/>
                </a:lnTo>
                <a:lnTo>
                  <a:pt x="47410" y="5670"/>
                </a:lnTo>
                <a:lnTo>
                  <a:pt x="47410" y="5760"/>
                </a:lnTo>
                <a:lnTo>
                  <a:pt x="47480" y="5690"/>
                </a:lnTo>
                <a:lnTo>
                  <a:pt x="47500" y="5690"/>
                </a:lnTo>
                <a:lnTo>
                  <a:pt x="47560" y="5690"/>
                </a:lnTo>
                <a:lnTo>
                  <a:pt x="47570" y="5700"/>
                </a:lnTo>
                <a:lnTo>
                  <a:pt x="47570" y="5730"/>
                </a:lnTo>
                <a:lnTo>
                  <a:pt x="47570" y="5820"/>
                </a:lnTo>
                <a:lnTo>
                  <a:pt x="47500" y="5840"/>
                </a:lnTo>
                <a:lnTo>
                  <a:pt x="47510" y="5890"/>
                </a:lnTo>
                <a:lnTo>
                  <a:pt x="47540" y="5910"/>
                </a:lnTo>
                <a:lnTo>
                  <a:pt x="47540" y="5940"/>
                </a:lnTo>
                <a:lnTo>
                  <a:pt x="47540" y="6010"/>
                </a:lnTo>
                <a:lnTo>
                  <a:pt x="47490" y="5940"/>
                </a:lnTo>
                <a:lnTo>
                  <a:pt x="47470" y="5870"/>
                </a:lnTo>
                <a:lnTo>
                  <a:pt x="47420" y="5800"/>
                </a:lnTo>
                <a:lnTo>
                  <a:pt x="47350" y="5800"/>
                </a:lnTo>
                <a:lnTo>
                  <a:pt x="47300" y="5800"/>
                </a:lnTo>
                <a:lnTo>
                  <a:pt x="47270" y="5820"/>
                </a:lnTo>
                <a:lnTo>
                  <a:pt x="47230" y="5850"/>
                </a:lnTo>
                <a:lnTo>
                  <a:pt x="47180" y="5860"/>
                </a:lnTo>
                <a:lnTo>
                  <a:pt x="47140" y="5920"/>
                </a:lnTo>
                <a:close/>
                <a:moveTo>
                  <a:pt x="47350" y="5360"/>
                </a:moveTo>
                <a:lnTo>
                  <a:pt x="47310" y="5380"/>
                </a:lnTo>
                <a:lnTo>
                  <a:pt x="47280" y="5380"/>
                </a:lnTo>
                <a:lnTo>
                  <a:pt x="47210" y="5380"/>
                </a:lnTo>
                <a:lnTo>
                  <a:pt x="47220" y="5310"/>
                </a:lnTo>
                <a:lnTo>
                  <a:pt x="47290" y="5290"/>
                </a:lnTo>
                <a:lnTo>
                  <a:pt x="47300" y="5250"/>
                </a:lnTo>
                <a:lnTo>
                  <a:pt x="47370" y="5240"/>
                </a:lnTo>
                <a:lnTo>
                  <a:pt x="47440" y="5220"/>
                </a:lnTo>
                <a:lnTo>
                  <a:pt x="47350" y="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Pengh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970" y="61160"/>
                </a:moveTo>
                <a:lnTo>
                  <a:pt x="41060" y="61450"/>
                </a:lnTo>
                <a:lnTo>
                  <a:pt x="41020" y="61670"/>
                </a:lnTo>
                <a:lnTo>
                  <a:pt x="40880" y="61530"/>
                </a:lnTo>
                <a:lnTo>
                  <a:pt x="40690" y="61400"/>
                </a:lnTo>
                <a:lnTo>
                  <a:pt x="40490" y="61360"/>
                </a:lnTo>
                <a:lnTo>
                  <a:pt x="40210" y="61520"/>
                </a:lnTo>
                <a:lnTo>
                  <a:pt x="40000" y="61550"/>
                </a:lnTo>
                <a:lnTo>
                  <a:pt x="39900" y="61600"/>
                </a:lnTo>
                <a:lnTo>
                  <a:pt x="39850" y="61710"/>
                </a:lnTo>
                <a:lnTo>
                  <a:pt x="39770" y="62000"/>
                </a:lnTo>
                <a:lnTo>
                  <a:pt x="39720" y="62090"/>
                </a:lnTo>
                <a:lnTo>
                  <a:pt x="39380" y="62290"/>
                </a:lnTo>
                <a:lnTo>
                  <a:pt x="39040" y="62340"/>
                </a:lnTo>
                <a:lnTo>
                  <a:pt x="38690" y="62200"/>
                </a:lnTo>
                <a:lnTo>
                  <a:pt x="38340" y="61850"/>
                </a:lnTo>
                <a:lnTo>
                  <a:pt x="38430" y="61670"/>
                </a:lnTo>
                <a:lnTo>
                  <a:pt x="38620" y="61900"/>
                </a:lnTo>
                <a:lnTo>
                  <a:pt x="38910" y="61960"/>
                </a:lnTo>
                <a:lnTo>
                  <a:pt x="39220" y="61880"/>
                </a:lnTo>
                <a:lnTo>
                  <a:pt x="39480" y="61670"/>
                </a:lnTo>
                <a:lnTo>
                  <a:pt x="39300" y="61600"/>
                </a:lnTo>
                <a:lnTo>
                  <a:pt x="39160" y="61520"/>
                </a:lnTo>
                <a:lnTo>
                  <a:pt x="39050" y="61400"/>
                </a:lnTo>
                <a:lnTo>
                  <a:pt x="38950" y="61240"/>
                </a:lnTo>
                <a:lnTo>
                  <a:pt x="38910" y="61310"/>
                </a:lnTo>
                <a:lnTo>
                  <a:pt x="38910" y="61330"/>
                </a:lnTo>
                <a:lnTo>
                  <a:pt x="38890" y="61350"/>
                </a:lnTo>
                <a:lnTo>
                  <a:pt x="38820" y="61390"/>
                </a:lnTo>
                <a:lnTo>
                  <a:pt x="38800" y="61100"/>
                </a:lnTo>
                <a:lnTo>
                  <a:pt x="38820" y="60810"/>
                </a:lnTo>
                <a:lnTo>
                  <a:pt x="38950" y="60810"/>
                </a:lnTo>
                <a:lnTo>
                  <a:pt x="39100" y="60850"/>
                </a:lnTo>
                <a:lnTo>
                  <a:pt x="39630" y="60510"/>
                </a:lnTo>
                <a:lnTo>
                  <a:pt x="39970" y="60400"/>
                </a:lnTo>
                <a:lnTo>
                  <a:pt x="39880" y="60720"/>
                </a:lnTo>
                <a:lnTo>
                  <a:pt x="39840" y="60810"/>
                </a:lnTo>
                <a:lnTo>
                  <a:pt x="40130" y="60720"/>
                </a:lnTo>
                <a:lnTo>
                  <a:pt x="40350" y="60750"/>
                </a:lnTo>
                <a:lnTo>
                  <a:pt x="40510" y="60730"/>
                </a:lnTo>
                <a:lnTo>
                  <a:pt x="40630" y="60540"/>
                </a:lnTo>
                <a:lnTo>
                  <a:pt x="40970" y="61160"/>
                </a:lnTo>
                <a:close/>
                <a:moveTo>
                  <a:pt x="37390" y="60540"/>
                </a:moveTo>
                <a:lnTo>
                  <a:pt x="37620" y="59790"/>
                </a:lnTo>
                <a:lnTo>
                  <a:pt x="37850" y="59570"/>
                </a:lnTo>
                <a:lnTo>
                  <a:pt x="38150" y="59830"/>
                </a:lnTo>
                <a:lnTo>
                  <a:pt x="37970" y="59940"/>
                </a:lnTo>
                <a:lnTo>
                  <a:pt x="37850" y="60200"/>
                </a:lnTo>
                <a:lnTo>
                  <a:pt x="37650" y="60810"/>
                </a:lnTo>
                <a:lnTo>
                  <a:pt x="37640" y="60970"/>
                </a:lnTo>
                <a:lnTo>
                  <a:pt x="37690" y="61110"/>
                </a:lnTo>
                <a:lnTo>
                  <a:pt x="37670" y="61210"/>
                </a:lnTo>
                <a:lnTo>
                  <a:pt x="37450" y="61240"/>
                </a:lnTo>
                <a:lnTo>
                  <a:pt x="37290" y="61250"/>
                </a:lnTo>
                <a:lnTo>
                  <a:pt x="37180" y="61270"/>
                </a:lnTo>
                <a:lnTo>
                  <a:pt x="37090" y="61310"/>
                </a:lnTo>
                <a:lnTo>
                  <a:pt x="37000" y="61390"/>
                </a:lnTo>
                <a:lnTo>
                  <a:pt x="36730" y="61390"/>
                </a:lnTo>
                <a:lnTo>
                  <a:pt x="36780" y="61240"/>
                </a:lnTo>
                <a:lnTo>
                  <a:pt x="36870" y="61150"/>
                </a:lnTo>
                <a:lnTo>
                  <a:pt x="37000" y="61100"/>
                </a:lnTo>
                <a:lnTo>
                  <a:pt x="37180" y="61090"/>
                </a:lnTo>
                <a:lnTo>
                  <a:pt x="37340" y="61030"/>
                </a:lnTo>
                <a:lnTo>
                  <a:pt x="37380" y="60880"/>
                </a:lnTo>
                <a:lnTo>
                  <a:pt x="37390" y="60540"/>
                </a:lnTo>
                <a:close/>
                <a:moveTo>
                  <a:pt x="39200" y="60040"/>
                </a:moveTo>
                <a:lnTo>
                  <a:pt x="39140" y="59790"/>
                </a:lnTo>
                <a:lnTo>
                  <a:pt x="38990" y="59580"/>
                </a:lnTo>
                <a:lnTo>
                  <a:pt x="38680" y="59270"/>
                </a:lnTo>
                <a:lnTo>
                  <a:pt x="39080" y="58970"/>
                </a:lnTo>
                <a:lnTo>
                  <a:pt x="39320" y="59100"/>
                </a:lnTo>
                <a:lnTo>
                  <a:pt x="39550" y="59300"/>
                </a:lnTo>
                <a:lnTo>
                  <a:pt x="39650" y="59510"/>
                </a:lnTo>
                <a:lnTo>
                  <a:pt x="39470" y="59680"/>
                </a:lnTo>
                <a:lnTo>
                  <a:pt x="39540" y="59930"/>
                </a:lnTo>
                <a:lnTo>
                  <a:pt x="39440" y="60100"/>
                </a:lnTo>
                <a:lnTo>
                  <a:pt x="39280" y="60150"/>
                </a:lnTo>
                <a:lnTo>
                  <a:pt x="39200" y="60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Taoyu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20" y="32510"/>
                </a:moveTo>
                <a:lnTo>
                  <a:pt x="66360" y="31480"/>
                </a:lnTo>
                <a:lnTo>
                  <a:pt x="66860" y="30890"/>
                </a:lnTo>
                <a:lnTo>
                  <a:pt x="67380" y="30450"/>
                </a:lnTo>
                <a:lnTo>
                  <a:pt x="68700" y="30010"/>
                </a:lnTo>
                <a:lnTo>
                  <a:pt x="69010" y="29820"/>
                </a:lnTo>
                <a:lnTo>
                  <a:pt x="69280" y="29580"/>
                </a:lnTo>
                <a:lnTo>
                  <a:pt x="69610" y="29400"/>
                </a:lnTo>
                <a:lnTo>
                  <a:pt x="70250" y="29170"/>
                </a:lnTo>
                <a:lnTo>
                  <a:pt x="71700" y="28910"/>
                </a:lnTo>
                <a:lnTo>
                  <a:pt x="72000" y="29240"/>
                </a:lnTo>
                <a:lnTo>
                  <a:pt x="72460" y="29460"/>
                </a:lnTo>
                <a:lnTo>
                  <a:pt x="72800" y="29680"/>
                </a:lnTo>
                <a:lnTo>
                  <a:pt x="73030" y="29890"/>
                </a:lnTo>
                <a:lnTo>
                  <a:pt x="73320" y="29960"/>
                </a:lnTo>
                <a:lnTo>
                  <a:pt x="73630" y="30120"/>
                </a:lnTo>
                <a:lnTo>
                  <a:pt x="74000" y="30660"/>
                </a:lnTo>
                <a:lnTo>
                  <a:pt x="74030" y="30950"/>
                </a:lnTo>
                <a:lnTo>
                  <a:pt x="73960" y="31250"/>
                </a:lnTo>
                <a:lnTo>
                  <a:pt x="73720" y="31500"/>
                </a:lnTo>
                <a:lnTo>
                  <a:pt x="72780" y="31780"/>
                </a:lnTo>
                <a:lnTo>
                  <a:pt x="72510" y="32070"/>
                </a:lnTo>
                <a:lnTo>
                  <a:pt x="72530" y="32520"/>
                </a:lnTo>
                <a:lnTo>
                  <a:pt x="72450" y="32930"/>
                </a:lnTo>
                <a:lnTo>
                  <a:pt x="72530" y="33300"/>
                </a:lnTo>
                <a:lnTo>
                  <a:pt x="72910" y="33670"/>
                </a:lnTo>
                <a:lnTo>
                  <a:pt x="72990" y="34040"/>
                </a:lnTo>
                <a:lnTo>
                  <a:pt x="72890" y="34520"/>
                </a:lnTo>
                <a:lnTo>
                  <a:pt x="73260" y="34730"/>
                </a:lnTo>
                <a:lnTo>
                  <a:pt x="73790" y="34700"/>
                </a:lnTo>
                <a:lnTo>
                  <a:pt x="74160" y="34840"/>
                </a:lnTo>
                <a:lnTo>
                  <a:pt x="74760" y="35730"/>
                </a:lnTo>
                <a:lnTo>
                  <a:pt x="74660" y="36110"/>
                </a:lnTo>
                <a:lnTo>
                  <a:pt x="74430" y="36380"/>
                </a:lnTo>
                <a:lnTo>
                  <a:pt x="74490" y="36750"/>
                </a:lnTo>
                <a:lnTo>
                  <a:pt x="74590" y="37160"/>
                </a:lnTo>
                <a:lnTo>
                  <a:pt x="75230" y="37760"/>
                </a:lnTo>
                <a:lnTo>
                  <a:pt x="75410" y="38160"/>
                </a:lnTo>
                <a:lnTo>
                  <a:pt x="75190" y="38220"/>
                </a:lnTo>
                <a:lnTo>
                  <a:pt x="74800" y="38500"/>
                </a:lnTo>
                <a:lnTo>
                  <a:pt x="75030" y="39400"/>
                </a:lnTo>
                <a:lnTo>
                  <a:pt x="74870" y="39670"/>
                </a:lnTo>
                <a:lnTo>
                  <a:pt x="74620" y="39770"/>
                </a:lnTo>
                <a:lnTo>
                  <a:pt x="74390" y="39720"/>
                </a:lnTo>
                <a:lnTo>
                  <a:pt x="74100" y="39830"/>
                </a:lnTo>
                <a:lnTo>
                  <a:pt x="74070" y="39940"/>
                </a:lnTo>
                <a:lnTo>
                  <a:pt x="73720" y="39790"/>
                </a:lnTo>
                <a:lnTo>
                  <a:pt x="73200" y="39490"/>
                </a:lnTo>
                <a:lnTo>
                  <a:pt x="72910" y="39280"/>
                </a:lnTo>
                <a:lnTo>
                  <a:pt x="72510" y="39210"/>
                </a:lnTo>
                <a:lnTo>
                  <a:pt x="72060" y="38950"/>
                </a:lnTo>
                <a:lnTo>
                  <a:pt x="71690" y="38660"/>
                </a:lnTo>
                <a:lnTo>
                  <a:pt x="71650" y="38350"/>
                </a:lnTo>
                <a:lnTo>
                  <a:pt x="71980" y="37880"/>
                </a:lnTo>
                <a:lnTo>
                  <a:pt x="72120" y="37320"/>
                </a:lnTo>
                <a:lnTo>
                  <a:pt x="72000" y="36800"/>
                </a:lnTo>
                <a:lnTo>
                  <a:pt x="71980" y="36440"/>
                </a:lnTo>
                <a:lnTo>
                  <a:pt x="71730" y="36250"/>
                </a:lnTo>
                <a:lnTo>
                  <a:pt x="71420" y="36090"/>
                </a:lnTo>
                <a:lnTo>
                  <a:pt x="71230" y="35760"/>
                </a:lnTo>
                <a:lnTo>
                  <a:pt x="70990" y="35510"/>
                </a:lnTo>
                <a:lnTo>
                  <a:pt x="70710" y="35530"/>
                </a:lnTo>
                <a:lnTo>
                  <a:pt x="70430" y="35480"/>
                </a:lnTo>
                <a:lnTo>
                  <a:pt x="70210" y="35260"/>
                </a:lnTo>
                <a:lnTo>
                  <a:pt x="69910" y="35040"/>
                </a:lnTo>
                <a:lnTo>
                  <a:pt x="69430" y="34890"/>
                </a:lnTo>
                <a:lnTo>
                  <a:pt x="69190" y="34620"/>
                </a:lnTo>
                <a:lnTo>
                  <a:pt x="69270" y="34200"/>
                </a:lnTo>
                <a:lnTo>
                  <a:pt x="69010" y="33900"/>
                </a:lnTo>
                <a:lnTo>
                  <a:pt x="68520" y="33740"/>
                </a:lnTo>
                <a:lnTo>
                  <a:pt x="68220" y="33600"/>
                </a:lnTo>
                <a:lnTo>
                  <a:pt x="67910" y="33510"/>
                </a:lnTo>
                <a:lnTo>
                  <a:pt x="67550" y="33370"/>
                </a:lnTo>
                <a:lnTo>
                  <a:pt x="67260" y="32740"/>
                </a:lnTo>
                <a:lnTo>
                  <a:pt x="66930" y="32520"/>
                </a:lnTo>
                <a:lnTo>
                  <a:pt x="65950" y="32590"/>
                </a:lnTo>
                <a:lnTo>
                  <a:pt x="65720" y="3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Hsinch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720" y="32510"/>
                </a:moveTo>
                <a:lnTo>
                  <a:pt x="65950" y="32590"/>
                </a:lnTo>
                <a:lnTo>
                  <a:pt x="66930" y="32520"/>
                </a:lnTo>
                <a:lnTo>
                  <a:pt x="67260" y="32740"/>
                </a:lnTo>
                <a:lnTo>
                  <a:pt x="67550" y="33370"/>
                </a:lnTo>
                <a:lnTo>
                  <a:pt x="67910" y="33510"/>
                </a:lnTo>
                <a:lnTo>
                  <a:pt x="68220" y="33600"/>
                </a:lnTo>
                <a:lnTo>
                  <a:pt x="68520" y="33740"/>
                </a:lnTo>
                <a:lnTo>
                  <a:pt x="69010" y="33900"/>
                </a:lnTo>
                <a:lnTo>
                  <a:pt x="69270" y="34200"/>
                </a:lnTo>
                <a:lnTo>
                  <a:pt x="69190" y="34620"/>
                </a:lnTo>
                <a:lnTo>
                  <a:pt x="69430" y="34890"/>
                </a:lnTo>
                <a:lnTo>
                  <a:pt x="69910" y="35040"/>
                </a:lnTo>
                <a:lnTo>
                  <a:pt x="70210" y="35260"/>
                </a:lnTo>
                <a:lnTo>
                  <a:pt x="70430" y="35480"/>
                </a:lnTo>
                <a:lnTo>
                  <a:pt x="70710" y="35530"/>
                </a:lnTo>
                <a:lnTo>
                  <a:pt x="70990" y="35510"/>
                </a:lnTo>
                <a:lnTo>
                  <a:pt x="71230" y="35760"/>
                </a:lnTo>
                <a:lnTo>
                  <a:pt x="71420" y="36090"/>
                </a:lnTo>
                <a:lnTo>
                  <a:pt x="71730" y="36250"/>
                </a:lnTo>
                <a:lnTo>
                  <a:pt x="71980" y="36440"/>
                </a:lnTo>
                <a:lnTo>
                  <a:pt x="72000" y="36800"/>
                </a:lnTo>
                <a:lnTo>
                  <a:pt x="72120" y="37320"/>
                </a:lnTo>
                <a:lnTo>
                  <a:pt x="71980" y="37880"/>
                </a:lnTo>
                <a:lnTo>
                  <a:pt x="71650" y="38350"/>
                </a:lnTo>
                <a:lnTo>
                  <a:pt x="71690" y="38660"/>
                </a:lnTo>
                <a:lnTo>
                  <a:pt x="72060" y="38950"/>
                </a:lnTo>
                <a:lnTo>
                  <a:pt x="72510" y="39210"/>
                </a:lnTo>
                <a:lnTo>
                  <a:pt x="72910" y="39280"/>
                </a:lnTo>
                <a:lnTo>
                  <a:pt x="73200" y="39490"/>
                </a:lnTo>
                <a:lnTo>
                  <a:pt x="73720" y="39790"/>
                </a:lnTo>
                <a:lnTo>
                  <a:pt x="74070" y="39940"/>
                </a:lnTo>
                <a:lnTo>
                  <a:pt x="73900" y="40410"/>
                </a:lnTo>
                <a:lnTo>
                  <a:pt x="73800" y="40750"/>
                </a:lnTo>
                <a:lnTo>
                  <a:pt x="73840" y="41070"/>
                </a:lnTo>
                <a:lnTo>
                  <a:pt x="73570" y="41490"/>
                </a:lnTo>
                <a:lnTo>
                  <a:pt x="72560" y="42510"/>
                </a:lnTo>
                <a:lnTo>
                  <a:pt x="72250" y="43260"/>
                </a:lnTo>
                <a:lnTo>
                  <a:pt x="72050" y="43210"/>
                </a:lnTo>
                <a:lnTo>
                  <a:pt x="71280" y="43280"/>
                </a:lnTo>
                <a:lnTo>
                  <a:pt x="71230" y="43320"/>
                </a:lnTo>
                <a:lnTo>
                  <a:pt x="71180" y="42970"/>
                </a:lnTo>
                <a:lnTo>
                  <a:pt x="70850" y="42410"/>
                </a:lnTo>
                <a:lnTo>
                  <a:pt x="70620" y="42170"/>
                </a:lnTo>
                <a:lnTo>
                  <a:pt x="70520" y="41860"/>
                </a:lnTo>
                <a:lnTo>
                  <a:pt x="70160" y="41570"/>
                </a:lnTo>
                <a:lnTo>
                  <a:pt x="69250" y="41800"/>
                </a:lnTo>
                <a:lnTo>
                  <a:pt x="68910" y="41760"/>
                </a:lnTo>
                <a:lnTo>
                  <a:pt x="68420" y="41800"/>
                </a:lnTo>
                <a:lnTo>
                  <a:pt x="67870" y="41950"/>
                </a:lnTo>
                <a:lnTo>
                  <a:pt x="67570" y="41880"/>
                </a:lnTo>
                <a:lnTo>
                  <a:pt x="67640" y="41510"/>
                </a:lnTo>
                <a:lnTo>
                  <a:pt x="67730" y="41180"/>
                </a:lnTo>
                <a:lnTo>
                  <a:pt x="67660" y="40890"/>
                </a:lnTo>
                <a:lnTo>
                  <a:pt x="67590" y="40680"/>
                </a:lnTo>
                <a:lnTo>
                  <a:pt x="67660" y="40450"/>
                </a:lnTo>
                <a:lnTo>
                  <a:pt x="67710" y="40210"/>
                </a:lnTo>
                <a:lnTo>
                  <a:pt x="67740" y="39930"/>
                </a:lnTo>
                <a:lnTo>
                  <a:pt x="67680" y="39550"/>
                </a:lnTo>
                <a:lnTo>
                  <a:pt x="67410" y="39310"/>
                </a:lnTo>
                <a:lnTo>
                  <a:pt x="66530" y="38890"/>
                </a:lnTo>
                <a:lnTo>
                  <a:pt x="66100" y="38570"/>
                </a:lnTo>
                <a:lnTo>
                  <a:pt x="65820" y="38250"/>
                </a:lnTo>
                <a:lnTo>
                  <a:pt x="65500" y="37450"/>
                </a:lnTo>
                <a:lnTo>
                  <a:pt x="65680" y="37230"/>
                </a:lnTo>
                <a:lnTo>
                  <a:pt x="65840" y="36820"/>
                </a:lnTo>
                <a:lnTo>
                  <a:pt x="66090" y="36510"/>
                </a:lnTo>
                <a:lnTo>
                  <a:pt x="66510" y="36340"/>
                </a:lnTo>
                <a:lnTo>
                  <a:pt x="66880" y="36280"/>
                </a:lnTo>
                <a:lnTo>
                  <a:pt x="67050" y="36180"/>
                </a:lnTo>
                <a:lnTo>
                  <a:pt x="67120" y="35910"/>
                </a:lnTo>
                <a:lnTo>
                  <a:pt x="66990" y="35650"/>
                </a:lnTo>
                <a:lnTo>
                  <a:pt x="66710" y="35370"/>
                </a:lnTo>
                <a:lnTo>
                  <a:pt x="66320" y="35170"/>
                </a:lnTo>
                <a:lnTo>
                  <a:pt x="65230" y="34820"/>
                </a:lnTo>
                <a:lnTo>
                  <a:pt x="64630" y="34560"/>
                </a:lnTo>
                <a:lnTo>
                  <a:pt x="64640" y="34550"/>
                </a:lnTo>
                <a:lnTo>
                  <a:pt x="64750" y="34390"/>
                </a:lnTo>
                <a:lnTo>
                  <a:pt x="64790" y="34120"/>
                </a:lnTo>
                <a:lnTo>
                  <a:pt x="64850" y="33910"/>
                </a:lnTo>
                <a:lnTo>
                  <a:pt x="65000" y="33700"/>
                </a:lnTo>
                <a:lnTo>
                  <a:pt x="65190" y="33540"/>
                </a:lnTo>
                <a:lnTo>
                  <a:pt x="65370" y="33480"/>
                </a:lnTo>
                <a:lnTo>
                  <a:pt x="65360" y="33390"/>
                </a:lnTo>
                <a:lnTo>
                  <a:pt x="65410" y="33180"/>
                </a:lnTo>
                <a:lnTo>
                  <a:pt x="65570" y="32740"/>
                </a:lnTo>
                <a:lnTo>
                  <a:pt x="65720" y="32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Hsinchu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630" y="34560"/>
                </a:moveTo>
                <a:lnTo>
                  <a:pt x="65230" y="34820"/>
                </a:lnTo>
                <a:lnTo>
                  <a:pt x="66320" y="35170"/>
                </a:lnTo>
                <a:lnTo>
                  <a:pt x="66710" y="35370"/>
                </a:lnTo>
                <a:lnTo>
                  <a:pt x="66990" y="35650"/>
                </a:lnTo>
                <a:lnTo>
                  <a:pt x="67120" y="35910"/>
                </a:lnTo>
                <a:lnTo>
                  <a:pt x="67050" y="36180"/>
                </a:lnTo>
                <a:lnTo>
                  <a:pt x="66880" y="36280"/>
                </a:lnTo>
                <a:lnTo>
                  <a:pt x="66510" y="36340"/>
                </a:lnTo>
                <a:lnTo>
                  <a:pt x="66090" y="36510"/>
                </a:lnTo>
                <a:lnTo>
                  <a:pt x="65840" y="36820"/>
                </a:lnTo>
                <a:lnTo>
                  <a:pt x="65680" y="37230"/>
                </a:lnTo>
                <a:lnTo>
                  <a:pt x="65500" y="37450"/>
                </a:lnTo>
                <a:lnTo>
                  <a:pt x="65480" y="37470"/>
                </a:lnTo>
                <a:lnTo>
                  <a:pt x="65150" y="37550"/>
                </a:lnTo>
                <a:lnTo>
                  <a:pt x="64840" y="37420"/>
                </a:lnTo>
                <a:lnTo>
                  <a:pt x="64640" y="37150"/>
                </a:lnTo>
                <a:lnTo>
                  <a:pt x="64340" y="36960"/>
                </a:lnTo>
                <a:lnTo>
                  <a:pt x="63840" y="36770"/>
                </a:lnTo>
                <a:lnTo>
                  <a:pt x="63920" y="36470"/>
                </a:lnTo>
                <a:lnTo>
                  <a:pt x="64320" y="35650"/>
                </a:lnTo>
                <a:lnTo>
                  <a:pt x="64480" y="35440"/>
                </a:lnTo>
                <a:lnTo>
                  <a:pt x="64530" y="35320"/>
                </a:lnTo>
                <a:lnTo>
                  <a:pt x="64530" y="35200"/>
                </a:lnTo>
                <a:lnTo>
                  <a:pt x="64480" y="35070"/>
                </a:lnTo>
                <a:lnTo>
                  <a:pt x="64400" y="34910"/>
                </a:lnTo>
                <a:lnTo>
                  <a:pt x="64510" y="34690"/>
                </a:lnTo>
                <a:lnTo>
                  <a:pt x="64630" y="3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Miaol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500" y="37450"/>
                </a:moveTo>
                <a:lnTo>
                  <a:pt x="65820" y="38250"/>
                </a:lnTo>
                <a:lnTo>
                  <a:pt x="66100" y="38570"/>
                </a:lnTo>
                <a:lnTo>
                  <a:pt x="66530" y="38890"/>
                </a:lnTo>
                <a:lnTo>
                  <a:pt x="67410" y="39310"/>
                </a:lnTo>
                <a:lnTo>
                  <a:pt x="67680" y="39550"/>
                </a:lnTo>
                <a:lnTo>
                  <a:pt x="67740" y="39930"/>
                </a:lnTo>
                <a:lnTo>
                  <a:pt x="67710" y="40210"/>
                </a:lnTo>
                <a:lnTo>
                  <a:pt x="67660" y="40450"/>
                </a:lnTo>
                <a:lnTo>
                  <a:pt x="67590" y="40680"/>
                </a:lnTo>
                <a:lnTo>
                  <a:pt x="67660" y="40890"/>
                </a:lnTo>
                <a:lnTo>
                  <a:pt x="67730" y="41180"/>
                </a:lnTo>
                <a:lnTo>
                  <a:pt x="67640" y="41510"/>
                </a:lnTo>
                <a:lnTo>
                  <a:pt x="67570" y="41880"/>
                </a:lnTo>
                <a:lnTo>
                  <a:pt x="67870" y="41950"/>
                </a:lnTo>
                <a:lnTo>
                  <a:pt x="68420" y="41800"/>
                </a:lnTo>
                <a:lnTo>
                  <a:pt x="68910" y="41760"/>
                </a:lnTo>
                <a:lnTo>
                  <a:pt x="69250" y="41800"/>
                </a:lnTo>
                <a:lnTo>
                  <a:pt x="70160" y="41570"/>
                </a:lnTo>
                <a:lnTo>
                  <a:pt x="70520" y="41860"/>
                </a:lnTo>
                <a:lnTo>
                  <a:pt x="70620" y="42170"/>
                </a:lnTo>
                <a:lnTo>
                  <a:pt x="70850" y="42410"/>
                </a:lnTo>
                <a:lnTo>
                  <a:pt x="71180" y="42970"/>
                </a:lnTo>
                <a:lnTo>
                  <a:pt x="71230" y="43320"/>
                </a:lnTo>
                <a:lnTo>
                  <a:pt x="70960" y="43510"/>
                </a:lnTo>
                <a:lnTo>
                  <a:pt x="70830" y="43910"/>
                </a:lnTo>
                <a:lnTo>
                  <a:pt x="70480" y="44060"/>
                </a:lnTo>
                <a:lnTo>
                  <a:pt x="70090" y="44050"/>
                </a:lnTo>
                <a:lnTo>
                  <a:pt x="69790" y="44270"/>
                </a:lnTo>
                <a:lnTo>
                  <a:pt x="69460" y="44580"/>
                </a:lnTo>
                <a:lnTo>
                  <a:pt x="69040" y="44820"/>
                </a:lnTo>
                <a:lnTo>
                  <a:pt x="68200" y="45480"/>
                </a:lnTo>
                <a:lnTo>
                  <a:pt x="67710" y="45680"/>
                </a:lnTo>
                <a:lnTo>
                  <a:pt x="67070" y="46030"/>
                </a:lnTo>
                <a:lnTo>
                  <a:pt x="66680" y="45870"/>
                </a:lnTo>
                <a:lnTo>
                  <a:pt x="66320" y="45470"/>
                </a:lnTo>
                <a:lnTo>
                  <a:pt x="65880" y="45300"/>
                </a:lnTo>
                <a:lnTo>
                  <a:pt x="65170" y="45240"/>
                </a:lnTo>
                <a:lnTo>
                  <a:pt x="64770" y="45480"/>
                </a:lnTo>
                <a:lnTo>
                  <a:pt x="64710" y="46010"/>
                </a:lnTo>
                <a:lnTo>
                  <a:pt x="64340" y="46210"/>
                </a:lnTo>
                <a:lnTo>
                  <a:pt x="63460" y="46260"/>
                </a:lnTo>
                <a:lnTo>
                  <a:pt x="62620" y="45780"/>
                </a:lnTo>
                <a:lnTo>
                  <a:pt x="62150" y="45690"/>
                </a:lnTo>
                <a:lnTo>
                  <a:pt x="61620" y="45430"/>
                </a:lnTo>
                <a:lnTo>
                  <a:pt x="60530" y="44630"/>
                </a:lnTo>
                <a:lnTo>
                  <a:pt x="60080" y="44240"/>
                </a:lnTo>
                <a:lnTo>
                  <a:pt x="59740" y="43880"/>
                </a:lnTo>
                <a:lnTo>
                  <a:pt x="59080" y="42850"/>
                </a:lnTo>
                <a:lnTo>
                  <a:pt x="59600" y="42270"/>
                </a:lnTo>
                <a:lnTo>
                  <a:pt x="59730" y="41980"/>
                </a:lnTo>
                <a:lnTo>
                  <a:pt x="59800" y="41500"/>
                </a:lnTo>
                <a:lnTo>
                  <a:pt x="59950" y="41100"/>
                </a:lnTo>
                <a:lnTo>
                  <a:pt x="60380" y="40350"/>
                </a:lnTo>
                <a:lnTo>
                  <a:pt x="60500" y="39900"/>
                </a:lnTo>
                <a:lnTo>
                  <a:pt x="60610" y="39700"/>
                </a:lnTo>
                <a:lnTo>
                  <a:pt x="61090" y="39560"/>
                </a:lnTo>
                <a:lnTo>
                  <a:pt x="61230" y="39410"/>
                </a:lnTo>
                <a:lnTo>
                  <a:pt x="61310" y="39220"/>
                </a:lnTo>
                <a:lnTo>
                  <a:pt x="61410" y="39040"/>
                </a:lnTo>
                <a:lnTo>
                  <a:pt x="61710" y="38720"/>
                </a:lnTo>
                <a:lnTo>
                  <a:pt x="62050" y="38480"/>
                </a:lnTo>
                <a:lnTo>
                  <a:pt x="62450" y="38370"/>
                </a:lnTo>
                <a:lnTo>
                  <a:pt x="62970" y="38470"/>
                </a:lnTo>
                <a:lnTo>
                  <a:pt x="62900" y="38080"/>
                </a:lnTo>
                <a:lnTo>
                  <a:pt x="63090" y="37810"/>
                </a:lnTo>
                <a:lnTo>
                  <a:pt x="63360" y="37540"/>
                </a:lnTo>
                <a:lnTo>
                  <a:pt x="63490" y="37120"/>
                </a:lnTo>
                <a:lnTo>
                  <a:pt x="63550" y="36990"/>
                </a:lnTo>
                <a:lnTo>
                  <a:pt x="63810" y="36860"/>
                </a:lnTo>
                <a:lnTo>
                  <a:pt x="63840" y="36770"/>
                </a:lnTo>
                <a:lnTo>
                  <a:pt x="64340" y="36960"/>
                </a:lnTo>
                <a:lnTo>
                  <a:pt x="64640" y="37150"/>
                </a:lnTo>
                <a:lnTo>
                  <a:pt x="64840" y="37420"/>
                </a:lnTo>
                <a:lnTo>
                  <a:pt x="65150" y="37550"/>
                </a:lnTo>
                <a:lnTo>
                  <a:pt x="65480" y="37470"/>
                </a:lnTo>
                <a:lnTo>
                  <a:pt x="65500" y="374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Taichung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230" y="43320"/>
                </a:moveTo>
                <a:lnTo>
                  <a:pt x="71280" y="43280"/>
                </a:lnTo>
                <a:lnTo>
                  <a:pt x="72050" y="43210"/>
                </a:lnTo>
                <a:lnTo>
                  <a:pt x="72250" y="43260"/>
                </a:lnTo>
                <a:lnTo>
                  <a:pt x="72510" y="43340"/>
                </a:lnTo>
                <a:lnTo>
                  <a:pt x="72460" y="43740"/>
                </a:lnTo>
                <a:lnTo>
                  <a:pt x="72570" y="44000"/>
                </a:lnTo>
                <a:lnTo>
                  <a:pt x="72920" y="44080"/>
                </a:lnTo>
                <a:lnTo>
                  <a:pt x="73240" y="44270"/>
                </a:lnTo>
                <a:lnTo>
                  <a:pt x="73510" y="44450"/>
                </a:lnTo>
                <a:lnTo>
                  <a:pt x="73790" y="44410"/>
                </a:lnTo>
                <a:lnTo>
                  <a:pt x="74130" y="44240"/>
                </a:lnTo>
                <a:lnTo>
                  <a:pt x="74490" y="44240"/>
                </a:lnTo>
                <a:lnTo>
                  <a:pt x="74910" y="44580"/>
                </a:lnTo>
                <a:lnTo>
                  <a:pt x="74570" y="44930"/>
                </a:lnTo>
                <a:lnTo>
                  <a:pt x="74540" y="45230"/>
                </a:lnTo>
                <a:lnTo>
                  <a:pt x="74370" y="45680"/>
                </a:lnTo>
                <a:lnTo>
                  <a:pt x="73830" y="46020"/>
                </a:lnTo>
                <a:lnTo>
                  <a:pt x="73610" y="46380"/>
                </a:lnTo>
                <a:lnTo>
                  <a:pt x="73520" y="46750"/>
                </a:lnTo>
                <a:lnTo>
                  <a:pt x="73300" y="47020"/>
                </a:lnTo>
                <a:lnTo>
                  <a:pt x="73050" y="47150"/>
                </a:lnTo>
                <a:lnTo>
                  <a:pt x="72960" y="47290"/>
                </a:lnTo>
                <a:lnTo>
                  <a:pt x="72760" y="47440"/>
                </a:lnTo>
                <a:lnTo>
                  <a:pt x="71800" y="47350"/>
                </a:lnTo>
                <a:lnTo>
                  <a:pt x="71460" y="47270"/>
                </a:lnTo>
                <a:lnTo>
                  <a:pt x="71120" y="47290"/>
                </a:lnTo>
                <a:lnTo>
                  <a:pt x="70320" y="47610"/>
                </a:lnTo>
                <a:lnTo>
                  <a:pt x="69870" y="47680"/>
                </a:lnTo>
                <a:lnTo>
                  <a:pt x="69430" y="47700"/>
                </a:lnTo>
                <a:lnTo>
                  <a:pt x="68790" y="48030"/>
                </a:lnTo>
                <a:lnTo>
                  <a:pt x="68470" y="48090"/>
                </a:lnTo>
                <a:lnTo>
                  <a:pt x="68110" y="48300"/>
                </a:lnTo>
                <a:lnTo>
                  <a:pt x="67540" y="48850"/>
                </a:lnTo>
                <a:lnTo>
                  <a:pt x="67180" y="48990"/>
                </a:lnTo>
                <a:lnTo>
                  <a:pt x="66700" y="48980"/>
                </a:lnTo>
                <a:lnTo>
                  <a:pt x="66360" y="49260"/>
                </a:lnTo>
                <a:lnTo>
                  <a:pt x="66170" y="49650"/>
                </a:lnTo>
                <a:lnTo>
                  <a:pt x="65920" y="49720"/>
                </a:lnTo>
                <a:lnTo>
                  <a:pt x="65280" y="49240"/>
                </a:lnTo>
                <a:lnTo>
                  <a:pt x="65060" y="49380"/>
                </a:lnTo>
                <a:lnTo>
                  <a:pt x="64640" y="49930"/>
                </a:lnTo>
                <a:lnTo>
                  <a:pt x="64210" y="49950"/>
                </a:lnTo>
                <a:lnTo>
                  <a:pt x="63480" y="49840"/>
                </a:lnTo>
                <a:lnTo>
                  <a:pt x="63020" y="50060"/>
                </a:lnTo>
                <a:lnTo>
                  <a:pt x="62750" y="50670"/>
                </a:lnTo>
                <a:lnTo>
                  <a:pt x="62210" y="51710"/>
                </a:lnTo>
                <a:lnTo>
                  <a:pt x="61850" y="52050"/>
                </a:lnTo>
                <a:lnTo>
                  <a:pt x="61550" y="52100"/>
                </a:lnTo>
                <a:lnTo>
                  <a:pt x="60250" y="51920"/>
                </a:lnTo>
                <a:lnTo>
                  <a:pt x="59950" y="51910"/>
                </a:lnTo>
                <a:lnTo>
                  <a:pt x="59940" y="51810"/>
                </a:lnTo>
                <a:lnTo>
                  <a:pt x="59550" y="51550"/>
                </a:lnTo>
                <a:lnTo>
                  <a:pt x="59240" y="51500"/>
                </a:lnTo>
                <a:lnTo>
                  <a:pt x="59150" y="51250"/>
                </a:lnTo>
                <a:lnTo>
                  <a:pt x="59150" y="50970"/>
                </a:lnTo>
                <a:lnTo>
                  <a:pt x="59010" y="50680"/>
                </a:lnTo>
                <a:lnTo>
                  <a:pt x="58780" y="50320"/>
                </a:lnTo>
                <a:lnTo>
                  <a:pt x="58460" y="50060"/>
                </a:lnTo>
                <a:lnTo>
                  <a:pt x="57610" y="49810"/>
                </a:lnTo>
                <a:lnTo>
                  <a:pt x="57280" y="49420"/>
                </a:lnTo>
                <a:lnTo>
                  <a:pt x="57210" y="48870"/>
                </a:lnTo>
                <a:lnTo>
                  <a:pt x="57020" y="48410"/>
                </a:lnTo>
                <a:lnTo>
                  <a:pt x="56730" y="48160"/>
                </a:lnTo>
                <a:lnTo>
                  <a:pt x="56310" y="48030"/>
                </a:lnTo>
                <a:lnTo>
                  <a:pt x="56360" y="47970"/>
                </a:lnTo>
                <a:lnTo>
                  <a:pt x="56410" y="47730"/>
                </a:lnTo>
                <a:lnTo>
                  <a:pt x="56650" y="47540"/>
                </a:lnTo>
                <a:lnTo>
                  <a:pt x="56810" y="47070"/>
                </a:lnTo>
                <a:lnTo>
                  <a:pt x="57000" y="46190"/>
                </a:lnTo>
                <a:lnTo>
                  <a:pt x="57670" y="45020"/>
                </a:lnTo>
                <a:lnTo>
                  <a:pt x="57880" y="44310"/>
                </a:lnTo>
                <a:lnTo>
                  <a:pt x="58120" y="43910"/>
                </a:lnTo>
                <a:lnTo>
                  <a:pt x="59080" y="42850"/>
                </a:lnTo>
                <a:lnTo>
                  <a:pt x="59740" y="43880"/>
                </a:lnTo>
                <a:lnTo>
                  <a:pt x="60080" y="44240"/>
                </a:lnTo>
                <a:lnTo>
                  <a:pt x="60530" y="44630"/>
                </a:lnTo>
                <a:lnTo>
                  <a:pt x="61620" y="45430"/>
                </a:lnTo>
                <a:lnTo>
                  <a:pt x="62150" y="45690"/>
                </a:lnTo>
                <a:lnTo>
                  <a:pt x="62620" y="45780"/>
                </a:lnTo>
                <a:lnTo>
                  <a:pt x="63460" y="46260"/>
                </a:lnTo>
                <a:lnTo>
                  <a:pt x="64340" y="46210"/>
                </a:lnTo>
                <a:lnTo>
                  <a:pt x="64710" y="46010"/>
                </a:lnTo>
                <a:lnTo>
                  <a:pt x="64770" y="45480"/>
                </a:lnTo>
                <a:lnTo>
                  <a:pt x="65170" y="45240"/>
                </a:lnTo>
                <a:lnTo>
                  <a:pt x="65880" y="45300"/>
                </a:lnTo>
                <a:lnTo>
                  <a:pt x="66320" y="45470"/>
                </a:lnTo>
                <a:lnTo>
                  <a:pt x="66680" y="45870"/>
                </a:lnTo>
                <a:lnTo>
                  <a:pt x="67070" y="46030"/>
                </a:lnTo>
                <a:lnTo>
                  <a:pt x="67710" y="45680"/>
                </a:lnTo>
                <a:lnTo>
                  <a:pt x="68200" y="45480"/>
                </a:lnTo>
                <a:lnTo>
                  <a:pt x="69040" y="44820"/>
                </a:lnTo>
                <a:lnTo>
                  <a:pt x="69460" y="44580"/>
                </a:lnTo>
                <a:lnTo>
                  <a:pt x="69790" y="44270"/>
                </a:lnTo>
                <a:lnTo>
                  <a:pt x="70090" y="44050"/>
                </a:lnTo>
                <a:lnTo>
                  <a:pt x="70480" y="44060"/>
                </a:lnTo>
                <a:lnTo>
                  <a:pt x="70830" y="43910"/>
                </a:lnTo>
                <a:lnTo>
                  <a:pt x="70960" y="43510"/>
                </a:lnTo>
                <a:lnTo>
                  <a:pt x="71230" y="43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Changh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310" y="48030"/>
                </a:moveTo>
                <a:lnTo>
                  <a:pt x="56730" y="48160"/>
                </a:lnTo>
                <a:lnTo>
                  <a:pt x="57020" y="48410"/>
                </a:lnTo>
                <a:lnTo>
                  <a:pt x="57210" y="48870"/>
                </a:lnTo>
                <a:lnTo>
                  <a:pt x="57280" y="49420"/>
                </a:lnTo>
                <a:lnTo>
                  <a:pt x="57610" y="49810"/>
                </a:lnTo>
                <a:lnTo>
                  <a:pt x="58460" y="50060"/>
                </a:lnTo>
                <a:lnTo>
                  <a:pt x="58780" y="50320"/>
                </a:lnTo>
                <a:lnTo>
                  <a:pt x="59010" y="50680"/>
                </a:lnTo>
                <a:lnTo>
                  <a:pt x="59150" y="50970"/>
                </a:lnTo>
                <a:lnTo>
                  <a:pt x="59150" y="51250"/>
                </a:lnTo>
                <a:lnTo>
                  <a:pt x="59240" y="51500"/>
                </a:lnTo>
                <a:lnTo>
                  <a:pt x="59550" y="51550"/>
                </a:lnTo>
                <a:lnTo>
                  <a:pt x="59940" y="51810"/>
                </a:lnTo>
                <a:lnTo>
                  <a:pt x="59950" y="51910"/>
                </a:lnTo>
                <a:lnTo>
                  <a:pt x="59950" y="52170"/>
                </a:lnTo>
                <a:lnTo>
                  <a:pt x="59640" y="52280"/>
                </a:lnTo>
                <a:lnTo>
                  <a:pt x="59550" y="52490"/>
                </a:lnTo>
                <a:lnTo>
                  <a:pt x="59590" y="52780"/>
                </a:lnTo>
                <a:lnTo>
                  <a:pt x="59450" y="53110"/>
                </a:lnTo>
                <a:lnTo>
                  <a:pt x="59330" y="53500"/>
                </a:lnTo>
                <a:lnTo>
                  <a:pt x="59320" y="53910"/>
                </a:lnTo>
                <a:lnTo>
                  <a:pt x="59240" y="54380"/>
                </a:lnTo>
                <a:lnTo>
                  <a:pt x="59170" y="55350"/>
                </a:lnTo>
                <a:lnTo>
                  <a:pt x="59320" y="55800"/>
                </a:lnTo>
                <a:lnTo>
                  <a:pt x="59580" y="56040"/>
                </a:lnTo>
                <a:lnTo>
                  <a:pt x="59860" y="56140"/>
                </a:lnTo>
                <a:lnTo>
                  <a:pt x="60270" y="56350"/>
                </a:lnTo>
                <a:lnTo>
                  <a:pt x="60200" y="56600"/>
                </a:lnTo>
                <a:lnTo>
                  <a:pt x="59920" y="56710"/>
                </a:lnTo>
                <a:lnTo>
                  <a:pt x="59740" y="56880"/>
                </a:lnTo>
                <a:lnTo>
                  <a:pt x="59570" y="56990"/>
                </a:lnTo>
                <a:lnTo>
                  <a:pt x="59500" y="57040"/>
                </a:lnTo>
                <a:lnTo>
                  <a:pt x="58630" y="56870"/>
                </a:lnTo>
                <a:lnTo>
                  <a:pt x="58210" y="56880"/>
                </a:lnTo>
                <a:lnTo>
                  <a:pt x="57340" y="56440"/>
                </a:lnTo>
                <a:lnTo>
                  <a:pt x="55920" y="56280"/>
                </a:lnTo>
                <a:lnTo>
                  <a:pt x="55080" y="55960"/>
                </a:lnTo>
                <a:lnTo>
                  <a:pt x="54600" y="55830"/>
                </a:lnTo>
                <a:lnTo>
                  <a:pt x="54060" y="55800"/>
                </a:lnTo>
                <a:lnTo>
                  <a:pt x="52470" y="55990"/>
                </a:lnTo>
                <a:lnTo>
                  <a:pt x="51920" y="55670"/>
                </a:lnTo>
                <a:lnTo>
                  <a:pt x="51980" y="55570"/>
                </a:lnTo>
                <a:lnTo>
                  <a:pt x="52090" y="55060"/>
                </a:lnTo>
                <a:lnTo>
                  <a:pt x="52180" y="54850"/>
                </a:lnTo>
                <a:lnTo>
                  <a:pt x="52690" y="54360"/>
                </a:lnTo>
                <a:lnTo>
                  <a:pt x="52840" y="54150"/>
                </a:lnTo>
                <a:lnTo>
                  <a:pt x="53030" y="53590"/>
                </a:lnTo>
                <a:lnTo>
                  <a:pt x="53330" y="53030"/>
                </a:lnTo>
                <a:lnTo>
                  <a:pt x="53750" y="51870"/>
                </a:lnTo>
                <a:lnTo>
                  <a:pt x="53940" y="51540"/>
                </a:lnTo>
                <a:lnTo>
                  <a:pt x="54160" y="51320"/>
                </a:lnTo>
                <a:lnTo>
                  <a:pt x="54340" y="51200"/>
                </a:lnTo>
                <a:lnTo>
                  <a:pt x="54490" y="51120"/>
                </a:lnTo>
                <a:lnTo>
                  <a:pt x="54610" y="51020"/>
                </a:lnTo>
                <a:lnTo>
                  <a:pt x="54650" y="50800"/>
                </a:lnTo>
                <a:lnTo>
                  <a:pt x="54740" y="50600"/>
                </a:lnTo>
                <a:lnTo>
                  <a:pt x="55110" y="50310"/>
                </a:lnTo>
                <a:lnTo>
                  <a:pt x="55190" y="50090"/>
                </a:lnTo>
                <a:lnTo>
                  <a:pt x="55230" y="49370"/>
                </a:lnTo>
                <a:lnTo>
                  <a:pt x="55300" y="49170"/>
                </a:lnTo>
                <a:lnTo>
                  <a:pt x="55490" y="48980"/>
                </a:lnTo>
                <a:lnTo>
                  <a:pt x="56310" y="480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Yun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920" y="55670"/>
                </a:moveTo>
                <a:lnTo>
                  <a:pt x="52470" y="55990"/>
                </a:lnTo>
                <a:lnTo>
                  <a:pt x="54060" y="55800"/>
                </a:lnTo>
                <a:lnTo>
                  <a:pt x="54600" y="55830"/>
                </a:lnTo>
                <a:lnTo>
                  <a:pt x="55080" y="55960"/>
                </a:lnTo>
                <a:lnTo>
                  <a:pt x="55920" y="56280"/>
                </a:lnTo>
                <a:lnTo>
                  <a:pt x="57340" y="56440"/>
                </a:lnTo>
                <a:lnTo>
                  <a:pt x="58210" y="56880"/>
                </a:lnTo>
                <a:lnTo>
                  <a:pt x="58630" y="56870"/>
                </a:lnTo>
                <a:lnTo>
                  <a:pt x="59500" y="57040"/>
                </a:lnTo>
                <a:lnTo>
                  <a:pt x="59570" y="56990"/>
                </a:lnTo>
                <a:lnTo>
                  <a:pt x="59710" y="57510"/>
                </a:lnTo>
                <a:lnTo>
                  <a:pt x="59560" y="57850"/>
                </a:lnTo>
                <a:lnTo>
                  <a:pt x="59490" y="58370"/>
                </a:lnTo>
                <a:lnTo>
                  <a:pt x="59560" y="58920"/>
                </a:lnTo>
                <a:lnTo>
                  <a:pt x="59430" y="59290"/>
                </a:lnTo>
                <a:lnTo>
                  <a:pt x="59360" y="59710"/>
                </a:lnTo>
                <a:lnTo>
                  <a:pt x="59640" y="60050"/>
                </a:lnTo>
                <a:lnTo>
                  <a:pt x="60060" y="60230"/>
                </a:lnTo>
                <a:lnTo>
                  <a:pt x="60550" y="60080"/>
                </a:lnTo>
                <a:lnTo>
                  <a:pt x="61150" y="60020"/>
                </a:lnTo>
                <a:lnTo>
                  <a:pt x="61340" y="60270"/>
                </a:lnTo>
                <a:lnTo>
                  <a:pt x="61300" y="60270"/>
                </a:lnTo>
                <a:lnTo>
                  <a:pt x="61270" y="60630"/>
                </a:lnTo>
                <a:lnTo>
                  <a:pt x="61270" y="60880"/>
                </a:lnTo>
                <a:lnTo>
                  <a:pt x="60990" y="60970"/>
                </a:lnTo>
                <a:lnTo>
                  <a:pt x="60150" y="61140"/>
                </a:lnTo>
                <a:lnTo>
                  <a:pt x="59690" y="61190"/>
                </a:lnTo>
                <a:lnTo>
                  <a:pt x="59520" y="60900"/>
                </a:lnTo>
                <a:lnTo>
                  <a:pt x="59180" y="60660"/>
                </a:lnTo>
                <a:lnTo>
                  <a:pt x="58580" y="60830"/>
                </a:lnTo>
                <a:lnTo>
                  <a:pt x="58310" y="60870"/>
                </a:lnTo>
                <a:lnTo>
                  <a:pt x="57400" y="60540"/>
                </a:lnTo>
                <a:lnTo>
                  <a:pt x="57040" y="60120"/>
                </a:lnTo>
                <a:lnTo>
                  <a:pt x="56660" y="59780"/>
                </a:lnTo>
                <a:lnTo>
                  <a:pt x="56170" y="59810"/>
                </a:lnTo>
                <a:lnTo>
                  <a:pt x="55260" y="59980"/>
                </a:lnTo>
                <a:lnTo>
                  <a:pt x="54740" y="60120"/>
                </a:lnTo>
                <a:lnTo>
                  <a:pt x="53560" y="60800"/>
                </a:lnTo>
                <a:lnTo>
                  <a:pt x="53290" y="61070"/>
                </a:lnTo>
                <a:lnTo>
                  <a:pt x="52970" y="61240"/>
                </a:lnTo>
                <a:lnTo>
                  <a:pt x="52470" y="61650"/>
                </a:lnTo>
                <a:lnTo>
                  <a:pt x="52080" y="61710"/>
                </a:lnTo>
                <a:lnTo>
                  <a:pt x="51940" y="61930"/>
                </a:lnTo>
                <a:lnTo>
                  <a:pt x="51810" y="62280"/>
                </a:lnTo>
                <a:lnTo>
                  <a:pt x="51530" y="62510"/>
                </a:lnTo>
                <a:lnTo>
                  <a:pt x="51090" y="62500"/>
                </a:lnTo>
                <a:lnTo>
                  <a:pt x="50490" y="62170"/>
                </a:lnTo>
                <a:lnTo>
                  <a:pt x="49730" y="62250"/>
                </a:lnTo>
                <a:lnTo>
                  <a:pt x="49720" y="62260"/>
                </a:lnTo>
                <a:lnTo>
                  <a:pt x="49650" y="62260"/>
                </a:lnTo>
                <a:lnTo>
                  <a:pt x="49990" y="61890"/>
                </a:lnTo>
                <a:lnTo>
                  <a:pt x="49970" y="60710"/>
                </a:lnTo>
                <a:lnTo>
                  <a:pt x="50020" y="59820"/>
                </a:lnTo>
                <a:lnTo>
                  <a:pt x="50220" y="59120"/>
                </a:lnTo>
                <a:lnTo>
                  <a:pt x="50540" y="58560"/>
                </a:lnTo>
                <a:lnTo>
                  <a:pt x="50630" y="57840"/>
                </a:lnTo>
                <a:lnTo>
                  <a:pt x="50800" y="57210"/>
                </a:lnTo>
                <a:lnTo>
                  <a:pt x="50890" y="56990"/>
                </a:lnTo>
                <a:lnTo>
                  <a:pt x="51330" y="56410"/>
                </a:lnTo>
                <a:lnTo>
                  <a:pt x="51400" y="56210"/>
                </a:lnTo>
                <a:lnTo>
                  <a:pt x="51460" y="56100"/>
                </a:lnTo>
                <a:lnTo>
                  <a:pt x="51860" y="55790"/>
                </a:lnTo>
                <a:lnTo>
                  <a:pt x="51920" y="55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Chiay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650" y="62260"/>
                </a:moveTo>
                <a:lnTo>
                  <a:pt x="49720" y="62260"/>
                </a:lnTo>
                <a:lnTo>
                  <a:pt x="49730" y="62250"/>
                </a:lnTo>
                <a:lnTo>
                  <a:pt x="50490" y="62170"/>
                </a:lnTo>
                <a:lnTo>
                  <a:pt x="51090" y="62500"/>
                </a:lnTo>
                <a:lnTo>
                  <a:pt x="51530" y="62510"/>
                </a:lnTo>
                <a:lnTo>
                  <a:pt x="51810" y="62280"/>
                </a:lnTo>
                <a:lnTo>
                  <a:pt x="51940" y="61930"/>
                </a:lnTo>
                <a:lnTo>
                  <a:pt x="52080" y="61710"/>
                </a:lnTo>
                <a:lnTo>
                  <a:pt x="52470" y="61650"/>
                </a:lnTo>
                <a:lnTo>
                  <a:pt x="52970" y="61240"/>
                </a:lnTo>
                <a:lnTo>
                  <a:pt x="53290" y="61070"/>
                </a:lnTo>
                <a:lnTo>
                  <a:pt x="53560" y="60800"/>
                </a:lnTo>
                <a:lnTo>
                  <a:pt x="54740" y="60120"/>
                </a:lnTo>
                <a:lnTo>
                  <a:pt x="55260" y="59980"/>
                </a:lnTo>
                <a:lnTo>
                  <a:pt x="56170" y="59810"/>
                </a:lnTo>
                <a:lnTo>
                  <a:pt x="56660" y="59780"/>
                </a:lnTo>
                <a:lnTo>
                  <a:pt x="57040" y="60120"/>
                </a:lnTo>
                <a:lnTo>
                  <a:pt x="57400" y="60540"/>
                </a:lnTo>
                <a:lnTo>
                  <a:pt x="58310" y="60870"/>
                </a:lnTo>
                <a:lnTo>
                  <a:pt x="58580" y="60830"/>
                </a:lnTo>
                <a:lnTo>
                  <a:pt x="59180" y="60660"/>
                </a:lnTo>
                <a:lnTo>
                  <a:pt x="59520" y="60900"/>
                </a:lnTo>
                <a:lnTo>
                  <a:pt x="59690" y="61190"/>
                </a:lnTo>
                <a:lnTo>
                  <a:pt x="60150" y="61140"/>
                </a:lnTo>
                <a:lnTo>
                  <a:pt x="60990" y="60970"/>
                </a:lnTo>
                <a:lnTo>
                  <a:pt x="61270" y="60880"/>
                </a:lnTo>
                <a:lnTo>
                  <a:pt x="61270" y="60630"/>
                </a:lnTo>
                <a:lnTo>
                  <a:pt x="61300" y="60270"/>
                </a:lnTo>
                <a:lnTo>
                  <a:pt x="61340" y="60270"/>
                </a:lnTo>
                <a:lnTo>
                  <a:pt x="61780" y="60320"/>
                </a:lnTo>
                <a:lnTo>
                  <a:pt x="62260" y="60510"/>
                </a:lnTo>
                <a:lnTo>
                  <a:pt x="62560" y="60590"/>
                </a:lnTo>
                <a:lnTo>
                  <a:pt x="62930" y="60800"/>
                </a:lnTo>
                <a:lnTo>
                  <a:pt x="62900" y="61180"/>
                </a:lnTo>
                <a:lnTo>
                  <a:pt x="62690" y="61550"/>
                </a:lnTo>
                <a:lnTo>
                  <a:pt x="62780" y="61890"/>
                </a:lnTo>
                <a:lnTo>
                  <a:pt x="62970" y="62360"/>
                </a:lnTo>
                <a:lnTo>
                  <a:pt x="63000" y="62780"/>
                </a:lnTo>
                <a:lnTo>
                  <a:pt x="63080" y="63060"/>
                </a:lnTo>
                <a:lnTo>
                  <a:pt x="63630" y="63160"/>
                </a:lnTo>
                <a:lnTo>
                  <a:pt x="65470" y="63170"/>
                </a:lnTo>
                <a:lnTo>
                  <a:pt x="65530" y="63190"/>
                </a:lnTo>
                <a:lnTo>
                  <a:pt x="64200" y="63870"/>
                </a:lnTo>
                <a:lnTo>
                  <a:pt x="63590" y="64350"/>
                </a:lnTo>
                <a:lnTo>
                  <a:pt x="63340" y="64840"/>
                </a:lnTo>
                <a:lnTo>
                  <a:pt x="63030" y="65210"/>
                </a:lnTo>
                <a:lnTo>
                  <a:pt x="62480" y="65520"/>
                </a:lnTo>
                <a:lnTo>
                  <a:pt x="61900" y="65960"/>
                </a:lnTo>
                <a:lnTo>
                  <a:pt x="61580" y="66340"/>
                </a:lnTo>
                <a:lnTo>
                  <a:pt x="60690" y="66870"/>
                </a:lnTo>
                <a:lnTo>
                  <a:pt x="60270" y="66910"/>
                </a:lnTo>
                <a:lnTo>
                  <a:pt x="59780" y="66860"/>
                </a:lnTo>
                <a:lnTo>
                  <a:pt x="59520" y="67120"/>
                </a:lnTo>
                <a:lnTo>
                  <a:pt x="59510" y="67470"/>
                </a:lnTo>
                <a:lnTo>
                  <a:pt x="59610" y="67800"/>
                </a:lnTo>
                <a:lnTo>
                  <a:pt x="59680" y="68280"/>
                </a:lnTo>
                <a:lnTo>
                  <a:pt x="59080" y="68210"/>
                </a:lnTo>
                <a:lnTo>
                  <a:pt x="58810" y="68130"/>
                </a:lnTo>
                <a:lnTo>
                  <a:pt x="58450" y="68180"/>
                </a:lnTo>
                <a:lnTo>
                  <a:pt x="58070" y="68350"/>
                </a:lnTo>
                <a:lnTo>
                  <a:pt x="57800" y="68350"/>
                </a:lnTo>
                <a:lnTo>
                  <a:pt x="57470" y="68100"/>
                </a:lnTo>
                <a:lnTo>
                  <a:pt x="57360" y="67770"/>
                </a:lnTo>
                <a:lnTo>
                  <a:pt x="57480" y="66740"/>
                </a:lnTo>
                <a:lnTo>
                  <a:pt x="57410" y="66200"/>
                </a:lnTo>
                <a:lnTo>
                  <a:pt x="56700" y="65470"/>
                </a:lnTo>
                <a:lnTo>
                  <a:pt x="56570" y="65110"/>
                </a:lnTo>
                <a:lnTo>
                  <a:pt x="56420" y="64800"/>
                </a:lnTo>
                <a:lnTo>
                  <a:pt x="56130" y="64630"/>
                </a:lnTo>
                <a:lnTo>
                  <a:pt x="55620" y="64460"/>
                </a:lnTo>
                <a:lnTo>
                  <a:pt x="55010" y="64490"/>
                </a:lnTo>
                <a:lnTo>
                  <a:pt x="53910" y="64700"/>
                </a:lnTo>
                <a:lnTo>
                  <a:pt x="53350" y="64950"/>
                </a:lnTo>
                <a:lnTo>
                  <a:pt x="52910" y="65280"/>
                </a:lnTo>
                <a:lnTo>
                  <a:pt x="52570" y="65620"/>
                </a:lnTo>
                <a:lnTo>
                  <a:pt x="52090" y="65990"/>
                </a:lnTo>
                <a:lnTo>
                  <a:pt x="51680" y="66250"/>
                </a:lnTo>
                <a:lnTo>
                  <a:pt x="51500" y="66610"/>
                </a:lnTo>
                <a:lnTo>
                  <a:pt x="51050" y="66810"/>
                </a:lnTo>
                <a:lnTo>
                  <a:pt x="50520" y="66680"/>
                </a:lnTo>
                <a:lnTo>
                  <a:pt x="49890" y="66580"/>
                </a:lnTo>
                <a:lnTo>
                  <a:pt x="49510" y="66440"/>
                </a:lnTo>
                <a:lnTo>
                  <a:pt x="49790" y="66420"/>
                </a:lnTo>
                <a:lnTo>
                  <a:pt x="50020" y="66320"/>
                </a:lnTo>
                <a:lnTo>
                  <a:pt x="50120" y="66350"/>
                </a:lnTo>
                <a:lnTo>
                  <a:pt x="50060" y="66120"/>
                </a:lnTo>
                <a:lnTo>
                  <a:pt x="49900" y="66240"/>
                </a:lnTo>
                <a:lnTo>
                  <a:pt x="49770" y="66200"/>
                </a:lnTo>
                <a:lnTo>
                  <a:pt x="49590" y="66190"/>
                </a:lnTo>
                <a:lnTo>
                  <a:pt x="49590" y="65960"/>
                </a:lnTo>
                <a:lnTo>
                  <a:pt x="49770" y="65550"/>
                </a:lnTo>
                <a:lnTo>
                  <a:pt x="50030" y="65530"/>
                </a:lnTo>
                <a:lnTo>
                  <a:pt x="50420" y="65530"/>
                </a:lnTo>
                <a:lnTo>
                  <a:pt x="50160" y="64780"/>
                </a:lnTo>
                <a:lnTo>
                  <a:pt x="49850" y="64200"/>
                </a:lnTo>
                <a:lnTo>
                  <a:pt x="49990" y="63940"/>
                </a:lnTo>
                <a:lnTo>
                  <a:pt x="49990" y="63800"/>
                </a:lnTo>
                <a:lnTo>
                  <a:pt x="49770" y="63690"/>
                </a:lnTo>
                <a:lnTo>
                  <a:pt x="49800" y="63570"/>
                </a:lnTo>
                <a:lnTo>
                  <a:pt x="49930" y="63420"/>
                </a:lnTo>
                <a:lnTo>
                  <a:pt x="49990" y="63230"/>
                </a:lnTo>
                <a:lnTo>
                  <a:pt x="50290" y="62850"/>
                </a:lnTo>
                <a:lnTo>
                  <a:pt x="49670" y="62890"/>
                </a:lnTo>
                <a:lnTo>
                  <a:pt x="49650" y="62260"/>
                </a:lnTo>
                <a:close/>
                <a:moveTo>
                  <a:pt x="55920" y="63810"/>
                </a:moveTo>
                <a:lnTo>
                  <a:pt x="56410" y="63610"/>
                </a:lnTo>
                <a:lnTo>
                  <a:pt x="56730" y="63570"/>
                </a:lnTo>
                <a:lnTo>
                  <a:pt x="56950" y="63410"/>
                </a:lnTo>
                <a:lnTo>
                  <a:pt x="56760" y="62920"/>
                </a:lnTo>
                <a:lnTo>
                  <a:pt x="56590" y="62630"/>
                </a:lnTo>
                <a:lnTo>
                  <a:pt x="56290" y="62470"/>
                </a:lnTo>
                <a:lnTo>
                  <a:pt x="55890" y="62320"/>
                </a:lnTo>
                <a:lnTo>
                  <a:pt x="55320" y="62370"/>
                </a:lnTo>
                <a:lnTo>
                  <a:pt x="54650" y="62490"/>
                </a:lnTo>
                <a:lnTo>
                  <a:pt x="54380" y="62780"/>
                </a:lnTo>
                <a:lnTo>
                  <a:pt x="54440" y="63190"/>
                </a:lnTo>
                <a:lnTo>
                  <a:pt x="54880" y="63360"/>
                </a:lnTo>
                <a:lnTo>
                  <a:pt x="55390" y="63690"/>
                </a:lnTo>
                <a:lnTo>
                  <a:pt x="55920" y="63810"/>
                </a:lnTo>
                <a:close/>
                <a:moveTo>
                  <a:pt x="47710" y="63680"/>
                </a:moveTo>
                <a:lnTo>
                  <a:pt x="48720" y="62660"/>
                </a:lnTo>
                <a:lnTo>
                  <a:pt x="49480" y="61690"/>
                </a:lnTo>
                <a:lnTo>
                  <a:pt x="49660" y="61640"/>
                </a:lnTo>
                <a:lnTo>
                  <a:pt x="49010" y="62690"/>
                </a:lnTo>
                <a:lnTo>
                  <a:pt x="48690" y="63010"/>
                </a:lnTo>
                <a:lnTo>
                  <a:pt x="48480" y="63270"/>
                </a:lnTo>
                <a:lnTo>
                  <a:pt x="48210" y="63540"/>
                </a:lnTo>
                <a:lnTo>
                  <a:pt x="47990" y="63690"/>
                </a:lnTo>
                <a:lnTo>
                  <a:pt x="47670" y="63950"/>
                </a:lnTo>
                <a:lnTo>
                  <a:pt x="47450" y="64070"/>
                </a:lnTo>
                <a:lnTo>
                  <a:pt x="47710" y="63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Tainan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510" y="66440"/>
                </a:moveTo>
                <a:lnTo>
                  <a:pt x="49890" y="66580"/>
                </a:lnTo>
                <a:lnTo>
                  <a:pt x="50520" y="66680"/>
                </a:lnTo>
                <a:lnTo>
                  <a:pt x="51050" y="66810"/>
                </a:lnTo>
                <a:lnTo>
                  <a:pt x="51500" y="66610"/>
                </a:lnTo>
                <a:lnTo>
                  <a:pt x="51680" y="66250"/>
                </a:lnTo>
                <a:lnTo>
                  <a:pt x="52090" y="65990"/>
                </a:lnTo>
                <a:lnTo>
                  <a:pt x="52570" y="65620"/>
                </a:lnTo>
                <a:lnTo>
                  <a:pt x="52910" y="65280"/>
                </a:lnTo>
                <a:lnTo>
                  <a:pt x="53350" y="64950"/>
                </a:lnTo>
                <a:lnTo>
                  <a:pt x="53910" y="64700"/>
                </a:lnTo>
                <a:lnTo>
                  <a:pt x="55010" y="64490"/>
                </a:lnTo>
                <a:lnTo>
                  <a:pt x="55620" y="64460"/>
                </a:lnTo>
                <a:lnTo>
                  <a:pt x="56130" y="64630"/>
                </a:lnTo>
                <a:lnTo>
                  <a:pt x="56420" y="64800"/>
                </a:lnTo>
                <a:lnTo>
                  <a:pt x="56570" y="65110"/>
                </a:lnTo>
                <a:lnTo>
                  <a:pt x="56700" y="65470"/>
                </a:lnTo>
                <a:lnTo>
                  <a:pt x="57410" y="66200"/>
                </a:lnTo>
                <a:lnTo>
                  <a:pt x="57480" y="66740"/>
                </a:lnTo>
                <a:lnTo>
                  <a:pt x="57360" y="67770"/>
                </a:lnTo>
                <a:lnTo>
                  <a:pt x="57470" y="68100"/>
                </a:lnTo>
                <a:lnTo>
                  <a:pt x="57800" y="68350"/>
                </a:lnTo>
                <a:lnTo>
                  <a:pt x="58070" y="68350"/>
                </a:lnTo>
                <a:lnTo>
                  <a:pt x="58450" y="68180"/>
                </a:lnTo>
                <a:lnTo>
                  <a:pt x="58810" y="68130"/>
                </a:lnTo>
                <a:lnTo>
                  <a:pt x="59080" y="68210"/>
                </a:lnTo>
                <a:lnTo>
                  <a:pt x="59680" y="68280"/>
                </a:lnTo>
                <a:lnTo>
                  <a:pt x="59520" y="68760"/>
                </a:lnTo>
                <a:lnTo>
                  <a:pt x="58770" y="69850"/>
                </a:lnTo>
                <a:lnTo>
                  <a:pt x="58050" y="71070"/>
                </a:lnTo>
                <a:lnTo>
                  <a:pt x="57580" y="71670"/>
                </a:lnTo>
                <a:lnTo>
                  <a:pt x="57040" y="72200"/>
                </a:lnTo>
                <a:lnTo>
                  <a:pt x="56580" y="72590"/>
                </a:lnTo>
                <a:lnTo>
                  <a:pt x="56130" y="73050"/>
                </a:lnTo>
                <a:lnTo>
                  <a:pt x="55750" y="73560"/>
                </a:lnTo>
                <a:lnTo>
                  <a:pt x="55540" y="73930"/>
                </a:lnTo>
                <a:lnTo>
                  <a:pt x="55370" y="74330"/>
                </a:lnTo>
                <a:lnTo>
                  <a:pt x="54910" y="74650"/>
                </a:lnTo>
                <a:lnTo>
                  <a:pt x="54450" y="74840"/>
                </a:lnTo>
                <a:lnTo>
                  <a:pt x="54190" y="75020"/>
                </a:lnTo>
                <a:lnTo>
                  <a:pt x="53890" y="75130"/>
                </a:lnTo>
                <a:lnTo>
                  <a:pt x="53280" y="75060"/>
                </a:lnTo>
                <a:lnTo>
                  <a:pt x="52690" y="75120"/>
                </a:lnTo>
                <a:lnTo>
                  <a:pt x="51560" y="74960"/>
                </a:lnTo>
                <a:lnTo>
                  <a:pt x="51210" y="74780"/>
                </a:lnTo>
                <a:lnTo>
                  <a:pt x="50930" y="74160"/>
                </a:lnTo>
                <a:lnTo>
                  <a:pt x="50920" y="74130"/>
                </a:lnTo>
                <a:lnTo>
                  <a:pt x="50470" y="74390"/>
                </a:lnTo>
                <a:lnTo>
                  <a:pt x="50400" y="73940"/>
                </a:lnTo>
                <a:lnTo>
                  <a:pt x="50270" y="73680"/>
                </a:lnTo>
                <a:lnTo>
                  <a:pt x="49990" y="73400"/>
                </a:lnTo>
                <a:lnTo>
                  <a:pt x="50340" y="73150"/>
                </a:lnTo>
                <a:lnTo>
                  <a:pt x="50530" y="72720"/>
                </a:lnTo>
                <a:lnTo>
                  <a:pt x="50450" y="72340"/>
                </a:lnTo>
                <a:lnTo>
                  <a:pt x="49990" y="72270"/>
                </a:lnTo>
                <a:lnTo>
                  <a:pt x="49910" y="72410"/>
                </a:lnTo>
                <a:lnTo>
                  <a:pt x="49830" y="72650"/>
                </a:lnTo>
                <a:lnTo>
                  <a:pt x="49700" y="72840"/>
                </a:lnTo>
                <a:lnTo>
                  <a:pt x="49460" y="72830"/>
                </a:lnTo>
                <a:lnTo>
                  <a:pt x="49370" y="72670"/>
                </a:lnTo>
                <a:lnTo>
                  <a:pt x="49400" y="72170"/>
                </a:lnTo>
                <a:lnTo>
                  <a:pt x="49350" y="71990"/>
                </a:lnTo>
                <a:lnTo>
                  <a:pt x="49050" y="71860"/>
                </a:lnTo>
                <a:lnTo>
                  <a:pt x="48890" y="72010"/>
                </a:lnTo>
                <a:lnTo>
                  <a:pt x="48750" y="72220"/>
                </a:lnTo>
                <a:lnTo>
                  <a:pt x="48560" y="72270"/>
                </a:lnTo>
                <a:lnTo>
                  <a:pt x="48350" y="72090"/>
                </a:lnTo>
                <a:lnTo>
                  <a:pt x="48290" y="71840"/>
                </a:lnTo>
                <a:lnTo>
                  <a:pt x="48340" y="71600"/>
                </a:lnTo>
                <a:lnTo>
                  <a:pt x="48430" y="71430"/>
                </a:lnTo>
                <a:lnTo>
                  <a:pt x="48640" y="71320"/>
                </a:lnTo>
                <a:lnTo>
                  <a:pt x="48910" y="71280"/>
                </a:lnTo>
                <a:lnTo>
                  <a:pt x="49130" y="71210"/>
                </a:lnTo>
                <a:lnTo>
                  <a:pt x="49200" y="70990"/>
                </a:lnTo>
                <a:lnTo>
                  <a:pt x="49100" y="70880"/>
                </a:lnTo>
                <a:lnTo>
                  <a:pt x="48430" y="70710"/>
                </a:lnTo>
                <a:lnTo>
                  <a:pt x="48430" y="70570"/>
                </a:lnTo>
                <a:lnTo>
                  <a:pt x="48990" y="70570"/>
                </a:lnTo>
                <a:lnTo>
                  <a:pt x="48940" y="70380"/>
                </a:lnTo>
                <a:lnTo>
                  <a:pt x="48630" y="70110"/>
                </a:lnTo>
                <a:lnTo>
                  <a:pt x="48430" y="69880"/>
                </a:lnTo>
                <a:lnTo>
                  <a:pt x="48480" y="69590"/>
                </a:lnTo>
                <a:lnTo>
                  <a:pt x="48660" y="69490"/>
                </a:lnTo>
                <a:lnTo>
                  <a:pt x="48850" y="69420"/>
                </a:lnTo>
                <a:lnTo>
                  <a:pt x="48950" y="69240"/>
                </a:lnTo>
                <a:lnTo>
                  <a:pt x="48890" y="68960"/>
                </a:lnTo>
                <a:lnTo>
                  <a:pt x="48790" y="68730"/>
                </a:lnTo>
                <a:lnTo>
                  <a:pt x="48860" y="68510"/>
                </a:lnTo>
                <a:lnTo>
                  <a:pt x="48960" y="68250"/>
                </a:lnTo>
                <a:lnTo>
                  <a:pt x="49120" y="68060"/>
                </a:lnTo>
                <a:lnTo>
                  <a:pt x="49090" y="67890"/>
                </a:lnTo>
                <a:lnTo>
                  <a:pt x="49120" y="67730"/>
                </a:lnTo>
                <a:lnTo>
                  <a:pt x="49360" y="67080"/>
                </a:lnTo>
                <a:lnTo>
                  <a:pt x="49480" y="66960"/>
                </a:lnTo>
                <a:lnTo>
                  <a:pt x="49660" y="66910"/>
                </a:lnTo>
                <a:lnTo>
                  <a:pt x="49390" y="66730"/>
                </a:lnTo>
                <a:lnTo>
                  <a:pt x="49510" y="66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Kaohsiung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680" y="68280"/>
                </a:moveTo>
                <a:lnTo>
                  <a:pt x="59610" y="67800"/>
                </a:lnTo>
                <a:lnTo>
                  <a:pt x="59510" y="67470"/>
                </a:lnTo>
                <a:lnTo>
                  <a:pt x="59520" y="67120"/>
                </a:lnTo>
                <a:lnTo>
                  <a:pt x="59780" y="66860"/>
                </a:lnTo>
                <a:lnTo>
                  <a:pt x="60270" y="66910"/>
                </a:lnTo>
                <a:lnTo>
                  <a:pt x="60690" y="66870"/>
                </a:lnTo>
                <a:lnTo>
                  <a:pt x="61580" y="66340"/>
                </a:lnTo>
                <a:lnTo>
                  <a:pt x="61900" y="65960"/>
                </a:lnTo>
                <a:lnTo>
                  <a:pt x="62480" y="65520"/>
                </a:lnTo>
                <a:lnTo>
                  <a:pt x="63030" y="65210"/>
                </a:lnTo>
                <a:lnTo>
                  <a:pt x="63340" y="64840"/>
                </a:lnTo>
                <a:lnTo>
                  <a:pt x="63590" y="64350"/>
                </a:lnTo>
                <a:lnTo>
                  <a:pt x="64200" y="63870"/>
                </a:lnTo>
                <a:lnTo>
                  <a:pt x="65530" y="63190"/>
                </a:lnTo>
                <a:lnTo>
                  <a:pt x="65850" y="63260"/>
                </a:lnTo>
                <a:lnTo>
                  <a:pt x="66270" y="63420"/>
                </a:lnTo>
                <a:lnTo>
                  <a:pt x="66570" y="63840"/>
                </a:lnTo>
                <a:lnTo>
                  <a:pt x="66620" y="63990"/>
                </a:lnTo>
                <a:lnTo>
                  <a:pt x="66760" y="64410"/>
                </a:lnTo>
                <a:lnTo>
                  <a:pt x="66540" y="64760"/>
                </a:lnTo>
                <a:lnTo>
                  <a:pt x="66140" y="64940"/>
                </a:lnTo>
                <a:lnTo>
                  <a:pt x="66040" y="65170"/>
                </a:lnTo>
                <a:lnTo>
                  <a:pt x="66110" y="65460"/>
                </a:lnTo>
                <a:lnTo>
                  <a:pt x="66510" y="65720"/>
                </a:lnTo>
                <a:lnTo>
                  <a:pt x="66970" y="66090"/>
                </a:lnTo>
                <a:lnTo>
                  <a:pt x="67170" y="66640"/>
                </a:lnTo>
                <a:lnTo>
                  <a:pt x="67190" y="66820"/>
                </a:lnTo>
                <a:lnTo>
                  <a:pt x="66070" y="67100"/>
                </a:lnTo>
                <a:lnTo>
                  <a:pt x="65600" y="67390"/>
                </a:lnTo>
                <a:lnTo>
                  <a:pt x="65310" y="67670"/>
                </a:lnTo>
                <a:lnTo>
                  <a:pt x="64750" y="68040"/>
                </a:lnTo>
                <a:lnTo>
                  <a:pt x="64690" y="68450"/>
                </a:lnTo>
                <a:lnTo>
                  <a:pt x="64850" y="68880"/>
                </a:lnTo>
                <a:lnTo>
                  <a:pt x="64660" y="69230"/>
                </a:lnTo>
                <a:lnTo>
                  <a:pt x="64130" y="69520"/>
                </a:lnTo>
                <a:lnTo>
                  <a:pt x="64060" y="70020"/>
                </a:lnTo>
                <a:lnTo>
                  <a:pt x="64220" y="70730"/>
                </a:lnTo>
                <a:lnTo>
                  <a:pt x="64000" y="71680"/>
                </a:lnTo>
                <a:lnTo>
                  <a:pt x="64000" y="72490"/>
                </a:lnTo>
                <a:lnTo>
                  <a:pt x="63690" y="72910"/>
                </a:lnTo>
                <a:lnTo>
                  <a:pt x="63070" y="73440"/>
                </a:lnTo>
                <a:lnTo>
                  <a:pt x="62900" y="74140"/>
                </a:lnTo>
                <a:lnTo>
                  <a:pt x="63000" y="74730"/>
                </a:lnTo>
                <a:lnTo>
                  <a:pt x="63220" y="75060"/>
                </a:lnTo>
                <a:lnTo>
                  <a:pt x="63660" y="75520"/>
                </a:lnTo>
                <a:lnTo>
                  <a:pt x="63750" y="75870"/>
                </a:lnTo>
                <a:lnTo>
                  <a:pt x="63470" y="75910"/>
                </a:lnTo>
                <a:lnTo>
                  <a:pt x="63090" y="75840"/>
                </a:lnTo>
                <a:lnTo>
                  <a:pt x="62780" y="75860"/>
                </a:lnTo>
                <a:lnTo>
                  <a:pt x="62170" y="76340"/>
                </a:lnTo>
                <a:lnTo>
                  <a:pt x="61740" y="75940"/>
                </a:lnTo>
                <a:lnTo>
                  <a:pt x="61200" y="75300"/>
                </a:lnTo>
                <a:lnTo>
                  <a:pt x="60680" y="75430"/>
                </a:lnTo>
                <a:lnTo>
                  <a:pt x="60200" y="75860"/>
                </a:lnTo>
                <a:lnTo>
                  <a:pt x="59260" y="75380"/>
                </a:lnTo>
                <a:lnTo>
                  <a:pt x="58580" y="75700"/>
                </a:lnTo>
                <a:lnTo>
                  <a:pt x="58120" y="76210"/>
                </a:lnTo>
                <a:lnTo>
                  <a:pt x="57550" y="76420"/>
                </a:lnTo>
                <a:lnTo>
                  <a:pt x="56260" y="76340"/>
                </a:lnTo>
                <a:lnTo>
                  <a:pt x="56130" y="76690"/>
                </a:lnTo>
                <a:lnTo>
                  <a:pt x="56040" y="77210"/>
                </a:lnTo>
                <a:lnTo>
                  <a:pt x="55850" y="77780"/>
                </a:lnTo>
                <a:lnTo>
                  <a:pt x="55890" y="78280"/>
                </a:lnTo>
                <a:lnTo>
                  <a:pt x="55880" y="78970"/>
                </a:lnTo>
                <a:lnTo>
                  <a:pt x="55480" y="80500"/>
                </a:lnTo>
                <a:lnTo>
                  <a:pt x="55460" y="81010"/>
                </a:lnTo>
                <a:lnTo>
                  <a:pt x="55660" y="81550"/>
                </a:lnTo>
                <a:lnTo>
                  <a:pt x="55690" y="82140"/>
                </a:lnTo>
                <a:lnTo>
                  <a:pt x="55110" y="83620"/>
                </a:lnTo>
                <a:lnTo>
                  <a:pt x="54920" y="83540"/>
                </a:lnTo>
                <a:lnTo>
                  <a:pt x="54810" y="83540"/>
                </a:lnTo>
                <a:lnTo>
                  <a:pt x="54670" y="83590"/>
                </a:lnTo>
                <a:lnTo>
                  <a:pt x="54520" y="83600"/>
                </a:lnTo>
                <a:lnTo>
                  <a:pt x="53580" y="82860"/>
                </a:lnTo>
                <a:lnTo>
                  <a:pt x="52700" y="81620"/>
                </a:lnTo>
                <a:lnTo>
                  <a:pt x="53620" y="82730"/>
                </a:lnTo>
                <a:lnTo>
                  <a:pt x="53520" y="82210"/>
                </a:lnTo>
                <a:lnTo>
                  <a:pt x="53360" y="81920"/>
                </a:lnTo>
                <a:lnTo>
                  <a:pt x="53240" y="81690"/>
                </a:lnTo>
                <a:lnTo>
                  <a:pt x="52860" y="81250"/>
                </a:lnTo>
                <a:lnTo>
                  <a:pt x="52210" y="80650"/>
                </a:lnTo>
                <a:lnTo>
                  <a:pt x="51960" y="80340"/>
                </a:lnTo>
                <a:lnTo>
                  <a:pt x="51840" y="80000"/>
                </a:lnTo>
                <a:lnTo>
                  <a:pt x="52000" y="79670"/>
                </a:lnTo>
                <a:lnTo>
                  <a:pt x="52080" y="79370"/>
                </a:lnTo>
                <a:lnTo>
                  <a:pt x="51970" y="78960"/>
                </a:lnTo>
                <a:lnTo>
                  <a:pt x="51780" y="78550"/>
                </a:lnTo>
                <a:lnTo>
                  <a:pt x="51420" y="78000"/>
                </a:lnTo>
                <a:lnTo>
                  <a:pt x="51090" y="77260"/>
                </a:lnTo>
                <a:lnTo>
                  <a:pt x="51020" y="76930"/>
                </a:lnTo>
                <a:lnTo>
                  <a:pt x="51020" y="76720"/>
                </a:lnTo>
                <a:lnTo>
                  <a:pt x="51130" y="76460"/>
                </a:lnTo>
                <a:lnTo>
                  <a:pt x="51160" y="76290"/>
                </a:lnTo>
                <a:lnTo>
                  <a:pt x="51120" y="76200"/>
                </a:lnTo>
                <a:lnTo>
                  <a:pt x="51020" y="76130"/>
                </a:lnTo>
                <a:lnTo>
                  <a:pt x="50930" y="76040"/>
                </a:lnTo>
                <a:lnTo>
                  <a:pt x="50890" y="75870"/>
                </a:lnTo>
                <a:lnTo>
                  <a:pt x="50680" y="75520"/>
                </a:lnTo>
                <a:lnTo>
                  <a:pt x="50630" y="75380"/>
                </a:lnTo>
                <a:lnTo>
                  <a:pt x="50470" y="74390"/>
                </a:lnTo>
                <a:lnTo>
                  <a:pt x="50920" y="74130"/>
                </a:lnTo>
                <a:lnTo>
                  <a:pt x="50930" y="74160"/>
                </a:lnTo>
                <a:lnTo>
                  <a:pt x="51210" y="74780"/>
                </a:lnTo>
                <a:lnTo>
                  <a:pt x="51560" y="74960"/>
                </a:lnTo>
                <a:lnTo>
                  <a:pt x="52690" y="75120"/>
                </a:lnTo>
                <a:lnTo>
                  <a:pt x="53280" y="75060"/>
                </a:lnTo>
                <a:lnTo>
                  <a:pt x="53890" y="75130"/>
                </a:lnTo>
                <a:lnTo>
                  <a:pt x="54190" y="75020"/>
                </a:lnTo>
                <a:lnTo>
                  <a:pt x="54450" y="74840"/>
                </a:lnTo>
                <a:lnTo>
                  <a:pt x="54910" y="74650"/>
                </a:lnTo>
                <a:lnTo>
                  <a:pt x="55370" y="74330"/>
                </a:lnTo>
                <a:lnTo>
                  <a:pt x="55540" y="73930"/>
                </a:lnTo>
                <a:lnTo>
                  <a:pt x="55750" y="73560"/>
                </a:lnTo>
                <a:lnTo>
                  <a:pt x="56130" y="73050"/>
                </a:lnTo>
                <a:lnTo>
                  <a:pt x="56580" y="72590"/>
                </a:lnTo>
                <a:lnTo>
                  <a:pt x="57040" y="72200"/>
                </a:lnTo>
                <a:lnTo>
                  <a:pt x="57580" y="71670"/>
                </a:lnTo>
                <a:lnTo>
                  <a:pt x="58050" y="71070"/>
                </a:lnTo>
                <a:lnTo>
                  <a:pt x="58770" y="69850"/>
                </a:lnTo>
                <a:lnTo>
                  <a:pt x="59520" y="68760"/>
                </a:lnTo>
                <a:lnTo>
                  <a:pt x="59680" y="6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Pingtu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110" y="83620"/>
                </a:moveTo>
                <a:lnTo>
                  <a:pt x="55690" y="82140"/>
                </a:lnTo>
                <a:lnTo>
                  <a:pt x="55660" y="81550"/>
                </a:lnTo>
                <a:lnTo>
                  <a:pt x="55460" y="81010"/>
                </a:lnTo>
                <a:lnTo>
                  <a:pt x="55480" y="80500"/>
                </a:lnTo>
                <a:lnTo>
                  <a:pt x="55880" y="78970"/>
                </a:lnTo>
                <a:lnTo>
                  <a:pt x="55890" y="78280"/>
                </a:lnTo>
                <a:lnTo>
                  <a:pt x="55850" y="77780"/>
                </a:lnTo>
                <a:lnTo>
                  <a:pt x="56040" y="77210"/>
                </a:lnTo>
                <a:lnTo>
                  <a:pt x="56130" y="76690"/>
                </a:lnTo>
                <a:lnTo>
                  <a:pt x="56260" y="76340"/>
                </a:lnTo>
                <a:lnTo>
                  <a:pt x="57550" y="76420"/>
                </a:lnTo>
                <a:lnTo>
                  <a:pt x="58120" y="76210"/>
                </a:lnTo>
                <a:lnTo>
                  <a:pt x="58580" y="75700"/>
                </a:lnTo>
                <a:lnTo>
                  <a:pt x="59260" y="75380"/>
                </a:lnTo>
                <a:lnTo>
                  <a:pt x="60200" y="75860"/>
                </a:lnTo>
                <a:lnTo>
                  <a:pt x="60680" y="75430"/>
                </a:lnTo>
                <a:lnTo>
                  <a:pt x="61200" y="75300"/>
                </a:lnTo>
                <a:lnTo>
                  <a:pt x="61740" y="75940"/>
                </a:lnTo>
                <a:lnTo>
                  <a:pt x="62170" y="76340"/>
                </a:lnTo>
                <a:lnTo>
                  <a:pt x="62780" y="75860"/>
                </a:lnTo>
                <a:lnTo>
                  <a:pt x="63090" y="75840"/>
                </a:lnTo>
                <a:lnTo>
                  <a:pt x="63470" y="75910"/>
                </a:lnTo>
                <a:lnTo>
                  <a:pt x="63720" y="76380"/>
                </a:lnTo>
                <a:lnTo>
                  <a:pt x="63770" y="76730"/>
                </a:lnTo>
                <a:lnTo>
                  <a:pt x="64160" y="76830"/>
                </a:lnTo>
                <a:lnTo>
                  <a:pt x="64560" y="77090"/>
                </a:lnTo>
                <a:lnTo>
                  <a:pt x="64360" y="78080"/>
                </a:lnTo>
                <a:lnTo>
                  <a:pt x="64350" y="78460"/>
                </a:lnTo>
                <a:lnTo>
                  <a:pt x="64200" y="78810"/>
                </a:lnTo>
                <a:lnTo>
                  <a:pt x="63500" y="79110"/>
                </a:lnTo>
                <a:lnTo>
                  <a:pt x="63150" y="79310"/>
                </a:lnTo>
                <a:lnTo>
                  <a:pt x="62600" y="79430"/>
                </a:lnTo>
                <a:lnTo>
                  <a:pt x="62210" y="79750"/>
                </a:lnTo>
                <a:lnTo>
                  <a:pt x="62040" y="80220"/>
                </a:lnTo>
                <a:lnTo>
                  <a:pt x="61780" y="80700"/>
                </a:lnTo>
                <a:lnTo>
                  <a:pt x="61560" y="81240"/>
                </a:lnTo>
                <a:lnTo>
                  <a:pt x="61500" y="82300"/>
                </a:lnTo>
                <a:lnTo>
                  <a:pt x="61590" y="82770"/>
                </a:lnTo>
                <a:lnTo>
                  <a:pt x="61730" y="83210"/>
                </a:lnTo>
                <a:lnTo>
                  <a:pt x="61810" y="83720"/>
                </a:lnTo>
                <a:lnTo>
                  <a:pt x="61810" y="84100"/>
                </a:lnTo>
                <a:lnTo>
                  <a:pt x="62000" y="84470"/>
                </a:lnTo>
                <a:lnTo>
                  <a:pt x="62330" y="84870"/>
                </a:lnTo>
                <a:lnTo>
                  <a:pt x="62150" y="85140"/>
                </a:lnTo>
                <a:lnTo>
                  <a:pt x="61770" y="85370"/>
                </a:lnTo>
                <a:lnTo>
                  <a:pt x="61620" y="85650"/>
                </a:lnTo>
                <a:lnTo>
                  <a:pt x="61580" y="85980"/>
                </a:lnTo>
                <a:lnTo>
                  <a:pt x="61780" y="86260"/>
                </a:lnTo>
                <a:lnTo>
                  <a:pt x="62020" y="86380"/>
                </a:lnTo>
                <a:lnTo>
                  <a:pt x="62250" y="86700"/>
                </a:lnTo>
                <a:lnTo>
                  <a:pt x="62240" y="87110"/>
                </a:lnTo>
                <a:lnTo>
                  <a:pt x="62280" y="87550"/>
                </a:lnTo>
                <a:lnTo>
                  <a:pt x="62510" y="87980"/>
                </a:lnTo>
                <a:lnTo>
                  <a:pt x="62840" y="88330"/>
                </a:lnTo>
                <a:lnTo>
                  <a:pt x="63580" y="88670"/>
                </a:lnTo>
                <a:lnTo>
                  <a:pt x="63900" y="88640"/>
                </a:lnTo>
                <a:lnTo>
                  <a:pt x="63960" y="92360"/>
                </a:lnTo>
                <a:lnTo>
                  <a:pt x="63850" y="92890"/>
                </a:lnTo>
                <a:lnTo>
                  <a:pt x="63670" y="93320"/>
                </a:lnTo>
                <a:lnTo>
                  <a:pt x="63430" y="93500"/>
                </a:lnTo>
                <a:lnTo>
                  <a:pt x="63140" y="93770"/>
                </a:lnTo>
                <a:lnTo>
                  <a:pt x="63150" y="94370"/>
                </a:lnTo>
                <a:lnTo>
                  <a:pt x="63250" y="95030"/>
                </a:lnTo>
                <a:lnTo>
                  <a:pt x="63230" y="95450"/>
                </a:lnTo>
                <a:lnTo>
                  <a:pt x="62900" y="94960"/>
                </a:lnTo>
                <a:lnTo>
                  <a:pt x="62410" y="94590"/>
                </a:lnTo>
                <a:lnTo>
                  <a:pt x="61840" y="94340"/>
                </a:lnTo>
                <a:lnTo>
                  <a:pt x="61270" y="94200"/>
                </a:lnTo>
                <a:lnTo>
                  <a:pt x="61250" y="94670"/>
                </a:lnTo>
                <a:lnTo>
                  <a:pt x="61080" y="94840"/>
                </a:lnTo>
                <a:lnTo>
                  <a:pt x="60840" y="94780"/>
                </a:lnTo>
                <a:lnTo>
                  <a:pt x="60570" y="94560"/>
                </a:lnTo>
                <a:lnTo>
                  <a:pt x="60560" y="94390"/>
                </a:lnTo>
                <a:lnTo>
                  <a:pt x="60650" y="93890"/>
                </a:lnTo>
                <a:lnTo>
                  <a:pt x="60250" y="93220"/>
                </a:lnTo>
                <a:lnTo>
                  <a:pt x="60220" y="93040"/>
                </a:lnTo>
                <a:lnTo>
                  <a:pt x="60220" y="92900"/>
                </a:lnTo>
                <a:lnTo>
                  <a:pt x="60250" y="92660"/>
                </a:lnTo>
                <a:lnTo>
                  <a:pt x="60250" y="91890"/>
                </a:lnTo>
                <a:lnTo>
                  <a:pt x="60290" y="91660"/>
                </a:lnTo>
                <a:lnTo>
                  <a:pt x="60470" y="91410"/>
                </a:lnTo>
                <a:lnTo>
                  <a:pt x="60510" y="91190"/>
                </a:lnTo>
                <a:lnTo>
                  <a:pt x="59070" y="87470"/>
                </a:lnTo>
                <a:lnTo>
                  <a:pt x="58960" y="87260"/>
                </a:lnTo>
                <a:lnTo>
                  <a:pt x="58560" y="86770"/>
                </a:lnTo>
                <a:lnTo>
                  <a:pt x="58240" y="86060"/>
                </a:lnTo>
                <a:lnTo>
                  <a:pt x="58100" y="85850"/>
                </a:lnTo>
                <a:lnTo>
                  <a:pt x="57510" y="85390"/>
                </a:lnTo>
                <a:lnTo>
                  <a:pt x="57280" y="85260"/>
                </a:lnTo>
                <a:lnTo>
                  <a:pt x="57200" y="85230"/>
                </a:lnTo>
                <a:lnTo>
                  <a:pt x="57120" y="85170"/>
                </a:lnTo>
                <a:lnTo>
                  <a:pt x="57050" y="84910"/>
                </a:lnTo>
                <a:lnTo>
                  <a:pt x="57000" y="84810"/>
                </a:lnTo>
                <a:lnTo>
                  <a:pt x="56690" y="84600"/>
                </a:lnTo>
                <a:lnTo>
                  <a:pt x="55960" y="84260"/>
                </a:lnTo>
                <a:lnTo>
                  <a:pt x="55640" y="84030"/>
                </a:lnTo>
                <a:lnTo>
                  <a:pt x="55290" y="83730"/>
                </a:lnTo>
                <a:lnTo>
                  <a:pt x="55130" y="83630"/>
                </a:lnTo>
                <a:lnTo>
                  <a:pt x="55110" y="83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Taitun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3470" y="75910"/>
                </a:moveTo>
                <a:lnTo>
                  <a:pt x="63750" y="75870"/>
                </a:lnTo>
                <a:lnTo>
                  <a:pt x="63660" y="75520"/>
                </a:lnTo>
                <a:lnTo>
                  <a:pt x="63220" y="75060"/>
                </a:lnTo>
                <a:lnTo>
                  <a:pt x="63000" y="74730"/>
                </a:lnTo>
                <a:lnTo>
                  <a:pt x="62900" y="74140"/>
                </a:lnTo>
                <a:lnTo>
                  <a:pt x="63070" y="73440"/>
                </a:lnTo>
                <a:lnTo>
                  <a:pt x="63690" y="72910"/>
                </a:lnTo>
                <a:lnTo>
                  <a:pt x="64000" y="72490"/>
                </a:lnTo>
                <a:lnTo>
                  <a:pt x="64000" y="71680"/>
                </a:lnTo>
                <a:lnTo>
                  <a:pt x="64220" y="70730"/>
                </a:lnTo>
                <a:lnTo>
                  <a:pt x="64060" y="70020"/>
                </a:lnTo>
                <a:lnTo>
                  <a:pt x="64130" y="69520"/>
                </a:lnTo>
                <a:lnTo>
                  <a:pt x="64660" y="69230"/>
                </a:lnTo>
                <a:lnTo>
                  <a:pt x="64850" y="68880"/>
                </a:lnTo>
                <a:lnTo>
                  <a:pt x="64690" y="68450"/>
                </a:lnTo>
                <a:lnTo>
                  <a:pt x="64750" y="68040"/>
                </a:lnTo>
                <a:lnTo>
                  <a:pt x="65310" y="67670"/>
                </a:lnTo>
                <a:lnTo>
                  <a:pt x="65600" y="67390"/>
                </a:lnTo>
                <a:lnTo>
                  <a:pt x="66070" y="67100"/>
                </a:lnTo>
                <a:lnTo>
                  <a:pt x="67190" y="66820"/>
                </a:lnTo>
                <a:lnTo>
                  <a:pt x="67270" y="67350"/>
                </a:lnTo>
                <a:lnTo>
                  <a:pt x="67640" y="67940"/>
                </a:lnTo>
                <a:lnTo>
                  <a:pt x="68200" y="68140"/>
                </a:lnTo>
                <a:lnTo>
                  <a:pt x="68640" y="68350"/>
                </a:lnTo>
                <a:lnTo>
                  <a:pt x="69000" y="68690"/>
                </a:lnTo>
                <a:lnTo>
                  <a:pt x="69450" y="68760"/>
                </a:lnTo>
                <a:lnTo>
                  <a:pt x="69860" y="68870"/>
                </a:lnTo>
                <a:lnTo>
                  <a:pt x="70520" y="70020"/>
                </a:lnTo>
                <a:lnTo>
                  <a:pt x="71370" y="70720"/>
                </a:lnTo>
                <a:lnTo>
                  <a:pt x="71960" y="70800"/>
                </a:lnTo>
                <a:lnTo>
                  <a:pt x="72430" y="70530"/>
                </a:lnTo>
                <a:lnTo>
                  <a:pt x="72490" y="70090"/>
                </a:lnTo>
                <a:lnTo>
                  <a:pt x="72490" y="69600"/>
                </a:lnTo>
                <a:lnTo>
                  <a:pt x="72710" y="69170"/>
                </a:lnTo>
                <a:lnTo>
                  <a:pt x="73060" y="68210"/>
                </a:lnTo>
                <a:lnTo>
                  <a:pt x="73320" y="67660"/>
                </a:lnTo>
                <a:lnTo>
                  <a:pt x="73500" y="67050"/>
                </a:lnTo>
                <a:lnTo>
                  <a:pt x="73690" y="66570"/>
                </a:lnTo>
                <a:lnTo>
                  <a:pt x="73940" y="66200"/>
                </a:lnTo>
                <a:lnTo>
                  <a:pt x="74200" y="65700"/>
                </a:lnTo>
                <a:lnTo>
                  <a:pt x="74160" y="65210"/>
                </a:lnTo>
                <a:lnTo>
                  <a:pt x="74030" y="64710"/>
                </a:lnTo>
                <a:lnTo>
                  <a:pt x="74310" y="64320"/>
                </a:lnTo>
                <a:lnTo>
                  <a:pt x="75090" y="63940"/>
                </a:lnTo>
                <a:lnTo>
                  <a:pt x="75340" y="64020"/>
                </a:lnTo>
                <a:lnTo>
                  <a:pt x="75010" y="65920"/>
                </a:lnTo>
                <a:lnTo>
                  <a:pt x="74850" y="66270"/>
                </a:lnTo>
                <a:lnTo>
                  <a:pt x="74340" y="66950"/>
                </a:lnTo>
                <a:lnTo>
                  <a:pt x="74150" y="67300"/>
                </a:lnTo>
                <a:lnTo>
                  <a:pt x="74000" y="67740"/>
                </a:lnTo>
                <a:lnTo>
                  <a:pt x="73900" y="68570"/>
                </a:lnTo>
                <a:lnTo>
                  <a:pt x="73910" y="69300"/>
                </a:lnTo>
                <a:lnTo>
                  <a:pt x="73830" y="69990"/>
                </a:lnTo>
                <a:lnTo>
                  <a:pt x="73480" y="70710"/>
                </a:lnTo>
                <a:lnTo>
                  <a:pt x="73330" y="70870"/>
                </a:lnTo>
                <a:lnTo>
                  <a:pt x="72990" y="71120"/>
                </a:lnTo>
                <a:lnTo>
                  <a:pt x="72840" y="71280"/>
                </a:lnTo>
                <a:lnTo>
                  <a:pt x="72760" y="71440"/>
                </a:lnTo>
                <a:lnTo>
                  <a:pt x="72640" y="71860"/>
                </a:lnTo>
                <a:lnTo>
                  <a:pt x="72290" y="72470"/>
                </a:lnTo>
                <a:lnTo>
                  <a:pt x="72080" y="73410"/>
                </a:lnTo>
                <a:lnTo>
                  <a:pt x="71930" y="73830"/>
                </a:lnTo>
                <a:lnTo>
                  <a:pt x="71190" y="74900"/>
                </a:lnTo>
                <a:lnTo>
                  <a:pt x="71100" y="75100"/>
                </a:lnTo>
                <a:lnTo>
                  <a:pt x="70100" y="75940"/>
                </a:lnTo>
                <a:lnTo>
                  <a:pt x="69860" y="76220"/>
                </a:lnTo>
                <a:lnTo>
                  <a:pt x="69820" y="76410"/>
                </a:lnTo>
                <a:lnTo>
                  <a:pt x="69870" y="76860"/>
                </a:lnTo>
                <a:lnTo>
                  <a:pt x="69860" y="77060"/>
                </a:lnTo>
                <a:lnTo>
                  <a:pt x="69770" y="77290"/>
                </a:lnTo>
                <a:lnTo>
                  <a:pt x="69610" y="77550"/>
                </a:lnTo>
                <a:lnTo>
                  <a:pt x="69270" y="77980"/>
                </a:lnTo>
                <a:lnTo>
                  <a:pt x="68930" y="78300"/>
                </a:lnTo>
                <a:lnTo>
                  <a:pt x="67770" y="79080"/>
                </a:lnTo>
                <a:lnTo>
                  <a:pt x="66990" y="79930"/>
                </a:lnTo>
                <a:lnTo>
                  <a:pt x="66800" y="80030"/>
                </a:lnTo>
                <a:lnTo>
                  <a:pt x="66650" y="80230"/>
                </a:lnTo>
                <a:lnTo>
                  <a:pt x="66270" y="81200"/>
                </a:lnTo>
                <a:lnTo>
                  <a:pt x="66090" y="81560"/>
                </a:lnTo>
                <a:lnTo>
                  <a:pt x="65510" y="82290"/>
                </a:lnTo>
                <a:lnTo>
                  <a:pt x="65270" y="82720"/>
                </a:lnTo>
                <a:lnTo>
                  <a:pt x="65140" y="83600"/>
                </a:lnTo>
                <a:lnTo>
                  <a:pt x="64790" y="84810"/>
                </a:lnTo>
                <a:lnTo>
                  <a:pt x="64100" y="86020"/>
                </a:lnTo>
                <a:lnTo>
                  <a:pt x="64000" y="86430"/>
                </a:lnTo>
                <a:lnTo>
                  <a:pt x="63880" y="87590"/>
                </a:lnTo>
                <a:lnTo>
                  <a:pt x="63900" y="88640"/>
                </a:lnTo>
                <a:lnTo>
                  <a:pt x="63580" y="88670"/>
                </a:lnTo>
                <a:lnTo>
                  <a:pt x="62840" y="88330"/>
                </a:lnTo>
                <a:lnTo>
                  <a:pt x="62510" y="87980"/>
                </a:lnTo>
                <a:lnTo>
                  <a:pt x="62280" y="87550"/>
                </a:lnTo>
                <a:lnTo>
                  <a:pt x="62240" y="87110"/>
                </a:lnTo>
                <a:lnTo>
                  <a:pt x="62250" y="86700"/>
                </a:lnTo>
                <a:lnTo>
                  <a:pt x="62020" y="86380"/>
                </a:lnTo>
                <a:lnTo>
                  <a:pt x="61780" y="86260"/>
                </a:lnTo>
                <a:lnTo>
                  <a:pt x="61580" y="85980"/>
                </a:lnTo>
                <a:lnTo>
                  <a:pt x="61620" y="85650"/>
                </a:lnTo>
                <a:lnTo>
                  <a:pt x="61770" y="85370"/>
                </a:lnTo>
                <a:lnTo>
                  <a:pt x="62150" y="85140"/>
                </a:lnTo>
                <a:lnTo>
                  <a:pt x="62330" y="84870"/>
                </a:lnTo>
                <a:lnTo>
                  <a:pt x="62000" y="84470"/>
                </a:lnTo>
                <a:lnTo>
                  <a:pt x="61810" y="84100"/>
                </a:lnTo>
                <a:lnTo>
                  <a:pt x="61810" y="83720"/>
                </a:lnTo>
                <a:lnTo>
                  <a:pt x="61730" y="83210"/>
                </a:lnTo>
                <a:lnTo>
                  <a:pt x="61590" y="82770"/>
                </a:lnTo>
                <a:lnTo>
                  <a:pt x="61500" y="82300"/>
                </a:lnTo>
                <a:lnTo>
                  <a:pt x="61560" y="81240"/>
                </a:lnTo>
                <a:lnTo>
                  <a:pt x="61780" y="80700"/>
                </a:lnTo>
                <a:lnTo>
                  <a:pt x="62040" y="80220"/>
                </a:lnTo>
                <a:lnTo>
                  <a:pt x="62210" y="79750"/>
                </a:lnTo>
                <a:lnTo>
                  <a:pt x="62600" y="79430"/>
                </a:lnTo>
                <a:lnTo>
                  <a:pt x="63150" y="79310"/>
                </a:lnTo>
                <a:lnTo>
                  <a:pt x="63500" y="79110"/>
                </a:lnTo>
                <a:lnTo>
                  <a:pt x="64200" y="78810"/>
                </a:lnTo>
                <a:lnTo>
                  <a:pt x="64350" y="78460"/>
                </a:lnTo>
                <a:lnTo>
                  <a:pt x="64360" y="78080"/>
                </a:lnTo>
                <a:lnTo>
                  <a:pt x="64560" y="77090"/>
                </a:lnTo>
                <a:lnTo>
                  <a:pt x="64160" y="76830"/>
                </a:lnTo>
                <a:lnTo>
                  <a:pt x="63770" y="76730"/>
                </a:lnTo>
                <a:lnTo>
                  <a:pt x="63720" y="76380"/>
                </a:lnTo>
                <a:lnTo>
                  <a:pt x="63470" y="75910"/>
                </a:lnTo>
                <a:close/>
                <a:moveTo>
                  <a:pt x="76930" y="92590"/>
                </a:moveTo>
                <a:lnTo>
                  <a:pt x="77260" y="92850"/>
                </a:lnTo>
                <a:lnTo>
                  <a:pt x="77410" y="93020"/>
                </a:lnTo>
                <a:lnTo>
                  <a:pt x="77390" y="93220"/>
                </a:lnTo>
                <a:lnTo>
                  <a:pt x="77000" y="93350"/>
                </a:lnTo>
                <a:lnTo>
                  <a:pt x="76470" y="93130"/>
                </a:lnTo>
                <a:lnTo>
                  <a:pt x="75980" y="92790"/>
                </a:lnTo>
                <a:lnTo>
                  <a:pt x="75700" y="92520"/>
                </a:lnTo>
                <a:lnTo>
                  <a:pt x="75780" y="92330"/>
                </a:lnTo>
                <a:lnTo>
                  <a:pt x="75780" y="92140"/>
                </a:lnTo>
                <a:lnTo>
                  <a:pt x="75710" y="91980"/>
                </a:lnTo>
                <a:lnTo>
                  <a:pt x="75580" y="91830"/>
                </a:lnTo>
                <a:lnTo>
                  <a:pt x="76990" y="91830"/>
                </a:lnTo>
                <a:lnTo>
                  <a:pt x="76990" y="91950"/>
                </a:lnTo>
                <a:lnTo>
                  <a:pt x="76950" y="92030"/>
                </a:lnTo>
                <a:lnTo>
                  <a:pt x="76890" y="92200"/>
                </a:lnTo>
                <a:lnTo>
                  <a:pt x="76870" y="92410"/>
                </a:lnTo>
                <a:lnTo>
                  <a:pt x="76930" y="92590"/>
                </a:lnTo>
                <a:close/>
                <a:moveTo>
                  <a:pt x="74980" y="80000"/>
                </a:moveTo>
                <a:lnTo>
                  <a:pt x="74880" y="79700"/>
                </a:lnTo>
                <a:lnTo>
                  <a:pt x="74920" y="79660"/>
                </a:lnTo>
                <a:lnTo>
                  <a:pt x="75650" y="79600"/>
                </a:lnTo>
                <a:lnTo>
                  <a:pt x="75730" y="79650"/>
                </a:lnTo>
                <a:lnTo>
                  <a:pt x="75780" y="79790"/>
                </a:lnTo>
                <a:lnTo>
                  <a:pt x="75720" y="80070"/>
                </a:lnTo>
                <a:lnTo>
                  <a:pt x="75660" y="80190"/>
                </a:lnTo>
                <a:lnTo>
                  <a:pt x="75630" y="80310"/>
                </a:lnTo>
                <a:lnTo>
                  <a:pt x="75660" y="80420"/>
                </a:lnTo>
                <a:lnTo>
                  <a:pt x="75650" y="80500"/>
                </a:lnTo>
                <a:lnTo>
                  <a:pt x="75600" y="80490"/>
                </a:lnTo>
                <a:lnTo>
                  <a:pt x="75470" y="80490"/>
                </a:lnTo>
                <a:lnTo>
                  <a:pt x="75410" y="80470"/>
                </a:lnTo>
                <a:lnTo>
                  <a:pt x="75380" y="80430"/>
                </a:lnTo>
                <a:lnTo>
                  <a:pt x="75190" y="80360"/>
                </a:lnTo>
                <a:lnTo>
                  <a:pt x="74980" y="80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Huali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2760" y="47440"/>
                </a:moveTo>
                <a:lnTo>
                  <a:pt x="72960" y="47290"/>
                </a:lnTo>
                <a:lnTo>
                  <a:pt x="73050" y="47150"/>
                </a:lnTo>
                <a:lnTo>
                  <a:pt x="73300" y="47020"/>
                </a:lnTo>
                <a:lnTo>
                  <a:pt x="73520" y="46750"/>
                </a:lnTo>
                <a:lnTo>
                  <a:pt x="73610" y="46380"/>
                </a:lnTo>
                <a:lnTo>
                  <a:pt x="73830" y="46020"/>
                </a:lnTo>
                <a:lnTo>
                  <a:pt x="74370" y="45680"/>
                </a:lnTo>
                <a:lnTo>
                  <a:pt x="74540" y="45230"/>
                </a:lnTo>
                <a:lnTo>
                  <a:pt x="74570" y="44930"/>
                </a:lnTo>
                <a:lnTo>
                  <a:pt x="74910" y="44580"/>
                </a:lnTo>
                <a:lnTo>
                  <a:pt x="75090" y="44730"/>
                </a:lnTo>
                <a:lnTo>
                  <a:pt x="75560" y="44950"/>
                </a:lnTo>
                <a:lnTo>
                  <a:pt x="76640" y="45230"/>
                </a:lnTo>
                <a:lnTo>
                  <a:pt x="77240" y="45460"/>
                </a:lnTo>
                <a:lnTo>
                  <a:pt x="77710" y="45460"/>
                </a:lnTo>
                <a:lnTo>
                  <a:pt x="78060" y="45130"/>
                </a:lnTo>
                <a:lnTo>
                  <a:pt x="78230" y="44700"/>
                </a:lnTo>
                <a:lnTo>
                  <a:pt x="78500" y="44640"/>
                </a:lnTo>
                <a:lnTo>
                  <a:pt x="79840" y="45430"/>
                </a:lnTo>
                <a:lnTo>
                  <a:pt x="80640" y="45560"/>
                </a:lnTo>
                <a:lnTo>
                  <a:pt x="80720" y="45560"/>
                </a:lnTo>
                <a:lnTo>
                  <a:pt x="80770" y="45610"/>
                </a:lnTo>
                <a:lnTo>
                  <a:pt x="80830" y="45720"/>
                </a:lnTo>
                <a:lnTo>
                  <a:pt x="80880" y="45830"/>
                </a:lnTo>
                <a:lnTo>
                  <a:pt x="80900" y="45900"/>
                </a:lnTo>
                <a:lnTo>
                  <a:pt x="80800" y="46070"/>
                </a:lnTo>
                <a:lnTo>
                  <a:pt x="80380" y="46480"/>
                </a:lnTo>
                <a:lnTo>
                  <a:pt x="79920" y="47110"/>
                </a:lnTo>
                <a:lnTo>
                  <a:pt x="79590" y="47380"/>
                </a:lnTo>
                <a:lnTo>
                  <a:pt x="79490" y="47520"/>
                </a:lnTo>
                <a:lnTo>
                  <a:pt x="79540" y="47670"/>
                </a:lnTo>
                <a:lnTo>
                  <a:pt x="79480" y="47780"/>
                </a:lnTo>
                <a:lnTo>
                  <a:pt x="78990" y="48140"/>
                </a:lnTo>
                <a:lnTo>
                  <a:pt x="78810" y="48320"/>
                </a:lnTo>
                <a:lnTo>
                  <a:pt x="78610" y="48750"/>
                </a:lnTo>
                <a:lnTo>
                  <a:pt x="78410" y="49630"/>
                </a:lnTo>
                <a:lnTo>
                  <a:pt x="77870" y="50410"/>
                </a:lnTo>
                <a:lnTo>
                  <a:pt x="77760" y="50730"/>
                </a:lnTo>
                <a:lnTo>
                  <a:pt x="77780" y="51070"/>
                </a:lnTo>
                <a:lnTo>
                  <a:pt x="77910" y="51450"/>
                </a:lnTo>
                <a:lnTo>
                  <a:pt x="78020" y="51610"/>
                </a:lnTo>
                <a:lnTo>
                  <a:pt x="78110" y="51680"/>
                </a:lnTo>
                <a:lnTo>
                  <a:pt x="78170" y="51780"/>
                </a:lnTo>
                <a:lnTo>
                  <a:pt x="78180" y="52010"/>
                </a:lnTo>
                <a:lnTo>
                  <a:pt x="78100" y="52280"/>
                </a:lnTo>
                <a:lnTo>
                  <a:pt x="77830" y="52690"/>
                </a:lnTo>
                <a:lnTo>
                  <a:pt x="77780" y="52940"/>
                </a:lnTo>
                <a:lnTo>
                  <a:pt x="77750" y="53400"/>
                </a:lnTo>
                <a:lnTo>
                  <a:pt x="77520" y="54570"/>
                </a:lnTo>
                <a:lnTo>
                  <a:pt x="77060" y="55810"/>
                </a:lnTo>
                <a:lnTo>
                  <a:pt x="76480" y="58690"/>
                </a:lnTo>
                <a:lnTo>
                  <a:pt x="76140" y="59400"/>
                </a:lnTo>
                <a:lnTo>
                  <a:pt x="75340" y="64020"/>
                </a:lnTo>
                <a:lnTo>
                  <a:pt x="75090" y="63940"/>
                </a:lnTo>
                <a:lnTo>
                  <a:pt x="74310" y="64320"/>
                </a:lnTo>
                <a:lnTo>
                  <a:pt x="74030" y="64710"/>
                </a:lnTo>
                <a:lnTo>
                  <a:pt x="74160" y="65210"/>
                </a:lnTo>
                <a:lnTo>
                  <a:pt x="74200" y="65700"/>
                </a:lnTo>
                <a:lnTo>
                  <a:pt x="73940" y="66200"/>
                </a:lnTo>
                <a:lnTo>
                  <a:pt x="73690" y="66570"/>
                </a:lnTo>
                <a:lnTo>
                  <a:pt x="73500" y="67050"/>
                </a:lnTo>
                <a:lnTo>
                  <a:pt x="73320" y="67660"/>
                </a:lnTo>
                <a:lnTo>
                  <a:pt x="73060" y="68210"/>
                </a:lnTo>
                <a:lnTo>
                  <a:pt x="72710" y="69170"/>
                </a:lnTo>
                <a:lnTo>
                  <a:pt x="72490" y="69600"/>
                </a:lnTo>
                <a:lnTo>
                  <a:pt x="72490" y="70090"/>
                </a:lnTo>
                <a:lnTo>
                  <a:pt x="72430" y="70530"/>
                </a:lnTo>
                <a:lnTo>
                  <a:pt x="71960" y="70800"/>
                </a:lnTo>
                <a:lnTo>
                  <a:pt x="71370" y="70720"/>
                </a:lnTo>
                <a:lnTo>
                  <a:pt x="70520" y="70020"/>
                </a:lnTo>
                <a:lnTo>
                  <a:pt x="69860" y="68870"/>
                </a:lnTo>
                <a:lnTo>
                  <a:pt x="69450" y="68760"/>
                </a:lnTo>
                <a:lnTo>
                  <a:pt x="69000" y="68690"/>
                </a:lnTo>
                <a:lnTo>
                  <a:pt x="68640" y="68350"/>
                </a:lnTo>
                <a:lnTo>
                  <a:pt x="68200" y="68140"/>
                </a:lnTo>
                <a:lnTo>
                  <a:pt x="67640" y="67940"/>
                </a:lnTo>
                <a:lnTo>
                  <a:pt x="67270" y="67350"/>
                </a:lnTo>
                <a:lnTo>
                  <a:pt x="67190" y="66820"/>
                </a:lnTo>
                <a:lnTo>
                  <a:pt x="67170" y="66640"/>
                </a:lnTo>
                <a:lnTo>
                  <a:pt x="66970" y="66090"/>
                </a:lnTo>
                <a:lnTo>
                  <a:pt x="66510" y="65720"/>
                </a:lnTo>
                <a:lnTo>
                  <a:pt x="66110" y="65460"/>
                </a:lnTo>
                <a:lnTo>
                  <a:pt x="66040" y="65170"/>
                </a:lnTo>
                <a:lnTo>
                  <a:pt x="66140" y="64940"/>
                </a:lnTo>
                <a:lnTo>
                  <a:pt x="66540" y="64760"/>
                </a:lnTo>
                <a:lnTo>
                  <a:pt x="66760" y="64410"/>
                </a:lnTo>
                <a:lnTo>
                  <a:pt x="66620" y="63990"/>
                </a:lnTo>
                <a:lnTo>
                  <a:pt x="67050" y="63740"/>
                </a:lnTo>
                <a:lnTo>
                  <a:pt x="67270" y="63530"/>
                </a:lnTo>
                <a:lnTo>
                  <a:pt x="67150" y="63090"/>
                </a:lnTo>
                <a:lnTo>
                  <a:pt x="67260" y="62900"/>
                </a:lnTo>
                <a:lnTo>
                  <a:pt x="67370" y="62600"/>
                </a:lnTo>
                <a:lnTo>
                  <a:pt x="67740" y="62330"/>
                </a:lnTo>
                <a:lnTo>
                  <a:pt x="68280" y="62210"/>
                </a:lnTo>
                <a:lnTo>
                  <a:pt x="68810" y="62190"/>
                </a:lnTo>
                <a:lnTo>
                  <a:pt x="69190" y="61850"/>
                </a:lnTo>
                <a:lnTo>
                  <a:pt x="69290" y="61230"/>
                </a:lnTo>
                <a:lnTo>
                  <a:pt x="69570" y="60860"/>
                </a:lnTo>
                <a:lnTo>
                  <a:pt x="70120" y="60660"/>
                </a:lnTo>
                <a:lnTo>
                  <a:pt x="70450" y="60430"/>
                </a:lnTo>
                <a:lnTo>
                  <a:pt x="70560" y="60070"/>
                </a:lnTo>
                <a:lnTo>
                  <a:pt x="70790" y="59160"/>
                </a:lnTo>
                <a:lnTo>
                  <a:pt x="70880" y="58560"/>
                </a:lnTo>
                <a:lnTo>
                  <a:pt x="70810" y="58040"/>
                </a:lnTo>
                <a:lnTo>
                  <a:pt x="70730" y="57650"/>
                </a:lnTo>
                <a:lnTo>
                  <a:pt x="70500" y="57360"/>
                </a:lnTo>
                <a:lnTo>
                  <a:pt x="70350" y="57070"/>
                </a:lnTo>
                <a:lnTo>
                  <a:pt x="70760" y="56390"/>
                </a:lnTo>
                <a:lnTo>
                  <a:pt x="70770" y="56120"/>
                </a:lnTo>
                <a:lnTo>
                  <a:pt x="70950" y="55610"/>
                </a:lnTo>
                <a:lnTo>
                  <a:pt x="71230" y="55000"/>
                </a:lnTo>
                <a:lnTo>
                  <a:pt x="71450" y="54370"/>
                </a:lnTo>
                <a:lnTo>
                  <a:pt x="71560" y="53650"/>
                </a:lnTo>
                <a:lnTo>
                  <a:pt x="71610" y="53110"/>
                </a:lnTo>
                <a:lnTo>
                  <a:pt x="71480" y="52790"/>
                </a:lnTo>
                <a:lnTo>
                  <a:pt x="71330" y="52550"/>
                </a:lnTo>
                <a:lnTo>
                  <a:pt x="71500" y="52000"/>
                </a:lnTo>
                <a:lnTo>
                  <a:pt x="71870" y="51230"/>
                </a:lnTo>
                <a:lnTo>
                  <a:pt x="72450" y="50470"/>
                </a:lnTo>
                <a:lnTo>
                  <a:pt x="72460" y="50200"/>
                </a:lnTo>
                <a:lnTo>
                  <a:pt x="72360" y="49870"/>
                </a:lnTo>
                <a:lnTo>
                  <a:pt x="71980" y="49630"/>
                </a:lnTo>
                <a:lnTo>
                  <a:pt x="71780" y="49410"/>
                </a:lnTo>
                <a:lnTo>
                  <a:pt x="71760" y="48690"/>
                </a:lnTo>
                <a:lnTo>
                  <a:pt x="72030" y="48480"/>
                </a:lnTo>
                <a:lnTo>
                  <a:pt x="72500" y="48320"/>
                </a:lnTo>
                <a:lnTo>
                  <a:pt x="72880" y="48150"/>
                </a:lnTo>
                <a:lnTo>
                  <a:pt x="72860" y="47890"/>
                </a:lnTo>
                <a:lnTo>
                  <a:pt x="72760" y="474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Yil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4070" y="39940"/>
                </a:moveTo>
                <a:lnTo>
                  <a:pt x="74100" y="39830"/>
                </a:lnTo>
                <a:lnTo>
                  <a:pt x="74390" y="39720"/>
                </a:lnTo>
                <a:lnTo>
                  <a:pt x="74620" y="39770"/>
                </a:lnTo>
                <a:lnTo>
                  <a:pt x="74870" y="39670"/>
                </a:lnTo>
                <a:lnTo>
                  <a:pt x="75030" y="39400"/>
                </a:lnTo>
                <a:lnTo>
                  <a:pt x="74800" y="38500"/>
                </a:lnTo>
                <a:lnTo>
                  <a:pt x="75190" y="38220"/>
                </a:lnTo>
                <a:lnTo>
                  <a:pt x="75410" y="38160"/>
                </a:lnTo>
                <a:lnTo>
                  <a:pt x="75830" y="38040"/>
                </a:lnTo>
                <a:lnTo>
                  <a:pt x="76180" y="37910"/>
                </a:lnTo>
                <a:lnTo>
                  <a:pt x="76450" y="37670"/>
                </a:lnTo>
                <a:lnTo>
                  <a:pt x="76810" y="37420"/>
                </a:lnTo>
                <a:lnTo>
                  <a:pt x="77290" y="37190"/>
                </a:lnTo>
                <a:lnTo>
                  <a:pt x="77570" y="36990"/>
                </a:lnTo>
                <a:lnTo>
                  <a:pt x="77540" y="36850"/>
                </a:lnTo>
                <a:lnTo>
                  <a:pt x="77470" y="36620"/>
                </a:lnTo>
                <a:lnTo>
                  <a:pt x="77460" y="36320"/>
                </a:lnTo>
                <a:lnTo>
                  <a:pt x="77600" y="35960"/>
                </a:lnTo>
                <a:lnTo>
                  <a:pt x="77940" y="35670"/>
                </a:lnTo>
                <a:lnTo>
                  <a:pt x="78210" y="35510"/>
                </a:lnTo>
                <a:lnTo>
                  <a:pt x="79150" y="35130"/>
                </a:lnTo>
                <a:lnTo>
                  <a:pt x="80120" y="34540"/>
                </a:lnTo>
                <a:lnTo>
                  <a:pt x="80570" y="34410"/>
                </a:lnTo>
                <a:lnTo>
                  <a:pt x="80930" y="34150"/>
                </a:lnTo>
                <a:lnTo>
                  <a:pt x="81160" y="33780"/>
                </a:lnTo>
                <a:lnTo>
                  <a:pt x="81390" y="33490"/>
                </a:lnTo>
                <a:lnTo>
                  <a:pt x="81660" y="33350"/>
                </a:lnTo>
                <a:lnTo>
                  <a:pt x="81910" y="33260"/>
                </a:lnTo>
                <a:lnTo>
                  <a:pt x="82240" y="33050"/>
                </a:lnTo>
                <a:lnTo>
                  <a:pt x="82360" y="32770"/>
                </a:lnTo>
                <a:lnTo>
                  <a:pt x="82180" y="32520"/>
                </a:lnTo>
                <a:lnTo>
                  <a:pt x="82280" y="32300"/>
                </a:lnTo>
                <a:lnTo>
                  <a:pt x="83090" y="32140"/>
                </a:lnTo>
                <a:lnTo>
                  <a:pt x="83350" y="31960"/>
                </a:lnTo>
                <a:lnTo>
                  <a:pt x="83950" y="31640"/>
                </a:lnTo>
                <a:lnTo>
                  <a:pt x="84380" y="31550"/>
                </a:lnTo>
                <a:lnTo>
                  <a:pt x="84620" y="31690"/>
                </a:lnTo>
                <a:lnTo>
                  <a:pt x="84680" y="31770"/>
                </a:lnTo>
                <a:lnTo>
                  <a:pt x="83820" y="32200"/>
                </a:lnTo>
                <a:lnTo>
                  <a:pt x="83420" y="32540"/>
                </a:lnTo>
                <a:lnTo>
                  <a:pt x="82070" y="34180"/>
                </a:lnTo>
                <a:lnTo>
                  <a:pt x="81860" y="34530"/>
                </a:lnTo>
                <a:lnTo>
                  <a:pt x="81690" y="35010"/>
                </a:lnTo>
                <a:lnTo>
                  <a:pt x="81580" y="35570"/>
                </a:lnTo>
                <a:lnTo>
                  <a:pt x="81540" y="36120"/>
                </a:lnTo>
                <a:lnTo>
                  <a:pt x="81560" y="36650"/>
                </a:lnTo>
                <a:lnTo>
                  <a:pt x="81800" y="37770"/>
                </a:lnTo>
                <a:lnTo>
                  <a:pt x="81780" y="38060"/>
                </a:lnTo>
                <a:lnTo>
                  <a:pt x="81680" y="38340"/>
                </a:lnTo>
                <a:lnTo>
                  <a:pt x="81700" y="38920"/>
                </a:lnTo>
                <a:lnTo>
                  <a:pt x="81940" y="39370"/>
                </a:lnTo>
                <a:lnTo>
                  <a:pt x="82410" y="39660"/>
                </a:lnTo>
                <a:lnTo>
                  <a:pt x="82960" y="39770"/>
                </a:lnTo>
                <a:lnTo>
                  <a:pt x="82960" y="39890"/>
                </a:lnTo>
                <a:lnTo>
                  <a:pt x="82730" y="39870"/>
                </a:lnTo>
                <a:lnTo>
                  <a:pt x="82510" y="39890"/>
                </a:lnTo>
                <a:lnTo>
                  <a:pt x="82320" y="39950"/>
                </a:lnTo>
                <a:lnTo>
                  <a:pt x="82190" y="40050"/>
                </a:lnTo>
                <a:lnTo>
                  <a:pt x="82380" y="40410"/>
                </a:lnTo>
                <a:lnTo>
                  <a:pt x="82470" y="40880"/>
                </a:lnTo>
                <a:lnTo>
                  <a:pt x="82410" y="41290"/>
                </a:lnTo>
                <a:lnTo>
                  <a:pt x="81980" y="41530"/>
                </a:lnTo>
                <a:lnTo>
                  <a:pt x="81950" y="41710"/>
                </a:lnTo>
                <a:lnTo>
                  <a:pt x="82010" y="41920"/>
                </a:lnTo>
                <a:lnTo>
                  <a:pt x="82130" y="42120"/>
                </a:lnTo>
                <a:lnTo>
                  <a:pt x="82170" y="42320"/>
                </a:lnTo>
                <a:lnTo>
                  <a:pt x="81990" y="42490"/>
                </a:lnTo>
                <a:lnTo>
                  <a:pt x="81540" y="42750"/>
                </a:lnTo>
                <a:lnTo>
                  <a:pt x="81040" y="43330"/>
                </a:lnTo>
                <a:lnTo>
                  <a:pt x="81020" y="43560"/>
                </a:lnTo>
                <a:lnTo>
                  <a:pt x="81050" y="44060"/>
                </a:lnTo>
                <a:lnTo>
                  <a:pt x="80970" y="44260"/>
                </a:lnTo>
                <a:lnTo>
                  <a:pt x="80870" y="44420"/>
                </a:lnTo>
                <a:lnTo>
                  <a:pt x="80810" y="44650"/>
                </a:lnTo>
                <a:lnTo>
                  <a:pt x="80780" y="45110"/>
                </a:lnTo>
                <a:lnTo>
                  <a:pt x="80740" y="45230"/>
                </a:lnTo>
                <a:lnTo>
                  <a:pt x="80670" y="45320"/>
                </a:lnTo>
                <a:lnTo>
                  <a:pt x="80630" y="45420"/>
                </a:lnTo>
                <a:lnTo>
                  <a:pt x="80700" y="45540"/>
                </a:lnTo>
                <a:lnTo>
                  <a:pt x="80720" y="45560"/>
                </a:lnTo>
                <a:lnTo>
                  <a:pt x="80640" y="45560"/>
                </a:lnTo>
                <a:lnTo>
                  <a:pt x="79840" y="45430"/>
                </a:lnTo>
                <a:lnTo>
                  <a:pt x="78500" y="44640"/>
                </a:lnTo>
                <a:lnTo>
                  <a:pt x="78230" y="44700"/>
                </a:lnTo>
                <a:lnTo>
                  <a:pt x="78060" y="45130"/>
                </a:lnTo>
                <a:lnTo>
                  <a:pt x="77710" y="45460"/>
                </a:lnTo>
                <a:lnTo>
                  <a:pt x="77240" y="45460"/>
                </a:lnTo>
                <a:lnTo>
                  <a:pt x="76640" y="45230"/>
                </a:lnTo>
                <a:lnTo>
                  <a:pt x="75560" y="44950"/>
                </a:lnTo>
                <a:lnTo>
                  <a:pt x="75090" y="44730"/>
                </a:lnTo>
                <a:lnTo>
                  <a:pt x="74910" y="44580"/>
                </a:lnTo>
                <a:lnTo>
                  <a:pt x="74490" y="44240"/>
                </a:lnTo>
                <a:lnTo>
                  <a:pt x="74130" y="44240"/>
                </a:lnTo>
                <a:lnTo>
                  <a:pt x="73790" y="44410"/>
                </a:lnTo>
                <a:lnTo>
                  <a:pt x="73510" y="44450"/>
                </a:lnTo>
                <a:lnTo>
                  <a:pt x="73240" y="44270"/>
                </a:lnTo>
                <a:lnTo>
                  <a:pt x="72920" y="44080"/>
                </a:lnTo>
                <a:lnTo>
                  <a:pt x="72570" y="44000"/>
                </a:lnTo>
                <a:lnTo>
                  <a:pt x="72460" y="43740"/>
                </a:lnTo>
                <a:lnTo>
                  <a:pt x="72510" y="43340"/>
                </a:lnTo>
                <a:lnTo>
                  <a:pt x="72250" y="43260"/>
                </a:lnTo>
                <a:lnTo>
                  <a:pt x="72560" y="42510"/>
                </a:lnTo>
                <a:lnTo>
                  <a:pt x="73570" y="41490"/>
                </a:lnTo>
                <a:lnTo>
                  <a:pt x="73840" y="41070"/>
                </a:lnTo>
                <a:lnTo>
                  <a:pt x="73800" y="40750"/>
                </a:lnTo>
                <a:lnTo>
                  <a:pt x="73900" y="40410"/>
                </a:lnTo>
                <a:lnTo>
                  <a:pt x="74070" y="39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New Taipei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410" y="38160"/>
                </a:moveTo>
                <a:lnTo>
                  <a:pt x="75230" y="37760"/>
                </a:lnTo>
                <a:lnTo>
                  <a:pt x="74590" y="37160"/>
                </a:lnTo>
                <a:lnTo>
                  <a:pt x="74490" y="36750"/>
                </a:lnTo>
                <a:lnTo>
                  <a:pt x="74430" y="36380"/>
                </a:lnTo>
                <a:lnTo>
                  <a:pt x="74660" y="36110"/>
                </a:lnTo>
                <a:lnTo>
                  <a:pt x="74760" y="35730"/>
                </a:lnTo>
                <a:lnTo>
                  <a:pt x="74160" y="34840"/>
                </a:lnTo>
                <a:lnTo>
                  <a:pt x="73790" y="34700"/>
                </a:lnTo>
                <a:lnTo>
                  <a:pt x="73260" y="34730"/>
                </a:lnTo>
                <a:lnTo>
                  <a:pt x="72890" y="34520"/>
                </a:lnTo>
                <a:lnTo>
                  <a:pt x="72990" y="34040"/>
                </a:lnTo>
                <a:lnTo>
                  <a:pt x="72910" y="33670"/>
                </a:lnTo>
                <a:lnTo>
                  <a:pt x="72530" y="33300"/>
                </a:lnTo>
                <a:lnTo>
                  <a:pt x="72450" y="32930"/>
                </a:lnTo>
                <a:lnTo>
                  <a:pt x="72530" y="32520"/>
                </a:lnTo>
                <a:lnTo>
                  <a:pt x="72510" y="32070"/>
                </a:lnTo>
                <a:lnTo>
                  <a:pt x="72780" y="31780"/>
                </a:lnTo>
                <a:lnTo>
                  <a:pt x="73720" y="31500"/>
                </a:lnTo>
                <a:lnTo>
                  <a:pt x="73960" y="31250"/>
                </a:lnTo>
                <a:lnTo>
                  <a:pt x="74030" y="30950"/>
                </a:lnTo>
                <a:lnTo>
                  <a:pt x="74000" y="30660"/>
                </a:lnTo>
                <a:lnTo>
                  <a:pt x="73630" y="30120"/>
                </a:lnTo>
                <a:lnTo>
                  <a:pt x="73320" y="29960"/>
                </a:lnTo>
                <a:lnTo>
                  <a:pt x="73030" y="29890"/>
                </a:lnTo>
                <a:lnTo>
                  <a:pt x="72800" y="29680"/>
                </a:lnTo>
                <a:lnTo>
                  <a:pt x="72460" y="29460"/>
                </a:lnTo>
                <a:lnTo>
                  <a:pt x="72000" y="29240"/>
                </a:lnTo>
                <a:lnTo>
                  <a:pt x="71700" y="28910"/>
                </a:lnTo>
                <a:lnTo>
                  <a:pt x="72510" y="28760"/>
                </a:lnTo>
                <a:lnTo>
                  <a:pt x="72850" y="28630"/>
                </a:lnTo>
                <a:lnTo>
                  <a:pt x="73300" y="28260"/>
                </a:lnTo>
                <a:lnTo>
                  <a:pt x="73430" y="28190"/>
                </a:lnTo>
                <a:lnTo>
                  <a:pt x="73590" y="28160"/>
                </a:lnTo>
                <a:lnTo>
                  <a:pt x="73810" y="28160"/>
                </a:lnTo>
                <a:lnTo>
                  <a:pt x="74070" y="28240"/>
                </a:lnTo>
                <a:lnTo>
                  <a:pt x="74200" y="28430"/>
                </a:lnTo>
                <a:lnTo>
                  <a:pt x="74290" y="28630"/>
                </a:lnTo>
                <a:lnTo>
                  <a:pt x="74400" y="28740"/>
                </a:lnTo>
                <a:lnTo>
                  <a:pt x="74650" y="28640"/>
                </a:lnTo>
                <a:lnTo>
                  <a:pt x="74390" y="28230"/>
                </a:lnTo>
                <a:lnTo>
                  <a:pt x="73970" y="27810"/>
                </a:lnTo>
                <a:lnTo>
                  <a:pt x="73750" y="27670"/>
                </a:lnTo>
                <a:lnTo>
                  <a:pt x="73820" y="27480"/>
                </a:lnTo>
                <a:lnTo>
                  <a:pt x="73950" y="27370"/>
                </a:lnTo>
                <a:lnTo>
                  <a:pt x="74080" y="27300"/>
                </a:lnTo>
                <a:lnTo>
                  <a:pt x="74140" y="27240"/>
                </a:lnTo>
                <a:lnTo>
                  <a:pt x="74290" y="26860"/>
                </a:lnTo>
                <a:lnTo>
                  <a:pt x="74520" y="26440"/>
                </a:lnTo>
                <a:lnTo>
                  <a:pt x="74990" y="26010"/>
                </a:lnTo>
                <a:lnTo>
                  <a:pt x="75690" y="25660"/>
                </a:lnTo>
                <a:lnTo>
                  <a:pt x="76480" y="25480"/>
                </a:lnTo>
                <a:lnTo>
                  <a:pt x="77260" y="25570"/>
                </a:lnTo>
                <a:lnTo>
                  <a:pt x="77580" y="25820"/>
                </a:lnTo>
                <a:lnTo>
                  <a:pt x="78310" y="26830"/>
                </a:lnTo>
                <a:lnTo>
                  <a:pt x="78560" y="27370"/>
                </a:lnTo>
                <a:lnTo>
                  <a:pt x="78650" y="27340"/>
                </a:lnTo>
                <a:lnTo>
                  <a:pt x="78840" y="27280"/>
                </a:lnTo>
                <a:lnTo>
                  <a:pt x="79070" y="27260"/>
                </a:lnTo>
                <a:lnTo>
                  <a:pt x="79220" y="27300"/>
                </a:lnTo>
                <a:lnTo>
                  <a:pt x="79210" y="27370"/>
                </a:lnTo>
                <a:lnTo>
                  <a:pt x="79140" y="27460"/>
                </a:lnTo>
                <a:lnTo>
                  <a:pt x="79070" y="27590"/>
                </a:lnTo>
                <a:lnTo>
                  <a:pt x="79070" y="27740"/>
                </a:lnTo>
                <a:lnTo>
                  <a:pt x="79150" y="27830"/>
                </a:lnTo>
                <a:lnTo>
                  <a:pt x="79310" y="27950"/>
                </a:lnTo>
                <a:lnTo>
                  <a:pt x="79000" y="28160"/>
                </a:lnTo>
                <a:lnTo>
                  <a:pt x="78480" y="28390"/>
                </a:lnTo>
                <a:lnTo>
                  <a:pt x="78250" y="28540"/>
                </a:lnTo>
                <a:lnTo>
                  <a:pt x="78290" y="28750"/>
                </a:lnTo>
                <a:lnTo>
                  <a:pt x="78500" y="29020"/>
                </a:lnTo>
                <a:lnTo>
                  <a:pt x="78620" y="29270"/>
                </a:lnTo>
                <a:lnTo>
                  <a:pt x="78830" y="29520"/>
                </a:lnTo>
                <a:lnTo>
                  <a:pt x="79090" y="29770"/>
                </a:lnTo>
                <a:lnTo>
                  <a:pt x="79310" y="29930"/>
                </a:lnTo>
                <a:lnTo>
                  <a:pt x="80070" y="30240"/>
                </a:lnTo>
                <a:lnTo>
                  <a:pt x="80440" y="30290"/>
                </a:lnTo>
                <a:lnTo>
                  <a:pt x="80730" y="30180"/>
                </a:lnTo>
                <a:lnTo>
                  <a:pt x="80910" y="30050"/>
                </a:lnTo>
                <a:lnTo>
                  <a:pt x="80940" y="29870"/>
                </a:lnTo>
                <a:lnTo>
                  <a:pt x="80670" y="29590"/>
                </a:lnTo>
                <a:lnTo>
                  <a:pt x="80660" y="29370"/>
                </a:lnTo>
                <a:lnTo>
                  <a:pt x="80680" y="28510"/>
                </a:lnTo>
                <a:lnTo>
                  <a:pt x="83170" y="29120"/>
                </a:lnTo>
                <a:lnTo>
                  <a:pt x="83410" y="29270"/>
                </a:lnTo>
                <a:lnTo>
                  <a:pt x="83290" y="29530"/>
                </a:lnTo>
                <a:lnTo>
                  <a:pt x="83260" y="29740"/>
                </a:lnTo>
                <a:lnTo>
                  <a:pt x="83310" y="30120"/>
                </a:lnTo>
                <a:lnTo>
                  <a:pt x="83480" y="30740"/>
                </a:lnTo>
                <a:lnTo>
                  <a:pt x="83670" y="31040"/>
                </a:lnTo>
                <a:lnTo>
                  <a:pt x="83830" y="31110"/>
                </a:lnTo>
                <a:lnTo>
                  <a:pt x="84330" y="31030"/>
                </a:lnTo>
                <a:lnTo>
                  <a:pt x="84590" y="31060"/>
                </a:lnTo>
                <a:lnTo>
                  <a:pt x="84890" y="31140"/>
                </a:lnTo>
                <a:lnTo>
                  <a:pt x="85160" y="31270"/>
                </a:lnTo>
                <a:lnTo>
                  <a:pt x="85310" y="31460"/>
                </a:lnTo>
                <a:lnTo>
                  <a:pt x="84680" y="31770"/>
                </a:lnTo>
                <a:lnTo>
                  <a:pt x="84620" y="31690"/>
                </a:lnTo>
                <a:lnTo>
                  <a:pt x="84380" y="31550"/>
                </a:lnTo>
                <a:lnTo>
                  <a:pt x="83950" y="31640"/>
                </a:lnTo>
                <a:lnTo>
                  <a:pt x="83350" y="31960"/>
                </a:lnTo>
                <a:lnTo>
                  <a:pt x="83090" y="32140"/>
                </a:lnTo>
                <a:lnTo>
                  <a:pt x="82280" y="32300"/>
                </a:lnTo>
                <a:lnTo>
                  <a:pt x="82180" y="32520"/>
                </a:lnTo>
                <a:lnTo>
                  <a:pt x="82360" y="32770"/>
                </a:lnTo>
                <a:lnTo>
                  <a:pt x="82240" y="33050"/>
                </a:lnTo>
                <a:lnTo>
                  <a:pt x="81910" y="33260"/>
                </a:lnTo>
                <a:lnTo>
                  <a:pt x="81660" y="33350"/>
                </a:lnTo>
                <a:lnTo>
                  <a:pt x="81390" y="33490"/>
                </a:lnTo>
                <a:lnTo>
                  <a:pt x="81160" y="33780"/>
                </a:lnTo>
                <a:lnTo>
                  <a:pt x="80930" y="34150"/>
                </a:lnTo>
                <a:lnTo>
                  <a:pt x="80570" y="34410"/>
                </a:lnTo>
                <a:lnTo>
                  <a:pt x="80120" y="34540"/>
                </a:lnTo>
                <a:lnTo>
                  <a:pt x="79150" y="35130"/>
                </a:lnTo>
                <a:lnTo>
                  <a:pt x="78210" y="35510"/>
                </a:lnTo>
                <a:lnTo>
                  <a:pt x="77940" y="35670"/>
                </a:lnTo>
                <a:lnTo>
                  <a:pt x="77600" y="35960"/>
                </a:lnTo>
                <a:lnTo>
                  <a:pt x="77460" y="36320"/>
                </a:lnTo>
                <a:lnTo>
                  <a:pt x="77470" y="36620"/>
                </a:lnTo>
                <a:lnTo>
                  <a:pt x="77540" y="36850"/>
                </a:lnTo>
                <a:lnTo>
                  <a:pt x="77570" y="36990"/>
                </a:lnTo>
                <a:lnTo>
                  <a:pt x="77290" y="37190"/>
                </a:lnTo>
                <a:lnTo>
                  <a:pt x="76810" y="37420"/>
                </a:lnTo>
                <a:lnTo>
                  <a:pt x="76450" y="37670"/>
                </a:lnTo>
                <a:lnTo>
                  <a:pt x="76180" y="37910"/>
                </a:lnTo>
                <a:lnTo>
                  <a:pt x="75830" y="38040"/>
                </a:lnTo>
                <a:lnTo>
                  <a:pt x="75410" y="38160"/>
                </a:lnTo>
                <a:close/>
                <a:moveTo>
                  <a:pt x="77680" y="32110"/>
                </a:moveTo>
                <a:lnTo>
                  <a:pt x="77980" y="31990"/>
                </a:lnTo>
                <a:lnTo>
                  <a:pt x="78530" y="31290"/>
                </a:lnTo>
                <a:lnTo>
                  <a:pt x="78670" y="30990"/>
                </a:lnTo>
                <a:lnTo>
                  <a:pt x="78400" y="30760"/>
                </a:lnTo>
                <a:lnTo>
                  <a:pt x="78070" y="30570"/>
                </a:lnTo>
                <a:lnTo>
                  <a:pt x="78060" y="30210"/>
                </a:lnTo>
                <a:lnTo>
                  <a:pt x="78170" y="29730"/>
                </a:lnTo>
                <a:lnTo>
                  <a:pt x="78060" y="29410"/>
                </a:lnTo>
                <a:lnTo>
                  <a:pt x="77780" y="29160"/>
                </a:lnTo>
                <a:lnTo>
                  <a:pt x="77600" y="28440"/>
                </a:lnTo>
                <a:lnTo>
                  <a:pt x="77480" y="28180"/>
                </a:lnTo>
                <a:lnTo>
                  <a:pt x="77370" y="27940"/>
                </a:lnTo>
                <a:lnTo>
                  <a:pt x="77340" y="27700"/>
                </a:lnTo>
                <a:lnTo>
                  <a:pt x="77380" y="27440"/>
                </a:lnTo>
                <a:lnTo>
                  <a:pt x="77230" y="27280"/>
                </a:lnTo>
                <a:lnTo>
                  <a:pt x="76950" y="27190"/>
                </a:lnTo>
                <a:lnTo>
                  <a:pt x="76660" y="27330"/>
                </a:lnTo>
                <a:lnTo>
                  <a:pt x="76450" y="27510"/>
                </a:lnTo>
                <a:lnTo>
                  <a:pt x="75670" y="27980"/>
                </a:lnTo>
                <a:lnTo>
                  <a:pt x="75410" y="28270"/>
                </a:lnTo>
                <a:lnTo>
                  <a:pt x="75260" y="28600"/>
                </a:lnTo>
                <a:lnTo>
                  <a:pt x="75130" y="28770"/>
                </a:lnTo>
                <a:lnTo>
                  <a:pt x="75010" y="28980"/>
                </a:lnTo>
                <a:lnTo>
                  <a:pt x="75280" y="29290"/>
                </a:lnTo>
                <a:lnTo>
                  <a:pt x="75700" y="29690"/>
                </a:lnTo>
                <a:lnTo>
                  <a:pt x="75780" y="30140"/>
                </a:lnTo>
                <a:lnTo>
                  <a:pt x="75670" y="30670"/>
                </a:lnTo>
                <a:lnTo>
                  <a:pt x="75960" y="31160"/>
                </a:lnTo>
                <a:lnTo>
                  <a:pt x="76370" y="31480"/>
                </a:lnTo>
                <a:lnTo>
                  <a:pt x="76650" y="31800"/>
                </a:lnTo>
                <a:lnTo>
                  <a:pt x="76910" y="32030"/>
                </a:lnTo>
                <a:lnTo>
                  <a:pt x="77260" y="32110"/>
                </a:lnTo>
                <a:lnTo>
                  <a:pt x="77680" y="3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Keelung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0680" y="28510"/>
                </a:moveTo>
                <a:lnTo>
                  <a:pt x="80660" y="29370"/>
                </a:lnTo>
                <a:lnTo>
                  <a:pt x="80670" y="29590"/>
                </a:lnTo>
                <a:lnTo>
                  <a:pt x="80940" y="29870"/>
                </a:lnTo>
                <a:lnTo>
                  <a:pt x="80910" y="30050"/>
                </a:lnTo>
                <a:lnTo>
                  <a:pt x="80730" y="30180"/>
                </a:lnTo>
                <a:lnTo>
                  <a:pt x="80440" y="30290"/>
                </a:lnTo>
                <a:lnTo>
                  <a:pt x="80070" y="30240"/>
                </a:lnTo>
                <a:lnTo>
                  <a:pt x="79310" y="29930"/>
                </a:lnTo>
                <a:lnTo>
                  <a:pt x="79090" y="29770"/>
                </a:lnTo>
                <a:lnTo>
                  <a:pt x="78830" y="29520"/>
                </a:lnTo>
                <a:lnTo>
                  <a:pt x="78620" y="29270"/>
                </a:lnTo>
                <a:lnTo>
                  <a:pt x="78500" y="29020"/>
                </a:lnTo>
                <a:lnTo>
                  <a:pt x="78290" y="28750"/>
                </a:lnTo>
                <a:lnTo>
                  <a:pt x="78250" y="28540"/>
                </a:lnTo>
                <a:lnTo>
                  <a:pt x="78480" y="28390"/>
                </a:lnTo>
                <a:lnTo>
                  <a:pt x="79000" y="28160"/>
                </a:lnTo>
                <a:lnTo>
                  <a:pt x="79310" y="27950"/>
                </a:lnTo>
                <a:lnTo>
                  <a:pt x="79420" y="28020"/>
                </a:lnTo>
                <a:lnTo>
                  <a:pt x="79470" y="28100"/>
                </a:lnTo>
                <a:lnTo>
                  <a:pt x="79590" y="28210"/>
                </a:lnTo>
                <a:lnTo>
                  <a:pt x="79870" y="28320"/>
                </a:lnTo>
                <a:lnTo>
                  <a:pt x="80680" y="28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Nanto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9950" y="51910"/>
                </a:moveTo>
                <a:lnTo>
                  <a:pt x="60250" y="51920"/>
                </a:lnTo>
                <a:lnTo>
                  <a:pt x="61550" y="52100"/>
                </a:lnTo>
                <a:lnTo>
                  <a:pt x="61850" y="52050"/>
                </a:lnTo>
                <a:lnTo>
                  <a:pt x="62210" y="51710"/>
                </a:lnTo>
                <a:lnTo>
                  <a:pt x="62750" y="50670"/>
                </a:lnTo>
                <a:lnTo>
                  <a:pt x="63020" y="50060"/>
                </a:lnTo>
                <a:lnTo>
                  <a:pt x="63480" y="49840"/>
                </a:lnTo>
                <a:lnTo>
                  <a:pt x="64210" y="49950"/>
                </a:lnTo>
                <a:lnTo>
                  <a:pt x="64640" y="49930"/>
                </a:lnTo>
                <a:lnTo>
                  <a:pt x="65060" y="49380"/>
                </a:lnTo>
                <a:lnTo>
                  <a:pt x="65280" y="49240"/>
                </a:lnTo>
                <a:lnTo>
                  <a:pt x="65920" y="49720"/>
                </a:lnTo>
                <a:lnTo>
                  <a:pt x="66170" y="49650"/>
                </a:lnTo>
                <a:lnTo>
                  <a:pt x="66360" y="49260"/>
                </a:lnTo>
                <a:lnTo>
                  <a:pt x="66700" y="48980"/>
                </a:lnTo>
                <a:lnTo>
                  <a:pt x="67180" y="48990"/>
                </a:lnTo>
                <a:lnTo>
                  <a:pt x="67540" y="48850"/>
                </a:lnTo>
                <a:lnTo>
                  <a:pt x="68110" y="48300"/>
                </a:lnTo>
                <a:lnTo>
                  <a:pt x="68470" y="48090"/>
                </a:lnTo>
                <a:lnTo>
                  <a:pt x="68790" y="48030"/>
                </a:lnTo>
                <a:lnTo>
                  <a:pt x="69430" y="47700"/>
                </a:lnTo>
                <a:lnTo>
                  <a:pt x="69870" y="47680"/>
                </a:lnTo>
                <a:lnTo>
                  <a:pt x="70320" y="47610"/>
                </a:lnTo>
                <a:lnTo>
                  <a:pt x="71120" y="47290"/>
                </a:lnTo>
                <a:lnTo>
                  <a:pt x="71460" y="47270"/>
                </a:lnTo>
                <a:lnTo>
                  <a:pt x="71800" y="47350"/>
                </a:lnTo>
                <a:lnTo>
                  <a:pt x="72760" y="47440"/>
                </a:lnTo>
                <a:lnTo>
                  <a:pt x="72860" y="47890"/>
                </a:lnTo>
                <a:lnTo>
                  <a:pt x="72880" y="48150"/>
                </a:lnTo>
                <a:lnTo>
                  <a:pt x="72500" y="48320"/>
                </a:lnTo>
                <a:lnTo>
                  <a:pt x="72030" y="48480"/>
                </a:lnTo>
                <a:lnTo>
                  <a:pt x="71760" y="48690"/>
                </a:lnTo>
                <a:lnTo>
                  <a:pt x="71780" y="49410"/>
                </a:lnTo>
                <a:lnTo>
                  <a:pt x="71980" y="49630"/>
                </a:lnTo>
                <a:lnTo>
                  <a:pt x="72360" y="49870"/>
                </a:lnTo>
                <a:lnTo>
                  <a:pt x="72460" y="50200"/>
                </a:lnTo>
                <a:lnTo>
                  <a:pt x="72450" y="50470"/>
                </a:lnTo>
                <a:lnTo>
                  <a:pt x="71870" y="51230"/>
                </a:lnTo>
                <a:lnTo>
                  <a:pt x="71500" y="52000"/>
                </a:lnTo>
                <a:lnTo>
                  <a:pt x="71330" y="52550"/>
                </a:lnTo>
                <a:lnTo>
                  <a:pt x="71480" y="52790"/>
                </a:lnTo>
                <a:lnTo>
                  <a:pt x="71610" y="53110"/>
                </a:lnTo>
                <a:lnTo>
                  <a:pt x="71560" y="53650"/>
                </a:lnTo>
                <a:lnTo>
                  <a:pt x="71450" y="54370"/>
                </a:lnTo>
                <a:lnTo>
                  <a:pt x="71230" y="55000"/>
                </a:lnTo>
                <a:lnTo>
                  <a:pt x="70950" y="55610"/>
                </a:lnTo>
                <a:lnTo>
                  <a:pt x="70770" y="56120"/>
                </a:lnTo>
                <a:lnTo>
                  <a:pt x="70760" y="56390"/>
                </a:lnTo>
                <a:lnTo>
                  <a:pt x="70350" y="57070"/>
                </a:lnTo>
                <a:lnTo>
                  <a:pt x="70500" y="57360"/>
                </a:lnTo>
                <a:lnTo>
                  <a:pt x="70730" y="57650"/>
                </a:lnTo>
                <a:lnTo>
                  <a:pt x="70810" y="58040"/>
                </a:lnTo>
                <a:lnTo>
                  <a:pt x="70880" y="58560"/>
                </a:lnTo>
                <a:lnTo>
                  <a:pt x="70790" y="59160"/>
                </a:lnTo>
                <a:lnTo>
                  <a:pt x="70560" y="60070"/>
                </a:lnTo>
                <a:lnTo>
                  <a:pt x="70450" y="60430"/>
                </a:lnTo>
                <a:lnTo>
                  <a:pt x="70120" y="60660"/>
                </a:lnTo>
                <a:lnTo>
                  <a:pt x="69570" y="60860"/>
                </a:lnTo>
                <a:lnTo>
                  <a:pt x="69290" y="61230"/>
                </a:lnTo>
                <a:lnTo>
                  <a:pt x="69190" y="61850"/>
                </a:lnTo>
                <a:lnTo>
                  <a:pt x="68810" y="62190"/>
                </a:lnTo>
                <a:lnTo>
                  <a:pt x="68280" y="62210"/>
                </a:lnTo>
                <a:lnTo>
                  <a:pt x="67740" y="62330"/>
                </a:lnTo>
                <a:lnTo>
                  <a:pt x="67370" y="62600"/>
                </a:lnTo>
                <a:lnTo>
                  <a:pt x="67260" y="62900"/>
                </a:lnTo>
                <a:lnTo>
                  <a:pt x="67150" y="63090"/>
                </a:lnTo>
                <a:lnTo>
                  <a:pt x="67270" y="63530"/>
                </a:lnTo>
                <a:lnTo>
                  <a:pt x="67050" y="63740"/>
                </a:lnTo>
                <a:lnTo>
                  <a:pt x="66620" y="63990"/>
                </a:lnTo>
                <a:lnTo>
                  <a:pt x="66570" y="63840"/>
                </a:lnTo>
                <a:lnTo>
                  <a:pt x="66270" y="63420"/>
                </a:lnTo>
                <a:lnTo>
                  <a:pt x="65850" y="63260"/>
                </a:lnTo>
                <a:lnTo>
                  <a:pt x="65530" y="63190"/>
                </a:lnTo>
                <a:lnTo>
                  <a:pt x="65470" y="63170"/>
                </a:lnTo>
                <a:lnTo>
                  <a:pt x="63630" y="63160"/>
                </a:lnTo>
                <a:lnTo>
                  <a:pt x="63080" y="63060"/>
                </a:lnTo>
                <a:lnTo>
                  <a:pt x="63000" y="62780"/>
                </a:lnTo>
                <a:lnTo>
                  <a:pt x="62970" y="62360"/>
                </a:lnTo>
                <a:lnTo>
                  <a:pt x="62780" y="61890"/>
                </a:lnTo>
                <a:lnTo>
                  <a:pt x="62690" y="61550"/>
                </a:lnTo>
                <a:lnTo>
                  <a:pt x="62900" y="61180"/>
                </a:lnTo>
                <a:lnTo>
                  <a:pt x="62930" y="60800"/>
                </a:lnTo>
                <a:lnTo>
                  <a:pt x="62560" y="60590"/>
                </a:lnTo>
                <a:lnTo>
                  <a:pt x="62260" y="60510"/>
                </a:lnTo>
                <a:lnTo>
                  <a:pt x="61780" y="60320"/>
                </a:lnTo>
                <a:lnTo>
                  <a:pt x="61340" y="60270"/>
                </a:lnTo>
                <a:lnTo>
                  <a:pt x="61150" y="60020"/>
                </a:lnTo>
                <a:lnTo>
                  <a:pt x="60550" y="60080"/>
                </a:lnTo>
                <a:lnTo>
                  <a:pt x="60060" y="60230"/>
                </a:lnTo>
                <a:lnTo>
                  <a:pt x="59640" y="60050"/>
                </a:lnTo>
                <a:lnTo>
                  <a:pt x="59360" y="59710"/>
                </a:lnTo>
                <a:lnTo>
                  <a:pt x="59430" y="59290"/>
                </a:lnTo>
                <a:lnTo>
                  <a:pt x="59560" y="58920"/>
                </a:lnTo>
                <a:lnTo>
                  <a:pt x="59490" y="58370"/>
                </a:lnTo>
                <a:lnTo>
                  <a:pt x="59560" y="57850"/>
                </a:lnTo>
                <a:lnTo>
                  <a:pt x="59710" y="57510"/>
                </a:lnTo>
                <a:lnTo>
                  <a:pt x="59570" y="56990"/>
                </a:lnTo>
                <a:lnTo>
                  <a:pt x="59740" y="56880"/>
                </a:lnTo>
                <a:lnTo>
                  <a:pt x="59920" y="56710"/>
                </a:lnTo>
                <a:lnTo>
                  <a:pt x="60200" y="56600"/>
                </a:lnTo>
                <a:lnTo>
                  <a:pt x="60270" y="56350"/>
                </a:lnTo>
                <a:lnTo>
                  <a:pt x="59860" y="56140"/>
                </a:lnTo>
                <a:lnTo>
                  <a:pt x="59580" y="56040"/>
                </a:lnTo>
                <a:lnTo>
                  <a:pt x="59320" y="55800"/>
                </a:lnTo>
                <a:lnTo>
                  <a:pt x="59170" y="55350"/>
                </a:lnTo>
                <a:lnTo>
                  <a:pt x="59240" y="54380"/>
                </a:lnTo>
                <a:lnTo>
                  <a:pt x="59320" y="53910"/>
                </a:lnTo>
                <a:lnTo>
                  <a:pt x="59330" y="53500"/>
                </a:lnTo>
                <a:lnTo>
                  <a:pt x="59450" y="53110"/>
                </a:lnTo>
                <a:lnTo>
                  <a:pt x="59590" y="52780"/>
                </a:lnTo>
                <a:lnTo>
                  <a:pt x="59550" y="52490"/>
                </a:lnTo>
                <a:lnTo>
                  <a:pt x="59640" y="52280"/>
                </a:lnTo>
                <a:lnTo>
                  <a:pt x="59950" y="52170"/>
                </a:lnTo>
                <a:lnTo>
                  <a:pt x="59950" y="51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Taipei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7680" y="32110"/>
                </a:moveTo>
                <a:lnTo>
                  <a:pt x="77260" y="32110"/>
                </a:lnTo>
                <a:lnTo>
                  <a:pt x="76910" y="32030"/>
                </a:lnTo>
                <a:lnTo>
                  <a:pt x="76650" y="31800"/>
                </a:lnTo>
                <a:lnTo>
                  <a:pt x="76370" y="31480"/>
                </a:lnTo>
                <a:lnTo>
                  <a:pt x="75960" y="31160"/>
                </a:lnTo>
                <a:lnTo>
                  <a:pt x="75670" y="30670"/>
                </a:lnTo>
                <a:lnTo>
                  <a:pt x="75780" y="30140"/>
                </a:lnTo>
                <a:lnTo>
                  <a:pt x="75700" y="29690"/>
                </a:lnTo>
                <a:lnTo>
                  <a:pt x="75280" y="29290"/>
                </a:lnTo>
                <a:lnTo>
                  <a:pt x="75010" y="28980"/>
                </a:lnTo>
                <a:lnTo>
                  <a:pt x="75130" y="28770"/>
                </a:lnTo>
                <a:lnTo>
                  <a:pt x="75260" y="28600"/>
                </a:lnTo>
                <a:lnTo>
                  <a:pt x="75410" y="28270"/>
                </a:lnTo>
                <a:lnTo>
                  <a:pt x="75670" y="27980"/>
                </a:lnTo>
                <a:lnTo>
                  <a:pt x="76450" y="27510"/>
                </a:lnTo>
                <a:lnTo>
                  <a:pt x="76660" y="27330"/>
                </a:lnTo>
                <a:lnTo>
                  <a:pt x="76950" y="27190"/>
                </a:lnTo>
                <a:lnTo>
                  <a:pt x="77230" y="27280"/>
                </a:lnTo>
                <a:lnTo>
                  <a:pt x="77380" y="27440"/>
                </a:lnTo>
                <a:lnTo>
                  <a:pt x="77340" y="27700"/>
                </a:lnTo>
                <a:lnTo>
                  <a:pt x="77370" y="27940"/>
                </a:lnTo>
                <a:lnTo>
                  <a:pt x="77480" y="28180"/>
                </a:lnTo>
                <a:lnTo>
                  <a:pt x="77600" y="28440"/>
                </a:lnTo>
                <a:lnTo>
                  <a:pt x="77780" y="29160"/>
                </a:lnTo>
                <a:lnTo>
                  <a:pt x="78060" y="29410"/>
                </a:lnTo>
                <a:lnTo>
                  <a:pt x="78170" y="29730"/>
                </a:lnTo>
                <a:lnTo>
                  <a:pt x="78060" y="30210"/>
                </a:lnTo>
                <a:lnTo>
                  <a:pt x="78070" y="30570"/>
                </a:lnTo>
                <a:lnTo>
                  <a:pt x="78400" y="30760"/>
                </a:lnTo>
                <a:lnTo>
                  <a:pt x="78670" y="30990"/>
                </a:lnTo>
                <a:lnTo>
                  <a:pt x="78530" y="31290"/>
                </a:lnTo>
                <a:lnTo>
                  <a:pt x="77980" y="31990"/>
                </a:lnTo>
                <a:lnTo>
                  <a:pt x="77680" y="32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Chiayi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920" y="63810"/>
                </a:moveTo>
                <a:lnTo>
                  <a:pt x="55390" y="63690"/>
                </a:lnTo>
                <a:lnTo>
                  <a:pt x="54880" y="63360"/>
                </a:lnTo>
                <a:lnTo>
                  <a:pt x="54440" y="63190"/>
                </a:lnTo>
                <a:lnTo>
                  <a:pt x="54380" y="62780"/>
                </a:lnTo>
                <a:lnTo>
                  <a:pt x="54650" y="62490"/>
                </a:lnTo>
                <a:lnTo>
                  <a:pt x="55320" y="62370"/>
                </a:lnTo>
                <a:lnTo>
                  <a:pt x="55890" y="62320"/>
                </a:lnTo>
                <a:lnTo>
                  <a:pt x="56290" y="62470"/>
                </a:lnTo>
                <a:lnTo>
                  <a:pt x="56590" y="62630"/>
                </a:lnTo>
                <a:lnTo>
                  <a:pt x="56760" y="62920"/>
                </a:lnTo>
                <a:lnTo>
                  <a:pt x="56950" y="63410"/>
                </a:lnTo>
                <a:lnTo>
                  <a:pt x="56730" y="63570"/>
                </a:lnTo>
                <a:lnTo>
                  <a:pt x="56410" y="63610"/>
                </a:lnTo>
                <a:lnTo>
                  <a:pt x="55920" y="63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