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Yunlin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Yun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20" y="55670"/>
                </a:moveTo>
                <a:lnTo>
                  <a:pt x="52470" y="55990"/>
                </a:lnTo>
                <a:lnTo>
                  <a:pt x="54060" y="55800"/>
                </a:lnTo>
                <a:lnTo>
                  <a:pt x="54600" y="55830"/>
                </a:lnTo>
                <a:lnTo>
                  <a:pt x="55080" y="55960"/>
                </a:lnTo>
                <a:lnTo>
                  <a:pt x="55920" y="56280"/>
                </a:lnTo>
                <a:lnTo>
                  <a:pt x="57340" y="56440"/>
                </a:lnTo>
                <a:lnTo>
                  <a:pt x="58210" y="56880"/>
                </a:lnTo>
                <a:lnTo>
                  <a:pt x="58630" y="56870"/>
                </a:lnTo>
                <a:lnTo>
                  <a:pt x="59500" y="57040"/>
                </a:lnTo>
                <a:lnTo>
                  <a:pt x="59570" y="56990"/>
                </a:lnTo>
                <a:lnTo>
                  <a:pt x="59710" y="57510"/>
                </a:lnTo>
                <a:lnTo>
                  <a:pt x="59560" y="57850"/>
                </a:lnTo>
                <a:lnTo>
                  <a:pt x="59490" y="58370"/>
                </a:lnTo>
                <a:lnTo>
                  <a:pt x="59560" y="58920"/>
                </a:lnTo>
                <a:lnTo>
                  <a:pt x="59430" y="59290"/>
                </a:lnTo>
                <a:lnTo>
                  <a:pt x="59360" y="59710"/>
                </a:lnTo>
                <a:lnTo>
                  <a:pt x="59640" y="60050"/>
                </a:lnTo>
                <a:lnTo>
                  <a:pt x="60060" y="60230"/>
                </a:lnTo>
                <a:lnTo>
                  <a:pt x="60550" y="60080"/>
                </a:lnTo>
                <a:lnTo>
                  <a:pt x="61150" y="60020"/>
                </a:lnTo>
                <a:lnTo>
                  <a:pt x="61340" y="60270"/>
                </a:lnTo>
                <a:lnTo>
                  <a:pt x="61300" y="60270"/>
                </a:lnTo>
                <a:lnTo>
                  <a:pt x="61270" y="60630"/>
                </a:lnTo>
                <a:lnTo>
                  <a:pt x="61270" y="60880"/>
                </a:lnTo>
                <a:lnTo>
                  <a:pt x="60990" y="60970"/>
                </a:lnTo>
                <a:lnTo>
                  <a:pt x="60150" y="61140"/>
                </a:lnTo>
                <a:lnTo>
                  <a:pt x="59690" y="61190"/>
                </a:lnTo>
                <a:lnTo>
                  <a:pt x="59520" y="60900"/>
                </a:lnTo>
                <a:lnTo>
                  <a:pt x="59180" y="60660"/>
                </a:lnTo>
                <a:lnTo>
                  <a:pt x="58580" y="60830"/>
                </a:lnTo>
                <a:lnTo>
                  <a:pt x="58310" y="60870"/>
                </a:lnTo>
                <a:lnTo>
                  <a:pt x="57400" y="60540"/>
                </a:lnTo>
                <a:lnTo>
                  <a:pt x="57040" y="60120"/>
                </a:lnTo>
                <a:lnTo>
                  <a:pt x="56660" y="59780"/>
                </a:lnTo>
                <a:lnTo>
                  <a:pt x="56170" y="59810"/>
                </a:lnTo>
                <a:lnTo>
                  <a:pt x="55260" y="59980"/>
                </a:lnTo>
                <a:lnTo>
                  <a:pt x="54740" y="60120"/>
                </a:lnTo>
                <a:lnTo>
                  <a:pt x="53560" y="60800"/>
                </a:lnTo>
                <a:lnTo>
                  <a:pt x="53290" y="61070"/>
                </a:lnTo>
                <a:lnTo>
                  <a:pt x="52970" y="61240"/>
                </a:lnTo>
                <a:lnTo>
                  <a:pt x="52470" y="61650"/>
                </a:lnTo>
                <a:lnTo>
                  <a:pt x="52080" y="61710"/>
                </a:lnTo>
                <a:lnTo>
                  <a:pt x="51940" y="61930"/>
                </a:lnTo>
                <a:lnTo>
                  <a:pt x="51810" y="62280"/>
                </a:lnTo>
                <a:lnTo>
                  <a:pt x="51530" y="62510"/>
                </a:lnTo>
                <a:lnTo>
                  <a:pt x="51090" y="62500"/>
                </a:lnTo>
                <a:lnTo>
                  <a:pt x="50490" y="62170"/>
                </a:lnTo>
                <a:lnTo>
                  <a:pt x="49730" y="62250"/>
                </a:lnTo>
                <a:lnTo>
                  <a:pt x="49720" y="62260"/>
                </a:lnTo>
                <a:lnTo>
                  <a:pt x="49650" y="62260"/>
                </a:lnTo>
                <a:lnTo>
                  <a:pt x="49990" y="61890"/>
                </a:lnTo>
                <a:lnTo>
                  <a:pt x="49970" y="60710"/>
                </a:lnTo>
                <a:lnTo>
                  <a:pt x="50020" y="59820"/>
                </a:lnTo>
                <a:lnTo>
                  <a:pt x="50220" y="59120"/>
                </a:lnTo>
                <a:lnTo>
                  <a:pt x="50540" y="58560"/>
                </a:lnTo>
                <a:lnTo>
                  <a:pt x="50630" y="57840"/>
                </a:lnTo>
                <a:lnTo>
                  <a:pt x="50800" y="57210"/>
                </a:lnTo>
                <a:lnTo>
                  <a:pt x="50890" y="56990"/>
                </a:lnTo>
                <a:lnTo>
                  <a:pt x="51330" y="56410"/>
                </a:lnTo>
                <a:lnTo>
                  <a:pt x="51400" y="56210"/>
                </a:lnTo>
                <a:lnTo>
                  <a:pt x="51460" y="56100"/>
                </a:lnTo>
                <a:lnTo>
                  <a:pt x="51860" y="55790"/>
                </a:lnTo>
                <a:lnTo>
                  <a:pt x="51920" y="55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