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Yilan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Yil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070" y="39940"/>
                </a:moveTo>
                <a:lnTo>
                  <a:pt x="74100" y="39830"/>
                </a:lnTo>
                <a:lnTo>
                  <a:pt x="74390" y="39720"/>
                </a:lnTo>
                <a:lnTo>
                  <a:pt x="74620" y="39770"/>
                </a:lnTo>
                <a:lnTo>
                  <a:pt x="74870" y="39670"/>
                </a:lnTo>
                <a:lnTo>
                  <a:pt x="75030" y="39400"/>
                </a:lnTo>
                <a:lnTo>
                  <a:pt x="74800" y="38500"/>
                </a:lnTo>
                <a:lnTo>
                  <a:pt x="75190" y="38220"/>
                </a:lnTo>
                <a:lnTo>
                  <a:pt x="75410" y="38160"/>
                </a:lnTo>
                <a:lnTo>
                  <a:pt x="75830" y="38040"/>
                </a:lnTo>
                <a:lnTo>
                  <a:pt x="76180" y="37910"/>
                </a:lnTo>
                <a:lnTo>
                  <a:pt x="76450" y="37670"/>
                </a:lnTo>
                <a:lnTo>
                  <a:pt x="76810" y="37420"/>
                </a:lnTo>
                <a:lnTo>
                  <a:pt x="77290" y="37190"/>
                </a:lnTo>
                <a:lnTo>
                  <a:pt x="77570" y="36990"/>
                </a:lnTo>
                <a:lnTo>
                  <a:pt x="77540" y="36850"/>
                </a:lnTo>
                <a:lnTo>
                  <a:pt x="77470" y="36620"/>
                </a:lnTo>
                <a:lnTo>
                  <a:pt x="77460" y="36320"/>
                </a:lnTo>
                <a:lnTo>
                  <a:pt x="77600" y="35960"/>
                </a:lnTo>
                <a:lnTo>
                  <a:pt x="77940" y="35670"/>
                </a:lnTo>
                <a:lnTo>
                  <a:pt x="78210" y="35510"/>
                </a:lnTo>
                <a:lnTo>
                  <a:pt x="79150" y="35130"/>
                </a:lnTo>
                <a:lnTo>
                  <a:pt x="80120" y="34540"/>
                </a:lnTo>
                <a:lnTo>
                  <a:pt x="80570" y="34410"/>
                </a:lnTo>
                <a:lnTo>
                  <a:pt x="80930" y="34150"/>
                </a:lnTo>
                <a:lnTo>
                  <a:pt x="81160" y="33780"/>
                </a:lnTo>
                <a:lnTo>
                  <a:pt x="81390" y="33490"/>
                </a:lnTo>
                <a:lnTo>
                  <a:pt x="81660" y="33350"/>
                </a:lnTo>
                <a:lnTo>
                  <a:pt x="81910" y="33260"/>
                </a:lnTo>
                <a:lnTo>
                  <a:pt x="82240" y="33050"/>
                </a:lnTo>
                <a:lnTo>
                  <a:pt x="82360" y="32770"/>
                </a:lnTo>
                <a:lnTo>
                  <a:pt x="82180" y="32520"/>
                </a:lnTo>
                <a:lnTo>
                  <a:pt x="82280" y="32300"/>
                </a:lnTo>
                <a:lnTo>
                  <a:pt x="83090" y="32140"/>
                </a:lnTo>
                <a:lnTo>
                  <a:pt x="83350" y="31960"/>
                </a:lnTo>
                <a:lnTo>
                  <a:pt x="83950" y="31640"/>
                </a:lnTo>
                <a:lnTo>
                  <a:pt x="84380" y="31550"/>
                </a:lnTo>
                <a:lnTo>
                  <a:pt x="84620" y="31690"/>
                </a:lnTo>
                <a:lnTo>
                  <a:pt x="84680" y="31770"/>
                </a:lnTo>
                <a:lnTo>
                  <a:pt x="83820" y="32200"/>
                </a:lnTo>
                <a:lnTo>
                  <a:pt x="83420" y="32540"/>
                </a:lnTo>
                <a:lnTo>
                  <a:pt x="82070" y="34180"/>
                </a:lnTo>
                <a:lnTo>
                  <a:pt x="81860" y="34530"/>
                </a:lnTo>
                <a:lnTo>
                  <a:pt x="81690" y="35010"/>
                </a:lnTo>
                <a:lnTo>
                  <a:pt x="81580" y="35570"/>
                </a:lnTo>
                <a:lnTo>
                  <a:pt x="81540" y="36120"/>
                </a:lnTo>
                <a:lnTo>
                  <a:pt x="81560" y="36650"/>
                </a:lnTo>
                <a:lnTo>
                  <a:pt x="81800" y="37770"/>
                </a:lnTo>
                <a:lnTo>
                  <a:pt x="81780" y="38060"/>
                </a:lnTo>
                <a:lnTo>
                  <a:pt x="81680" y="38340"/>
                </a:lnTo>
                <a:lnTo>
                  <a:pt x="81700" y="38920"/>
                </a:lnTo>
                <a:lnTo>
                  <a:pt x="81940" y="39370"/>
                </a:lnTo>
                <a:lnTo>
                  <a:pt x="82410" y="39660"/>
                </a:lnTo>
                <a:lnTo>
                  <a:pt x="82960" y="39770"/>
                </a:lnTo>
                <a:lnTo>
                  <a:pt x="82960" y="39890"/>
                </a:lnTo>
                <a:lnTo>
                  <a:pt x="82730" y="39870"/>
                </a:lnTo>
                <a:lnTo>
                  <a:pt x="82510" y="39890"/>
                </a:lnTo>
                <a:lnTo>
                  <a:pt x="82320" y="39950"/>
                </a:lnTo>
                <a:lnTo>
                  <a:pt x="82190" y="40050"/>
                </a:lnTo>
                <a:lnTo>
                  <a:pt x="82380" y="40410"/>
                </a:lnTo>
                <a:lnTo>
                  <a:pt x="82470" y="40880"/>
                </a:lnTo>
                <a:lnTo>
                  <a:pt x="82410" y="41290"/>
                </a:lnTo>
                <a:lnTo>
                  <a:pt x="81980" y="41530"/>
                </a:lnTo>
                <a:lnTo>
                  <a:pt x="81950" y="41710"/>
                </a:lnTo>
                <a:lnTo>
                  <a:pt x="82010" y="41920"/>
                </a:lnTo>
                <a:lnTo>
                  <a:pt x="82130" y="42120"/>
                </a:lnTo>
                <a:lnTo>
                  <a:pt x="82170" y="42320"/>
                </a:lnTo>
                <a:lnTo>
                  <a:pt x="81990" y="42490"/>
                </a:lnTo>
                <a:lnTo>
                  <a:pt x="81540" y="42750"/>
                </a:lnTo>
                <a:lnTo>
                  <a:pt x="81040" y="43330"/>
                </a:lnTo>
                <a:lnTo>
                  <a:pt x="81020" y="43560"/>
                </a:lnTo>
                <a:lnTo>
                  <a:pt x="81050" y="44060"/>
                </a:lnTo>
                <a:lnTo>
                  <a:pt x="80970" y="44260"/>
                </a:lnTo>
                <a:lnTo>
                  <a:pt x="80870" y="44420"/>
                </a:lnTo>
                <a:lnTo>
                  <a:pt x="80810" y="44650"/>
                </a:lnTo>
                <a:lnTo>
                  <a:pt x="80780" y="45110"/>
                </a:lnTo>
                <a:lnTo>
                  <a:pt x="80740" y="45230"/>
                </a:lnTo>
                <a:lnTo>
                  <a:pt x="80670" y="45320"/>
                </a:lnTo>
                <a:lnTo>
                  <a:pt x="80630" y="45420"/>
                </a:lnTo>
                <a:lnTo>
                  <a:pt x="80700" y="45540"/>
                </a:lnTo>
                <a:lnTo>
                  <a:pt x="80720" y="45560"/>
                </a:lnTo>
                <a:lnTo>
                  <a:pt x="80640" y="45560"/>
                </a:lnTo>
                <a:lnTo>
                  <a:pt x="79840" y="45430"/>
                </a:lnTo>
                <a:lnTo>
                  <a:pt x="78500" y="44640"/>
                </a:lnTo>
                <a:lnTo>
                  <a:pt x="78230" y="44700"/>
                </a:lnTo>
                <a:lnTo>
                  <a:pt x="78060" y="45130"/>
                </a:lnTo>
                <a:lnTo>
                  <a:pt x="77710" y="45460"/>
                </a:lnTo>
                <a:lnTo>
                  <a:pt x="77240" y="45460"/>
                </a:lnTo>
                <a:lnTo>
                  <a:pt x="76640" y="45230"/>
                </a:lnTo>
                <a:lnTo>
                  <a:pt x="75560" y="44950"/>
                </a:lnTo>
                <a:lnTo>
                  <a:pt x="75090" y="44730"/>
                </a:lnTo>
                <a:lnTo>
                  <a:pt x="74910" y="44580"/>
                </a:lnTo>
                <a:lnTo>
                  <a:pt x="74490" y="44240"/>
                </a:lnTo>
                <a:lnTo>
                  <a:pt x="74130" y="44240"/>
                </a:lnTo>
                <a:lnTo>
                  <a:pt x="73790" y="44410"/>
                </a:lnTo>
                <a:lnTo>
                  <a:pt x="73510" y="44450"/>
                </a:lnTo>
                <a:lnTo>
                  <a:pt x="73240" y="44270"/>
                </a:lnTo>
                <a:lnTo>
                  <a:pt x="72920" y="44080"/>
                </a:lnTo>
                <a:lnTo>
                  <a:pt x="72570" y="44000"/>
                </a:lnTo>
                <a:lnTo>
                  <a:pt x="72460" y="43740"/>
                </a:lnTo>
                <a:lnTo>
                  <a:pt x="72510" y="43340"/>
                </a:lnTo>
                <a:lnTo>
                  <a:pt x="72250" y="43260"/>
                </a:lnTo>
                <a:lnTo>
                  <a:pt x="72560" y="42510"/>
                </a:lnTo>
                <a:lnTo>
                  <a:pt x="73570" y="41490"/>
                </a:lnTo>
                <a:lnTo>
                  <a:pt x="73840" y="41070"/>
                </a:lnTo>
                <a:lnTo>
                  <a:pt x="73800" y="40750"/>
                </a:lnTo>
                <a:lnTo>
                  <a:pt x="73900" y="40410"/>
                </a:lnTo>
                <a:lnTo>
                  <a:pt x="74070" y="3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