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Taoyuan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Taoyu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720" y="32510"/>
                </a:moveTo>
                <a:lnTo>
                  <a:pt x="66360" y="31480"/>
                </a:lnTo>
                <a:lnTo>
                  <a:pt x="66860" y="30890"/>
                </a:lnTo>
                <a:lnTo>
                  <a:pt x="67380" y="30450"/>
                </a:lnTo>
                <a:lnTo>
                  <a:pt x="68700" y="30010"/>
                </a:lnTo>
                <a:lnTo>
                  <a:pt x="69010" y="29820"/>
                </a:lnTo>
                <a:lnTo>
                  <a:pt x="69280" y="29580"/>
                </a:lnTo>
                <a:lnTo>
                  <a:pt x="69610" y="29400"/>
                </a:lnTo>
                <a:lnTo>
                  <a:pt x="70250" y="29170"/>
                </a:lnTo>
                <a:lnTo>
                  <a:pt x="71700" y="28910"/>
                </a:lnTo>
                <a:lnTo>
                  <a:pt x="72000" y="29240"/>
                </a:lnTo>
                <a:lnTo>
                  <a:pt x="72460" y="29460"/>
                </a:lnTo>
                <a:lnTo>
                  <a:pt x="72800" y="29680"/>
                </a:lnTo>
                <a:lnTo>
                  <a:pt x="73030" y="29890"/>
                </a:lnTo>
                <a:lnTo>
                  <a:pt x="73320" y="29960"/>
                </a:lnTo>
                <a:lnTo>
                  <a:pt x="73630" y="30120"/>
                </a:lnTo>
                <a:lnTo>
                  <a:pt x="74000" y="30660"/>
                </a:lnTo>
                <a:lnTo>
                  <a:pt x="74030" y="30950"/>
                </a:lnTo>
                <a:lnTo>
                  <a:pt x="73960" y="31250"/>
                </a:lnTo>
                <a:lnTo>
                  <a:pt x="73720" y="31500"/>
                </a:lnTo>
                <a:lnTo>
                  <a:pt x="72780" y="31780"/>
                </a:lnTo>
                <a:lnTo>
                  <a:pt x="72510" y="32070"/>
                </a:lnTo>
                <a:lnTo>
                  <a:pt x="72530" y="32520"/>
                </a:lnTo>
                <a:lnTo>
                  <a:pt x="72450" y="32930"/>
                </a:lnTo>
                <a:lnTo>
                  <a:pt x="72530" y="33300"/>
                </a:lnTo>
                <a:lnTo>
                  <a:pt x="72910" y="33670"/>
                </a:lnTo>
                <a:lnTo>
                  <a:pt x="72990" y="34040"/>
                </a:lnTo>
                <a:lnTo>
                  <a:pt x="72890" y="34520"/>
                </a:lnTo>
                <a:lnTo>
                  <a:pt x="73260" y="34730"/>
                </a:lnTo>
                <a:lnTo>
                  <a:pt x="73790" y="34700"/>
                </a:lnTo>
                <a:lnTo>
                  <a:pt x="74160" y="34840"/>
                </a:lnTo>
                <a:lnTo>
                  <a:pt x="74760" y="35730"/>
                </a:lnTo>
                <a:lnTo>
                  <a:pt x="74660" y="36110"/>
                </a:lnTo>
                <a:lnTo>
                  <a:pt x="74430" y="36380"/>
                </a:lnTo>
                <a:lnTo>
                  <a:pt x="74490" y="36750"/>
                </a:lnTo>
                <a:lnTo>
                  <a:pt x="74590" y="37160"/>
                </a:lnTo>
                <a:lnTo>
                  <a:pt x="75230" y="37760"/>
                </a:lnTo>
                <a:lnTo>
                  <a:pt x="75410" y="38160"/>
                </a:lnTo>
                <a:lnTo>
                  <a:pt x="75190" y="38220"/>
                </a:lnTo>
                <a:lnTo>
                  <a:pt x="74800" y="38500"/>
                </a:lnTo>
                <a:lnTo>
                  <a:pt x="75030" y="39400"/>
                </a:lnTo>
                <a:lnTo>
                  <a:pt x="74870" y="39670"/>
                </a:lnTo>
                <a:lnTo>
                  <a:pt x="74620" y="39770"/>
                </a:lnTo>
                <a:lnTo>
                  <a:pt x="74390" y="39720"/>
                </a:lnTo>
                <a:lnTo>
                  <a:pt x="74100" y="39830"/>
                </a:lnTo>
                <a:lnTo>
                  <a:pt x="74070" y="39940"/>
                </a:lnTo>
                <a:lnTo>
                  <a:pt x="73720" y="39790"/>
                </a:lnTo>
                <a:lnTo>
                  <a:pt x="73200" y="39490"/>
                </a:lnTo>
                <a:lnTo>
                  <a:pt x="72910" y="39280"/>
                </a:lnTo>
                <a:lnTo>
                  <a:pt x="72510" y="39210"/>
                </a:lnTo>
                <a:lnTo>
                  <a:pt x="72060" y="38950"/>
                </a:lnTo>
                <a:lnTo>
                  <a:pt x="71690" y="38660"/>
                </a:lnTo>
                <a:lnTo>
                  <a:pt x="71650" y="38350"/>
                </a:lnTo>
                <a:lnTo>
                  <a:pt x="71980" y="37880"/>
                </a:lnTo>
                <a:lnTo>
                  <a:pt x="72120" y="37320"/>
                </a:lnTo>
                <a:lnTo>
                  <a:pt x="72000" y="36800"/>
                </a:lnTo>
                <a:lnTo>
                  <a:pt x="71980" y="36440"/>
                </a:lnTo>
                <a:lnTo>
                  <a:pt x="71730" y="36250"/>
                </a:lnTo>
                <a:lnTo>
                  <a:pt x="71420" y="36090"/>
                </a:lnTo>
                <a:lnTo>
                  <a:pt x="71230" y="35760"/>
                </a:lnTo>
                <a:lnTo>
                  <a:pt x="70990" y="35510"/>
                </a:lnTo>
                <a:lnTo>
                  <a:pt x="70710" y="35530"/>
                </a:lnTo>
                <a:lnTo>
                  <a:pt x="70430" y="35480"/>
                </a:lnTo>
                <a:lnTo>
                  <a:pt x="70210" y="35260"/>
                </a:lnTo>
                <a:lnTo>
                  <a:pt x="69910" y="35040"/>
                </a:lnTo>
                <a:lnTo>
                  <a:pt x="69430" y="34890"/>
                </a:lnTo>
                <a:lnTo>
                  <a:pt x="69190" y="34620"/>
                </a:lnTo>
                <a:lnTo>
                  <a:pt x="69270" y="34200"/>
                </a:lnTo>
                <a:lnTo>
                  <a:pt x="69010" y="33900"/>
                </a:lnTo>
                <a:lnTo>
                  <a:pt x="68520" y="33740"/>
                </a:lnTo>
                <a:lnTo>
                  <a:pt x="68220" y="33600"/>
                </a:lnTo>
                <a:lnTo>
                  <a:pt x="67910" y="33510"/>
                </a:lnTo>
                <a:lnTo>
                  <a:pt x="67550" y="33370"/>
                </a:lnTo>
                <a:lnTo>
                  <a:pt x="67260" y="32740"/>
                </a:lnTo>
                <a:lnTo>
                  <a:pt x="66930" y="32520"/>
                </a:lnTo>
                <a:lnTo>
                  <a:pt x="65950" y="32590"/>
                </a:lnTo>
                <a:lnTo>
                  <a:pt x="65720" y="3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