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Taitung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Taiwan • State Map | Fully Editable Vector Shape</a:t>
            </a:r>
          </a:p>
        </p:txBody>
      </p:sp>
      <p:sp>
        <p:nvSpPr>
          <p:cNvPr id="101" name="Taitu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3470" y="75910"/>
                </a:moveTo>
                <a:lnTo>
                  <a:pt x="63750" y="75870"/>
                </a:lnTo>
                <a:lnTo>
                  <a:pt x="63660" y="75520"/>
                </a:lnTo>
                <a:lnTo>
                  <a:pt x="63220" y="75060"/>
                </a:lnTo>
                <a:lnTo>
                  <a:pt x="63000" y="74730"/>
                </a:lnTo>
                <a:lnTo>
                  <a:pt x="62900" y="74140"/>
                </a:lnTo>
                <a:lnTo>
                  <a:pt x="63070" y="73440"/>
                </a:lnTo>
                <a:lnTo>
                  <a:pt x="63690" y="72910"/>
                </a:lnTo>
                <a:lnTo>
                  <a:pt x="64000" y="72490"/>
                </a:lnTo>
                <a:lnTo>
                  <a:pt x="64000" y="71680"/>
                </a:lnTo>
                <a:lnTo>
                  <a:pt x="64220" y="70730"/>
                </a:lnTo>
                <a:lnTo>
                  <a:pt x="64060" y="70020"/>
                </a:lnTo>
                <a:lnTo>
                  <a:pt x="64130" y="69520"/>
                </a:lnTo>
                <a:lnTo>
                  <a:pt x="64660" y="69230"/>
                </a:lnTo>
                <a:lnTo>
                  <a:pt x="64850" y="68880"/>
                </a:lnTo>
                <a:lnTo>
                  <a:pt x="64690" y="68450"/>
                </a:lnTo>
                <a:lnTo>
                  <a:pt x="64750" y="68040"/>
                </a:lnTo>
                <a:lnTo>
                  <a:pt x="65310" y="67670"/>
                </a:lnTo>
                <a:lnTo>
                  <a:pt x="65600" y="67390"/>
                </a:lnTo>
                <a:lnTo>
                  <a:pt x="66070" y="67100"/>
                </a:lnTo>
                <a:lnTo>
                  <a:pt x="67190" y="66820"/>
                </a:lnTo>
                <a:lnTo>
                  <a:pt x="67270" y="67350"/>
                </a:lnTo>
                <a:lnTo>
                  <a:pt x="67640" y="67940"/>
                </a:lnTo>
                <a:lnTo>
                  <a:pt x="68200" y="68140"/>
                </a:lnTo>
                <a:lnTo>
                  <a:pt x="68640" y="68350"/>
                </a:lnTo>
                <a:lnTo>
                  <a:pt x="69000" y="68690"/>
                </a:lnTo>
                <a:lnTo>
                  <a:pt x="69450" y="68760"/>
                </a:lnTo>
                <a:lnTo>
                  <a:pt x="69860" y="68870"/>
                </a:lnTo>
                <a:lnTo>
                  <a:pt x="70520" y="70020"/>
                </a:lnTo>
                <a:lnTo>
                  <a:pt x="71370" y="70720"/>
                </a:lnTo>
                <a:lnTo>
                  <a:pt x="71960" y="70800"/>
                </a:lnTo>
                <a:lnTo>
                  <a:pt x="72430" y="70530"/>
                </a:lnTo>
                <a:lnTo>
                  <a:pt x="72490" y="70090"/>
                </a:lnTo>
                <a:lnTo>
                  <a:pt x="72490" y="69600"/>
                </a:lnTo>
                <a:lnTo>
                  <a:pt x="72710" y="69170"/>
                </a:lnTo>
                <a:lnTo>
                  <a:pt x="73060" y="68210"/>
                </a:lnTo>
                <a:lnTo>
                  <a:pt x="73320" y="67660"/>
                </a:lnTo>
                <a:lnTo>
                  <a:pt x="73500" y="67050"/>
                </a:lnTo>
                <a:lnTo>
                  <a:pt x="73690" y="66570"/>
                </a:lnTo>
                <a:lnTo>
                  <a:pt x="73940" y="66200"/>
                </a:lnTo>
                <a:lnTo>
                  <a:pt x="74200" y="65700"/>
                </a:lnTo>
                <a:lnTo>
                  <a:pt x="74160" y="65210"/>
                </a:lnTo>
                <a:lnTo>
                  <a:pt x="74030" y="64710"/>
                </a:lnTo>
                <a:lnTo>
                  <a:pt x="74310" y="64320"/>
                </a:lnTo>
                <a:lnTo>
                  <a:pt x="75090" y="63940"/>
                </a:lnTo>
                <a:lnTo>
                  <a:pt x="75340" y="64020"/>
                </a:lnTo>
                <a:lnTo>
                  <a:pt x="75010" y="65920"/>
                </a:lnTo>
                <a:lnTo>
                  <a:pt x="74850" y="66270"/>
                </a:lnTo>
                <a:lnTo>
                  <a:pt x="74340" y="66950"/>
                </a:lnTo>
                <a:lnTo>
                  <a:pt x="74150" y="67300"/>
                </a:lnTo>
                <a:lnTo>
                  <a:pt x="74000" y="67740"/>
                </a:lnTo>
                <a:lnTo>
                  <a:pt x="73900" y="68570"/>
                </a:lnTo>
                <a:lnTo>
                  <a:pt x="73910" y="69300"/>
                </a:lnTo>
                <a:lnTo>
                  <a:pt x="73830" y="69990"/>
                </a:lnTo>
                <a:lnTo>
                  <a:pt x="73480" y="70710"/>
                </a:lnTo>
                <a:lnTo>
                  <a:pt x="73330" y="70870"/>
                </a:lnTo>
                <a:lnTo>
                  <a:pt x="72990" y="71120"/>
                </a:lnTo>
                <a:lnTo>
                  <a:pt x="72840" y="71280"/>
                </a:lnTo>
                <a:lnTo>
                  <a:pt x="72760" y="71440"/>
                </a:lnTo>
                <a:lnTo>
                  <a:pt x="72640" y="71860"/>
                </a:lnTo>
                <a:lnTo>
                  <a:pt x="72290" y="72470"/>
                </a:lnTo>
                <a:lnTo>
                  <a:pt x="72080" y="73410"/>
                </a:lnTo>
                <a:lnTo>
                  <a:pt x="71930" y="73830"/>
                </a:lnTo>
                <a:lnTo>
                  <a:pt x="71190" y="74900"/>
                </a:lnTo>
                <a:lnTo>
                  <a:pt x="71100" y="75100"/>
                </a:lnTo>
                <a:lnTo>
                  <a:pt x="70100" y="75940"/>
                </a:lnTo>
                <a:lnTo>
                  <a:pt x="69860" y="76220"/>
                </a:lnTo>
                <a:lnTo>
                  <a:pt x="69820" y="76410"/>
                </a:lnTo>
                <a:lnTo>
                  <a:pt x="69870" y="76860"/>
                </a:lnTo>
                <a:lnTo>
                  <a:pt x="69860" y="77060"/>
                </a:lnTo>
                <a:lnTo>
                  <a:pt x="69770" y="77290"/>
                </a:lnTo>
                <a:lnTo>
                  <a:pt x="69610" y="77550"/>
                </a:lnTo>
                <a:lnTo>
                  <a:pt x="69270" y="77980"/>
                </a:lnTo>
                <a:lnTo>
                  <a:pt x="68930" y="78300"/>
                </a:lnTo>
                <a:lnTo>
                  <a:pt x="67770" y="79080"/>
                </a:lnTo>
                <a:lnTo>
                  <a:pt x="66990" y="79930"/>
                </a:lnTo>
                <a:lnTo>
                  <a:pt x="66800" y="80030"/>
                </a:lnTo>
                <a:lnTo>
                  <a:pt x="66650" y="80230"/>
                </a:lnTo>
                <a:lnTo>
                  <a:pt x="66270" y="81200"/>
                </a:lnTo>
                <a:lnTo>
                  <a:pt x="66090" y="81560"/>
                </a:lnTo>
                <a:lnTo>
                  <a:pt x="65510" y="82290"/>
                </a:lnTo>
                <a:lnTo>
                  <a:pt x="65270" y="82720"/>
                </a:lnTo>
                <a:lnTo>
                  <a:pt x="65140" y="83600"/>
                </a:lnTo>
                <a:lnTo>
                  <a:pt x="64790" y="84810"/>
                </a:lnTo>
                <a:lnTo>
                  <a:pt x="64100" y="86020"/>
                </a:lnTo>
                <a:lnTo>
                  <a:pt x="64000" y="86430"/>
                </a:lnTo>
                <a:lnTo>
                  <a:pt x="63880" y="87590"/>
                </a:lnTo>
                <a:lnTo>
                  <a:pt x="63900" y="88640"/>
                </a:lnTo>
                <a:lnTo>
                  <a:pt x="63580" y="88670"/>
                </a:lnTo>
                <a:lnTo>
                  <a:pt x="62840" y="88330"/>
                </a:lnTo>
                <a:lnTo>
                  <a:pt x="62510" y="87980"/>
                </a:lnTo>
                <a:lnTo>
                  <a:pt x="62280" y="87550"/>
                </a:lnTo>
                <a:lnTo>
                  <a:pt x="62240" y="87110"/>
                </a:lnTo>
                <a:lnTo>
                  <a:pt x="62250" y="86700"/>
                </a:lnTo>
                <a:lnTo>
                  <a:pt x="62020" y="86380"/>
                </a:lnTo>
                <a:lnTo>
                  <a:pt x="61780" y="86260"/>
                </a:lnTo>
                <a:lnTo>
                  <a:pt x="61580" y="85980"/>
                </a:lnTo>
                <a:lnTo>
                  <a:pt x="61620" y="85650"/>
                </a:lnTo>
                <a:lnTo>
                  <a:pt x="61770" y="85370"/>
                </a:lnTo>
                <a:lnTo>
                  <a:pt x="62150" y="85140"/>
                </a:lnTo>
                <a:lnTo>
                  <a:pt x="62330" y="84870"/>
                </a:lnTo>
                <a:lnTo>
                  <a:pt x="62000" y="84470"/>
                </a:lnTo>
                <a:lnTo>
                  <a:pt x="61810" y="84100"/>
                </a:lnTo>
                <a:lnTo>
                  <a:pt x="61810" y="83720"/>
                </a:lnTo>
                <a:lnTo>
                  <a:pt x="61730" y="83210"/>
                </a:lnTo>
                <a:lnTo>
                  <a:pt x="61590" y="82770"/>
                </a:lnTo>
                <a:lnTo>
                  <a:pt x="61500" y="82300"/>
                </a:lnTo>
                <a:lnTo>
                  <a:pt x="61560" y="81240"/>
                </a:lnTo>
                <a:lnTo>
                  <a:pt x="61780" y="80700"/>
                </a:lnTo>
                <a:lnTo>
                  <a:pt x="62040" y="80220"/>
                </a:lnTo>
                <a:lnTo>
                  <a:pt x="62210" y="79750"/>
                </a:lnTo>
                <a:lnTo>
                  <a:pt x="62600" y="79430"/>
                </a:lnTo>
                <a:lnTo>
                  <a:pt x="63150" y="79310"/>
                </a:lnTo>
                <a:lnTo>
                  <a:pt x="63500" y="79110"/>
                </a:lnTo>
                <a:lnTo>
                  <a:pt x="64200" y="78810"/>
                </a:lnTo>
                <a:lnTo>
                  <a:pt x="64350" y="78460"/>
                </a:lnTo>
                <a:lnTo>
                  <a:pt x="64360" y="78080"/>
                </a:lnTo>
                <a:lnTo>
                  <a:pt x="64560" y="77090"/>
                </a:lnTo>
                <a:lnTo>
                  <a:pt x="64160" y="76830"/>
                </a:lnTo>
                <a:lnTo>
                  <a:pt x="63770" y="76730"/>
                </a:lnTo>
                <a:lnTo>
                  <a:pt x="63720" y="76380"/>
                </a:lnTo>
                <a:lnTo>
                  <a:pt x="63470" y="75910"/>
                </a:lnTo>
                <a:close/>
                <a:moveTo>
                  <a:pt x="76930" y="92590"/>
                </a:moveTo>
                <a:lnTo>
                  <a:pt x="77260" y="92850"/>
                </a:lnTo>
                <a:lnTo>
                  <a:pt x="77410" y="93020"/>
                </a:lnTo>
                <a:lnTo>
                  <a:pt x="77390" y="93220"/>
                </a:lnTo>
                <a:lnTo>
                  <a:pt x="77000" y="93350"/>
                </a:lnTo>
                <a:lnTo>
                  <a:pt x="76470" y="93130"/>
                </a:lnTo>
                <a:lnTo>
                  <a:pt x="75980" y="92790"/>
                </a:lnTo>
                <a:lnTo>
                  <a:pt x="75700" y="92520"/>
                </a:lnTo>
                <a:lnTo>
                  <a:pt x="75780" y="92330"/>
                </a:lnTo>
                <a:lnTo>
                  <a:pt x="75780" y="92140"/>
                </a:lnTo>
                <a:lnTo>
                  <a:pt x="75710" y="91980"/>
                </a:lnTo>
                <a:lnTo>
                  <a:pt x="75580" y="91830"/>
                </a:lnTo>
                <a:lnTo>
                  <a:pt x="76990" y="91830"/>
                </a:lnTo>
                <a:lnTo>
                  <a:pt x="76990" y="91950"/>
                </a:lnTo>
                <a:lnTo>
                  <a:pt x="76950" y="92030"/>
                </a:lnTo>
                <a:lnTo>
                  <a:pt x="76890" y="92200"/>
                </a:lnTo>
                <a:lnTo>
                  <a:pt x="76870" y="92410"/>
                </a:lnTo>
                <a:lnTo>
                  <a:pt x="76930" y="92590"/>
                </a:lnTo>
                <a:close/>
                <a:moveTo>
                  <a:pt x="74980" y="80000"/>
                </a:moveTo>
                <a:lnTo>
                  <a:pt x="74880" y="79700"/>
                </a:lnTo>
                <a:lnTo>
                  <a:pt x="74920" y="79660"/>
                </a:lnTo>
                <a:lnTo>
                  <a:pt x="75650" y="79600"/>
                </a:lnTo>
                <a:lnTo>
                  <a:pt x="75730" y="79650"/>
                </a:lnTo>
                <a:lnTo>
                  <a:pt x="75780" y="79790"/>
                </a:lnTo>
                <a:lnTo>
                  <a:pt x="75720" y="80070"/>
                </a:lnTo>
                <a:lnTo>
                  <a:pt x="75660" y="80190"/>
                </a:lnTo>
                <a:lnTo>
                  <a:pt x="75630" y="80310"/>
                </a:lnTo>
                <a:lnTo>
                  <a:pt x="75660" y="80420"/>
                </a:lnTo>
                <a:lnTo>
                  <a:pt x="75650" y="80500"/>
                </a:lnTo>
                <a:lnTo>
                  <a:pt x="75600" y="80490"/>
                </a:lnTo>
                <a:lnTo>
                  <a:pt x="75470" y="80490"/>
                </a:lnTo>
                <a:lnTo>
                  <a:pt x="75410" y="80470"/>
                </a:lnTo>
                <a:lnTo>
                  <a:pt x="75380" y="80430"/>
                </a:lnTo>
                <a:lnTo>
                  <a:pt x="75190" y="80360"/>
                </a:lnTo>
                <a:lnTo>
                  <a:pt x="74980" y="80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