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Taipei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Taipei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680" y="32110"/>
                </a:moveTo>
                <a:lnTo>
                  <a:pt x="77260" y="32110"/>
                </a:lnTo>
                <a:lnTo>
                  <a:pt x="76910" y="32030"/>
                </a:lnTo>
                <a:lnTo>
                  <a:pt x="76650" y="31800"/>
                </a:lnTo>
                <a:lnTo>
                  <a:pt x="76370" y="31480"/>
                </a:lnTo>
                <a:lnTo>
                  <a:pt x="75960" y="31160"/>
                </a:lnTo>
                <a:lnTo>
                  <a:pt x="75670" y="30670"/>
                </a:lnTo>
                <a:lnTo>
                  <a:pt x="75780" y="30140"/>
                </a:lnTo>
                <a:lnTo>
                  <a:pt x="75700" y="29690"/>
                </a:lnTo>
                <a:lnTo>
                  <a:pt x="75280" y="29290"/>
                </a:lnTo>
                <a:lnTo>
                  <a:pt x="75010" y="28980"/>
                </a:lnTo>
                <a:lnTo>
                  <a:pt x="75130" y="28770"/>
                </a:lnTo>
                <a:lnTo>
                  <a:pt x="75260" y="28600"/>
                </a:lnTo>
                <a:lnTo>
                  <a:pt x="75410" y="28270"/>
                </a:lnTo>
                <a:lnTo>
                  <a:pt x="75670" y="27980"/>
                </a:lnTo>
                <a:lnTo>
                  <a:pt x="76450" y="27510"/>
                </a:lnTo>
                <a:lnTo>
                  <a:pt x="76660" y="27330"/>
                </a:lnTo>
                <a:lnTo>
                  <a:pt x="76950" y="27190"/>
                </a:lnTo>
                <a:lnTo>
                  <a:pt x="77230" y="27280"/>
                </a:lnTo>
                <a:lnTo>
                  <a:pt x="77380" y="27440"/>
                </a:lnTo>
                <a:lnTo>
                  <a:pt x="77340" y="27700"/>
                </a:lnTo>
                <a:lnTo>
                  <a:pt x="77370" y="27940"/>
                </a:lnTo>
                <a:lnTo>
                  <a:pt x="77480" y="28180"/>
                </a:lnTo>
                <a:lnTo>
                  <a:pt x="77600" y="28440"/>
                </a:lnTo>
                <a:lnTo>
                  <a:pt x="77780" y="29160"/>
                </a:lnTo>
                <a:lnTo>
                  <a:pt x="78060" y="29410"/>
                </a:lnTo>
                <a:lnTo>
                  <a:pt x="78170" y="29730"/>
                </a:lnTo>
                <a:lnTo>
                  <a:pt x="78060" y="30210"/>
                </a:lnTo>
                <a:lnTo>
                  <a:pt x="78070" y="30570"/>
                </a:lnTo>
                <a:lnTo>
                  <a:pt x="78400" y="30760"/>
                </a:lnTo>
                <a:lnTo>
                  <a:pt x="78670" y="30990"/>
                </a:lnTo>
                <a:lnTo>
                  <a:pt x="78530" y="31290"/>
                </a:lnTo>
                <a:lnTo>
                  <a:pt x="77980" y="31990"/>
                </a:lnTo>
                <a:lnTo>
                  <a:pt x="77680" y="3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