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Tainan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Tainan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10" y="66440"/>
                </a:moveTo>
                <a:lnTo>
                  <a:pt x="49890" y="66580"/>
                </a:lnTo>
                <a:lnTo>
                  <a:pt x="50520" y="66680"/>
                </a:lnTo>
                <a:lnTo>
                  <a:pt x="51050" y="66810"/>
                </a:lnTo>
                <a:lnTo>
                  <a:pt x="51500" y="66610"/>
                </a:lnTo>
                <a:lnTo>
                  <a:pt x="51680" y="66250"/>
                </a:lnTo>
                <a:lnTo>
                  <a:pt x="52090" y="65990"/>
                </a:lnTo>
                <a:lnTo>
                  <a:pt x="52570" y="65620"/>
                </a:lnTo>
                <a:lnTo>
                  <a:pt x="52910" y="65280"/>
                </a:lnTo>
                <a:lnTo>
                  <a:pt x="53350" y="64950"/>
                </a:lnTo>
                <a:lnTo>
                  <a:pt x="53910" y="64700"/>
                </a:lnTo>
                <a:lnTo>
                  <a:pt x="55010" y="64490"/>
                </a:lnTo>
                <a:lnTo>
                  <a:pt x="55620" y="64460"/>
                </a:lnTo>
                <a:lnTo>
                  <a:pt x="56130" y="64630"/>
                </a:lnTo>
                <a:lnTo>
                  <a:pt x="56420" y="64800"/>
                </a:lnTo>
                <a:lnTo>
                  <a:pt x="56570" y="65110"/>
                </a:lnTo>
                <a:lnTo>
                  <a:pt x="56700" y="65470"/>
                </a:lnTo>
                <a:lnTo>
                  <a:pt x="57410" y="66200"/>
                </a:lnTo>
                <a:lnTo>
                  <a:pt x="57480" y="66740"/>
                </a:lnTo>
                <a:lnTo>
                  <a:pt x="57360" y="67770"/>
                </a:lnTo>
                <a:lnTo>
                  <a:pt x="57470" y="68100"/>
                </a:lnTo>
                <a:lnTo>
                  <a:pt x="57800" y="68350"/>
                </a:lnTo>
                <a:lnTo>
                  <a:pt x="58070" y="68350"/>
                </a:lnTo>
                <a:lnTo>
                  <a:pt x="58450" y="68180"/>
                </a:lnTo>
                <a:lnTo>
                  <a:pt x="58810" y="68130"/>
                </a:lnTo>
                <a:lnTo>
                  <a:pt x="59080" y="68210"/>
                </a:lnTo>
                <a:lnTo>
                  <a:pt x="59680" y="68280"/>
                </a:lnTo>
                <a:lnTo>
                  <a:pt x="59520" y="68760"/>
                </a:lnTo>
                <a:lnTo>
                  <a:pt x="58770" y="69850"/>
                </a:lnTo>
                <a:lnTo>
                  <a:pt x="58050" y="71070"/>
                </a:lnTo>
                <a:lnTo>
                  <a:pt x="57580" y="71670"/>
                </a:lnTo>
                <a:lnTo>
                  <a:pt x="57040" y="72200"/>
                </a:lnTo>
                <a:lnTo>
                  <a:pt x="56580" y="72590"/>
                </a:lnTo>
                <a:lnTo>
                  <a:pt x="56130" y="73050"/>
                </a:lnTo>
                <a:lnTo>
                  <a:pt x="55750" y="73560"/>
                </a:lnTo>
                <a:lnTo>
                  <a:pt x="55540" y="73930"/>
                </a:lnTo>
                <a:lnTo>
                  <a:pt x="55370" y="74330"/>
                </a:lnTo>
                <a:lnTo>
                  <a:pt x="54910" y="74650"/>
                </a:lnTo>
                <a:lnTo>
                  <a:pt x="54450" y="74840"/>
                </a:lnTo>
                <a:lnTo>
                  <a:pt x="54190" y="75020"/>
                </a:lnTo>
                <a:lnTo>
                  <a:pt x="53890" y="75130"/>
                </a:lnTo>
                <a:lnTo>
                  <a:pt x="53280" y="75060"/>
                </a:lnTo>
                <a:lnTo>
                  <a:pt x="52690" y="75120"/>
                </a:lnTo>
                <a:lnTo>
                  <a:pt x="51560" y="74960"/>
                </a:lnTo>
                <a:lnTo>
                  <a:pt x="51210" y="74780"/>
                </a:lnTo>
                <a:lnTo>
                  <a:pt x="50930" y="74160"/>
                </a:lnTo>
                <a:lnTo>
                  <a:pt x="50920" y="74130"/>
                </a:lnTo>
                <a:lnTo>
                  <a:pt x="50470" y="74390"/>
                </a:lnTo>
                <a:lnTo>
                  <a:pt x="50400" y="73940"/>
                </a:lnTo>
                <a:lnTo>
                  <a:pt x="50270" y="73680"/>
                </a:lnTo>
                <a:lnTo>
                  <a:pt x="49990" y="73400"/>
                </a:lnTo>
                <a:lnTo>
                  <a:pt x="50340" y="73150"/>
                </a:lnTo>
                <a:lnTo>
                  <a:pt x="50530" y="72720"/>
                </a:lnTo>
                <a:lnTo>
                  <a:pt x="50450" y="72340"/>
                </a:lnTo>
                <a:lnTo>
                  <a:pt x="49990" y="72270"/>
                </a:lnTo>
                <a:lnTo>
                  <a:pt x="49910" y="72410"/>
                </a:lnTo>
                <a:lnTo>
                  <a:pt x="49830" y="72650"/>
                </a:lnTo>
                <a:lnTo>
                  <a:pt x="49700" y="72840"/>
                </a:lnTo>
                <a:lnTo>
                  <a:pt x="49460" y="72830"/>
                </a:lnTo>
                <a:lnTo>
                  <a:pt x="49370" y="72670"/>
                </a:lnTo>
                <a:lnTo>
                  <a:pt x="49400" y="72170"/>
                </a:lnTo>
                <a:lnTo>
                  <a:pt x="49350" y="71990"/>
                </a:lnTo>
                <a:lnTo>
                  <a:pt x="49050" y="71860"/>
                </a:lnTo>
                <a:lnTo>
                  <a:pt x="48890" y="72010"/>
                </a:lnTo>
                <a:lnTo>
                  <a:pt x="48750" y="72220"/>
                </a:lnTo>
                <a:lnTo>
                  <a:pt x="48560" y="72270"/>
                </a:lnTo>
                <a:lnTo>
                  <a:pt x="48350" y="72090"/>
                </a:lnTo>
                <a:lnTo>
                  <a:pt x="48290" y="71840"/>
                </a:lnTo>
                <a:lnTo>
                  <a:pt x="48340" y="71600"/>
                </a:lnTo>
                <a:lnTo>
                  <a:pt x="48430" y="71430"/>
                </a:lnTo>
                <a:lnTo>
                  <a:pt x="48640" y="71320"/>
                </a:lnTo>
                <a:lnTo>
                  <a:pt x="48910" y="71280"/>
                </a:lnTo>
                <a:lnTo>
                  <a:pt x="49130" y="71210"/>
                </a:lnTo>
                <a:lnTo>
                  <a:pt x="49200" y="70990"/>
                </a:lnTo>
                <a:lnTo>
                  <a:pt x="49100" y="70880"/>
                </a:lnTo>
                <a:lnTo>
                  <a:pt x="48430" y="70710"/>
                </a:lnTo>
                <a:lnTo>
                  <a:pt x="48430" y="70570"/>
                </a:lnTo>
                <a:lnTo>
                  <a:pt x="48990" y="70570"/>
                </a:lnTo>
                <a:lnTo>
                  <a:pt x="48940" y="70380"/>
                </a:lnTo>
                <a:lnTo>
                  <a:pt x="48630" y="70110"/>
                </a:lnTo>
                <a:lnTo>
                  <a:pt x="48430" y="69880"/>
                </a:lnTo>
                <a:lnTo>
                  <a:pt x="48480" y="69590"/>
                </a:lnTo>
                <a:lnTo>
                  <a:pt x="48660" y="69490"/>
                </a:lnTo>
                <a:lnTo>
                  <a:pt x="48850" y="69420"/>
                </a:lnTo>
                <a:lnTo>
                  <a:pt x="48950" y="69240"/>
                </a:lnTo>
                <a:lnTo>
                  <a:pt x="48890" y="68960"/>
                </a:lnTo>
                <a:lnTo>
                  <a:pt x="48790" y="68730"/>
                </a:lnTo>
                <a:lnTo>
                  <a:pt x="48860" y="68510"/>
                </a:lnTo>
                <a:lnTo>
                  <a:pt x="48960" y="68250"/>
                </a:lnTo>
                <a:lnTo>
                  <a:pt x="49120" y="68060"/>
                </a:lnTo>
                <a:lnTo>
                  <a:pt x="49090" y="67890"/>
                </a:lnTo>
                <a:lnTo>
                  <a:pt x="49120" y="67730"/>
                </a:lnTo>
                <a:lnTo>
                  <a:pt x="49360" y="67080"/>
                </a:lnTo>
                <a:lnTo>
                  <a:pt x="49480" y="66960"/>
                </a:lnTo>
                <a:lnTo>
                  <a:pt x="49660" y="66910"/>
                </a:lnTo>
                <a:lnTo>
                  <a:pt x="49390" y="66730"/>
                </a:lnTo>
                <a:lnTo>
                  <a:pt x="49510" y="66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