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Taichung City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Taiwan • State Map | Fully Editable Vector Shape</a:t>
            </a:r>
          </a:p>
        </p:txBody>
      </p:sp>
      <p:sp>
        <p:nvSpPr>
          <p:cNvPr id="101" name="Taichung City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1230" y="43320"/>
                </a:moveTo>
                <a:lnTo>
                  <a:pt x="71280" y="43280"/>
                </a:lnTo>
                <a:lnTo>
                  <a:pt x="72050" y="43210"/>
                </a:lnTo>
                <a:lnTo>
                  <a:pt x="72250" y="43260"/>
                </a:lnTo>
                <a:lnTo>
                  <a:pt x="72510" y="43340"/>
                </a:lnTo>
                <a:lnTo>
                  <a:pt x="72460" y="43740"/>
                </a:lnTo>
                <a:lnTo>
                  <a:pt x="72570" y="44000"/>
                </a:lnTo>
                <a:lnTo>
                  <a:pt x="72920" y="44080"/>
                </a:lnTo>
                <a:lnTo>
                  <a:pt x="73240" y="44270"/>
                </a:lnTo>
                <a:lnTo>
                  <a:pt x="73510" y="44450"/>
                </a:lnTo>
                <a:lnTo>
                  <a:pt x="73790" y="44410"/>
                </a:lnTo>
                <a:lnTo>
                  <a:pt x="74130" y="44240"/>
                </a:lnTo>
                <a:lnTo>
                  <a:pt x="74490" y="44240"/>
                </a:lnTo>
                <a:lnTo>
                  <a:pt x="74910" y="44580"/>
                </a:lnTo>
                <a:lnTo>
                  <a:pt x="74570" y="44930"/>
                </a:lnTo>
                <a:lnTo>
                  <a:pt x="74540" y="45230"/>
                </a:lnTo>
                <a:lnTo>
                  <a:pt x="74370" y="45680"/>
                </a:lnTo>
                <a:lnTo>
                  <a:pt x="73830" y="46020"/>
                </a:lnTo>
                <a:lnTo>
                  <a:pt x="73610" y="46380"/>
                </a:lnTo>
                <a:lnTo>
                  <a:pt x="73520" y="46750"/>
                </a:lnTo>
                <a:lnTo>
                  <a:pt x="73300" y="47020"/>
                </a:lnTo>
                <a:lnTo>
                  <a:pt x="73050" y="47150"/>
                </a:lnTo>
                <a:lnTo>
                  <a:pt x="72960" y="47290"/>
                </a:lnTo>
                <a:lnTo>
                  <a:pt x="72760" y="47440"/>
                </a:lnTo>
                <a:lnTo>
                  <a:pt x="71800" y="47350"/>
                </a:lnTo>
                <a:lnTo>
                  <a:pt x="71460" y="47270"/>
                </a:lnTo>
                <a:lnTo>
                  <a:pt x="71120" y="47290"/>
                </a:lnTo>
                <a:lnTo>
                  <a:pt x="70320" y="47610"/>
                </a:lnTo>
                <a:lnTo>
                  <a:pt x="69870" y="47680"/>
                </a:lnTo>
                <a:lnTo>
                  <a:pt x="69430" y="47700"/>
                </a:lnTo>
                <a:lnTo>
                  <a:pt x="68790" y="48030"/>
                </a:lnTo>
                <a:lnTo>
                  <a:pt x="68470" y="48090"/>
                </a:lnTo>
                <a:lnTo>
                  <a:pt x="68110" y="48300"/>
                </a:lnTo>
                <a:lnTo>
                  <a:pt x="67540" y="48850"/>
                </a:lnTo>
                <a:lnTo>
                  <a:pt x="67180" y="48990"/>
                </a:lnTo>
                <a:lnTo>
                  <a:pt x="66700" y="48980"/>
                </a:lnTo>
                <a:lnTo>
                  <a:pt x="66360" y="49260"/>
                </a:lnTo>
                <a:lnTo>
                  <a:pt x="66170" y="49650"/>
                </a:lnTo>
                <a:lnTo>
                  <a:pt x="65920" y="49720"/>
                </a:lnTo>
                <a:lnTo>
                  <a:pt x="65280" y="49240"/>
                </a:lnTo>
                <a:lnTo>
                  <a:pt x="65060" y="49380"/>
                </a:lnTo>
                <a:lnTo>
                  <a:pt x="64640" y="49930"/>
                </a:lnTo>
                <a:lnTo>
                  <a:pt x="64210" y="49950"/>
                </a:lnTo>
                <a:lnTo>
                  <a:pt x="63480" y="49840"/>
                </a:lnTo>
                <a:lnTo>
                  <a:pt x="63020" y="50060"/>
                </a:lnTo>
                <a:lnTo>
                  <a:pt x="62750" y="50670"/>
                </a:lnTo>
                <a:lnTo>
                  <a:pt x="62210" y="51710"/>
                </a:lnTo>
                <a:lnTo>
                  <a:pt x="61850" y="52050"/>
                </a:lnTo>
                <a:lnTo>
                  <a:pt x="61550" y="52100"/>
                </a:lnTo>
                <a:lnTo>
                  <a:pt x="60250" y="51920"/>
                </a:lnTo>
                <a:lnTo>
                  <a:pt x="59950" y="51910"/>
                </a:lnTo>
                <a:lnTo>
                  <a:pt x="59940" y="51810"/>
                </a:lnTo>
                <a:lnTo>
                  <a:pt x="59550" y="51550"/>
                </a:lnTo>
                <a:lnTo>
                  <a:pt x="59240" y="51500"/>
                </a:lnTo>
                <a:lnTo>
                  <a:pt x="59150" y="51250"/>
                </a:lnTo>
                <a:lnTo>
                  <a:pt x="59150" y="50970"/>
                </a:lnTo>
                <a:lnTo>
                  <a:pt x="59010" y="50680"/>
                </a:lnTo>
                <a:lnTo>
                  <a:pt x="58780" y="50320"/>
                </a:lnTo>
                <a:lnTo>
                  <a:pt x="58460" y="50060"/>
                </a:lnTo>
                <a:lnTo>
                  <a:pt x="57610" y="49810"/>
                </a:lnTo>
                <a:lnTo>
                  <a:pt x="57280" y="49420"/>
                </a:lnTo>
                <a:lnTo>
                  <a:pt x="57210" y="48870"/>
                </a:lnTo>
                <a:lnTo>
                  <a:pt x="57020" y="48410"/>
                </a:lnTo>
                <a:lnTo>
                  <a:pt x="56730" y="48160"/>
                </a:lnTo>
                <a:lnTo>
                  <a:pt x="56310" y="48030"/>
                </a:lnTo>
                <a:lnTo>
                  <a:pt x="56360" y="47970"/>
                </a:lnTo>
                <a:lnTo>
                  <a:pt x="56410" y="47730"/>
                </a:lnTo>
                <a:lnTo>
                  <a:pt x="56650" y="47540"/>
                </a:lnTo>
                <a:lnTo>
                  <a:pt x="56810" y="47070"/>
                </a:lnTo>
                <a:lnTo>
                  <a:pt x="57000" y="46190"/>
                </a:lnTo>
                <a:lnTo>
                  <a:pt x="57670" y="45020"/>
                </a:lnTo>
                <a:lnTo>
                  <a:pt x="57880" y="44310"/>
                </a:lnTo>
                <a:lnTo>
                  <a:pt x="58120" y="43910"/>
                </a:lnTo>
                <a:lnTo>
                  <a:pt x="59080" y="42850"/>
                </a:lnTo>
                <a:lnTo>
                  <a:pt x="59740" y="43880"/>
                </a:lnTo>
                <a:lnTo>
                  <a:pt x="60080" y="44240"/>
                </a:lnTo>
                <a:lnTo>
                  <a:pt x="60530" y="44630"/>
                </a:lnTo>
                <a:lnTo>
                  <a:pt x="61620" y="45430"/>
                </a:lnTo>
                <a:lnTo>
                  <a:pt x="62150" y="45690"/>
                </a:lnTo>
                <a:lnTo>
                  <a:pt x="62620" y="45780"/>
                </a:lnTo>
                <a:lnTo>
                  <a:pt x="63460" y="46260"/>
                </a:lnTo>
                <a:lnTo>
                  <a:pt x="64340" y="46210"/>
                </a:lnTo>
                <a:lnTo>
                  <a:pt x="64710" y="46010"/>
                </a:lnTo>
                <a:lnTo>
                  <a:pt x="64770" y="45480"/>
                </a:lnTo>
                <a:lnTo>
                  <a:pt x="65170" y="45240"/>
                </a:lnTo>
                <a:lnTo>
                  <a:pt x="65880" y="45300"/>
                </a:lnTo>
                <a:lnTo>
                  <a:pt x="66320" y="45470"/>
                </a:lnTo>
                <a:lnTo>
                  <a:pt x="66680" y="45870"/>
                </a:lnTo>
                <a:lnTo>
                  <a:pt x="67070" y="46030"/>
                </a:lnTo>
                <a:lnTo>
                  <a:pt x="67710" y="45680"/>
                </a:lnTo>
                <a:lnTo>
                  <a:pt x="68200" y="45480"/>
                </a:lnTo>
                <a:lnTo>
                  <a:pt x="69040" y="44820"/>
                </a:lnTo>
                <a:lnTo>
                  <a:pt x="69460" y="44580"/>
                </a:lnTo>
                <a:lnTo>
                  <a:pt x="69790" y="44270"/>
                </a:lnTo>
                <a:lnTo>
                  <a:pt x="70090" y="44050"/>
                </a:lnTo>
                <a:lnTo>
                  <a:pt x="70480" y="44060"/>
                </a:lnTo>
                <a:lnTo>
                  <a:pt x="70830" y="43910"/>
                </a:lnTo>
                <a:lnTo>
                  <a:pt x="70960" y="43510"/>
                </a:lnTo>
                <a:lnTo>
                  <a:pt x="71230" y="433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