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Pingtung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Pingtu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110" y="83620"/>
                </a:moveTo>
                <a:lnTo>
                  <a:pt x="55690" y="82140"/>
                </a:lnTo>
                <a:lnTo>
                  <a:pt x="55660" y="81550"/>
                </a:lnTo>
                <a:lnTo>
                  <a:pt x="55460" y="81010"/>
                </a:lnTo>
                <a:lnTo>
                  <a:pt x="55480" y="80500"/>
                </a:lnTo>
                <a:lnTo>
                  <a:pt x="55880" y="78970"/>
                </a:lnTo>
                <a:lnTo>
                  <a:pt x="55890" y="78280"/>
                </a:lnTo>
                <a:lnTo>
                  <a:pt x="55850" y="77780"/>
                </a:lnTo>
                <a:lnTo>
                  <a:pt x="56040" y="77210"/>
                </a:lnTo>
                <a:lnTo>
                  <a:pt x="56130" y="76690"/>
                </a:lnTo>
                <a:lnTo>
                  <a:pt x="56260" y="76340"/>
                </a:lnTo>
                <a:lnTo>
                  <a:pt x="57550" y="76420"/>
                </a:lnTo>
                <a:lnTo>
                  <a:pt x="58120" y="76210"/>
                </a:lnTo>
                <a:lnTo>
                  <a:pt x="58580" y="75700"/>
                </a:lnTo>
                <a:lnTo>
                  <a:pt x="59260" y="75380"/>
                </a:lnTo>
                <a:lnTo>
                  <a:pt x="60200" y="75860"/>
                </a:lnTo>
                <a:lnTo>
                  <a:pt x="60680" y="75430"/>
                </a:lnTo>
                <a:lnTo>
                  <a:pt x="61200" y="75300"/>
                </a:lnTo>
                <a:lnTo>
                  <a:pt x="61740" y="75940"/>
                </a:lnTo>
                <a:lnTo>
                  <a:pt x="62170" y="76340"/>
                </a:lnTo>
                <a:lnTo>
                  <a:pt x="62780" y="75860"/>
                </a:lnTo>
                <a:lnTo>
                  <a:pt x="63090" y="75840"/>
                </a:lnTo>
                <a:lnTo>
                  <a:pt x="63470" y="75910"/>
                </a:lnTo>
                <a:lnTo>
                  <a:pt x="63720" y="76380"/>
                </a:lnTo>
                <a:lnTo>
                  <a:pt x="63770" y="76730"/>
                </a:lnTo>
                <a:lnTo>
                  <a:pt x="64160" y="76830"/>
                </a:lnTo>
                <a:lnTo>
                  <a:pt x="64560" y="77090"/>
                </a:lnTo>
                <a:lnTo>
                  <a:pt x="64360" y="78080"/>
                </a:lnTo>
                <a:lnTo>
                  <a:pt x="64350" y="78460"/>
                </a:lnTo>
                <a:lnTo>
                  <a:pt x="64200" y="78810"/>
                </a:lnTo>
                <a:lnTo>
                  <a:pt x="63500" y="79110"/>
                </a:lnTo>
                <a:lnTo>
                  <a:pt x="63150" y="79310"/>
                </a:lnTo>
                <a:lnTo>
                  <a:pt x="62600" y="79430"/>
                </a:lnTo>
                <a:lnTo>
                  <a:pt x="62210" y="79750"/>
                </a:lnTo>
                <a:lnTo>
                  <a:pt x="62040" y="80220"/>
                </a:lnTo>
                <a:lnTo>
                  <a:pt x="61780" y="80700"/>
                </a:lnTo>
                <a:lnTo>
                  <a:pt x="61560" y="81240"/>
                </a:lnTo>
                <a:lnTo>
                  <a:pt x="61500" y="82300"/>
                </a:lnTo>
                <a:lnTo>
                  <a:pt x="61590" y="82770"/>
                </a:lnTo>
                <a:lnTo>
                  <a:pt x="61730" y="83210"/>
                </a:lnTo>
                <a:lnTo>
                  <a:pt x="61810" y="83720"/>
                </a:lnTo>
                <a:lnTo>
                  <a:pt x="61810" y="84100"/>
                </a:lnTo>
                <a:lnTo>
                  <a:pt x="62000" y="84470"/>
                </a:lnTo>
                <a:lnTo>
                  <a:pt x="62330" y="84870"/>
                </a:lnTo>
                <a:lnTo>
                  <a:pt x="62150" y="85140"/>
                </a:lnTo>
                <a:lnTo>
                  <a:pt x="61770" y="85370"/>
                </a:lnTo>
                <a:lnTo>
                  <a:pt x="61620" y="85650"/>
                </a:lnTo>
                <a:lnTo>
                  <a:pt x="61580" y="85980"/>
                </a:lnTo>
                <a:lnTo>
                  <a:pt x="61780" y="86260"/>
                </a:lnTo>
                <a:lnTo>
                  <a:pt x="62020" y="86380"/>
                </a:lnTo>
                <a:lnTo>
                  <a:pt x="62250" y="86700"/>
                </a:lnTo>
                <a:lnTo>
                  <a:pt x="62240" y="87110"/>
                </a:lnTo>
                <a:lnTo>
                  <a:pt x="62280" y="87550"/>
                </a:lnTo>
                <a:lnTo>
                  <a:pt x="62510" y="87980"/>
                </a:lnTo>
                <a:lnTo>
                  <a:pt x="62840" y="88330"/>
                </a:lnTo>
                <a:lnTo>
                  <a:pt x="63580" y="88670"/>
                </a:lnTo>
                <a:lnTo>
                  <a:pt x="63900" y="88640"/>
                </a:lnTo>
                <a:lnTo>
                  <a:pt x="63960" y="92360"/>
                </a:lnTo>
                <a:lnTo>
                  <a:pt x="63850" y="92890"/>
                </a:lnTo>
                <a:lnTo>
                  <a:pt x="63670" y="93320"/>
                </a:lnTo>
                <a:lnTo>
                  <a:pt x="63430" y="93500"/>
                </a:lnTo>
                <a:lnTo>
                  <a:pt x="63140" y="93770"/>
                </a:lnTo>
                <a:lnTo>
                  <a:pt x="63150" y="94370"/>
                </a:lnTo>
                <a:lnTo>
                  <a:pt x="63250" y="95030"/>
                </a:lnTo>
                <a:lnTo>
                  <a:pt x="63230" y="95450"/>
                </a:lnTo>
                <a:lnTo>
                  <a:pt x="62900" y="94960"/>
                </a:lnTo>
                <a:lnTo>
                  <a:pt x="62410" y="94590"/>
                </a:lnTo>
                <a:lnTo>
                  <a:pt x="61840" y="94340"/>
                </a:lnTo>
                <a:lnTo>
                  <a:pt x="61270" y="94200"/>
                </a:lnTo>
                <a:lnTo>
                  <a:pt x="61250" y="94670"/>
                </a:lnTo>
                <a:lnTo>
                  <a:pt x="61080" y="94840"/>
                </a:lnTo>
                <a:lnTo>
                  <a:pt x="60840" y="94780"/>
                </a:lnTo>
                <a:lnTo>
                  <a:pt x="60570" y="94560"/>
                </a:lnTo>
                <a:lnTo>
                  <a:pt x="60560" y="94390"/>
                </a:lnTo>
                <a:lnTo>
                  <a:pt x="60650" y="93890"/>
                </a:lnTo>
                <a:lnTo>
                  <a:pt x="60250" y="93220"/>
                </a:lnTo>
                <a:lnTo>
                  <a:pt x="60220" y="93040"/>
                </a:lnTo>
                <a:lnTo>
                  <a:pt x="60220" y="92900"/>
                </a:lnTo>
                <a:lnTo>
                  <a:pt x="60250" y="92660"/>
                </a:lnTo>
                <a:lnTo>
                  <a:pt x="60250" y="91890"/>
                </a:lnTo>
                <a:lnTo>
                  <a:pt x="60290" y="91660"/>
                </a:lnTo>
                <a:lnTo>
                  <a:pt x="60470" y="91410"/>
                </a:lnTo>
                <a:lnTo>
                  <a:pt x="60510" y="91190"/>
                </a:lnTo>
                <a:lnTo>
                  <a:pt x="59070" y="87470"/>
                </a:lnTo>
                <a:lnTo>
                  <a:pt x="58960" y="87260"/>
                </a:lnTo>
                <a:lnTo>
                  <a:pt x="58560" y="86770"/>
                </a:lnTo>
                <a:lnTo>
                  <a:pt x="58240" y="86060"/>
                </a:lnTo>
                <a:lnTo>
                  <a:pt x="58100" y="85850"/>
                </a:lnTo>
                <a:lnTo>
                  <a:pt x="57510" y="85390"/>
                </a:lnTo>
                <a:lnTo>
                  <a:pt x="57280" y="85260"/>
                </a:lnTo>
                <a:lnTo>
                  <a:pt x="57200" y="85230"/>
                </a:lnTo>
                <a:lnTo>
                  <a:pt x="57120" y="85170"/>
                </a:lnTo>
                <a:lnTo>
                  <a:pt x="57050" y="84910"/>
                </a:lnTo>
                <a:lnTo>
                  <a:pt x="57000" y="84810"/>
                </a:lnTo>
                <a:lnTo>
                  <a:pt x="56690" y="84600"/>
                </a:lnTo>
                <a:lnTo>
                  <a:pt x="55960" y="84260"/>
                </a:lnTo>
                <a:lnTo>
                  <a:pt x="55640" y="84030"/>
                </a:lnTo>
                <a:lnTo>
                  <a:pt x="55290" y="83730"/>
                </a:lnTo>
                <a:lnTo>
                  <a:pt x="55130" y="83630"/>
                </a:lnTo>
                <a:lnTo>
                  <a:pt x="55110" y="83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