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Penghu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Taiwan • State Map | Fully Editable Vector Shape</a:t>
            </a:r>
          </a:p>
        </p:txBody>
      </p:sp>
      <p:sp>
        <p:nvSpPr>
          <p:cNvPr id="101" name="Penghu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40970" y="61160"/>
                </a:moveTo>
                <a:lnTo>
                  <a:pt x="41060" y="61450"/>
                </a:lnTo>
                <a:lnTo>
                  <a:pt x="41020" y="61670"/>
                </a:lnTo>
                <a:lnTo>
                  <a:pt x="40880" y="61530"/>
                </a:lnTo>
                <a:lnTo>
                  <a:pt x="40690" y="61400"/>
                </a:lnTo>
                <a:lnTo>
                  <a:pt x="40490" y="61360"/>
                </a:lnTo>
                <a:lnTo>
                  <a:pt x="40210" y="61520"/>
                </a:lnTo>
                <a:lnTo>
                  <a:pt x="40000" y="61550"/>
                </a:lnTo>
                <a:lnTo>
                  <a:pt x="39900" y="61600"/>
                </a:lnTo>
                <a:lnTo>
                  <a:pt x="39850" y="61710"/>
                </a:lnTo>
                <a:lnTo>
                  <a:pt x="39770" y="62000"/>
                </a:lnTo>
                <a:lnTo>
                  <a:pt x="39720" y="62090"/>
                </a:lnTo>
                <a:lnTo>
                  <a:pt x="39380" y="62290"/>
                </a:lnTo>
                <a:lnTo>
                  <a:pt x="39040" y="62340"/>
                </a:lnTo>
                <a:lnTo>
                  <a:pt x="38690" y="62200"/>
                </a:lnTo>
                <a:lnTo>
                  <a:pt x="38340" y="61850"/>
                </a:lnTo>
                <a:lnTo>
                  <a:pt x="38430" y="61670"/>
                </a:lnTo>
                <a:lnTo>
                  <a:pt x="38620" y="61900"/>
                </a:lnTo>
                <a:lnTo>
                  <a:pt x="38910" y="61960"/>
                </a:lnTo>
                <a:lnTo>
                  <a:pt x="39220" y="61880"/>
                </a:lnTo>
                <a:lnTo>
                  <a:pt x="39480" y="61670"/>
                </a:lnTo>
                <a:lnTo>
                  <a:pt x="39300" y="61600"/>
                </a:lnTo>
                <a:lnTo>
                  <a:pt x="39160" y="61520"/>
                </a:lnTo>
                <a:lnTo>
                  <a:pt x="39050" y="61400"/>
                </a:lnTo>
                <a:lnTo>
                  <a:pt x="38950" y="61240"/>
                </a:lnTo>
                <a:lnTo>
                  <a:pt x="38910" y="61310"/>
                </a:lnTo>
                <a:lnTo>
                  <a:pt x="38910" y="61330"/>
                </a:lnTo>
                <a:lnTo>
                  <a:pt x="38890" y="61350"/>
                </a:lnTo>
                <a:lnTo>
                  <a:pt x="38820" y="61390"/>
                </a:lnTo>
                <a:lnTo>
                  <a:pt x="38800" y="61100"/>
                </a:lnTo>
                <a:lnTo>
                  <a:pt x="38820" y="60810"/>
                </a:lnTo>
                <a:lnTo>
                  <a:pt x="38950" y="60810"/>
                </a:lnTo>
                <a:lnTo>
                  <a:pt x="39100" y="60850"/>
                </a:lnTo>
                <a:lnTo>
                  <a:pt x="39630" y="60510"/>
                </a:lnTo>
                <a:lnTo>
                  <a:pt x="39970" y="60400"/>
                </a:lnTo>
                <a:lnTo>
                  <a:pt x="39880" y="60720"/>
                </a:lnTo>
                <a:lnTo>
                  <a:pt x="39840" y="60810"/>
                </a:lnTo>
                <a:lnTo>
                  <a:pt x="40130" y="60720"/>
                </a:lnTo>
                <a:lnTo>
                  <a:pt x="40350" y="60750"/>
                </a:lnTo>
                <a:lnTo>
                  <a:pt x="40510" y="60730"/>
                </a:lnTo>
                <a:lnTo>
                  <a:pt x="40630" y="60540"/>
                </a:lnTo>
                <a:lnTo>
                  <a:pt x="40970" y="61160"/>
                </a:lnTo>
                <a:close/>
                <a:moveTo>
                  <a:pt x="37390" y="60540"/>
                </a:moveTo>
                <a:lnTo>
                  <a:pt x="37620" y="59790"/>
                </a:lnTo>
                <a:lnTo>
                  <a:pt x="37850" y="59570"/>
                </a:lnTo>
                <a:lnTo>
                  <a:pt x="38150" y="59830"/>
                </a:lnTo>
                <a:lnTo>
                  <a:pt x="37970" y="59940"/>
                </a:lnTo>
                <a:lnTo>
                  <a:pt x="37850" y="60200"/>
                </a:lnTo>
                <a:lnTo>
                  <a:pt x="37650" y="60810"/>
                </a:lnTo>
                <a:lnTo>
                  <a:pt x="37640" y="60970"/>
                </a:lnTo>
                <a:lnTo>
                  <a:pt x="37690" y="61110"/>
                </a:lnTo>
                <a:lnTo>
                  <a:pt x="37670" y="61210"/>
                </a:lnTo>
                <a:lnTo>
                  <a:pt x="37450" y="61240"/>
                </a:lnTo>
                <a:lnTo>
                  <a:pt x="37290" y="61250"/>
                </a:lnTo>
                <a:lnTo>
                  <a:pt x="37180" y="61270"/>
                </a:lnTo>
                <a:lnTo>
                  <a:pt x="37090" y="61310"/>
                </a:lnTo>
                <a:lnTo>
                  <a:pt x="37000" y="61390"/>
                </a:lnTo>
                <a:lnTo>
                  <a:pt x="36730" y="61390"/>
                </a:lnTo>
                <a:lnTo>
                  <a:pt x="36780" y="61240"/>
                </a:lnTo>
                <a:lnTo>
                  <a:pt x="36870" y="61150"/>
                </a:lnTo>
                <a:lnTo>
                  <a:pt x="37000" y="61100"/>
                </a:lnTo>
                <a:lnTo>
                  <a:pt x="37180" y="61090"/>
                </a:lnTo>
                <a:lnTo>
                  <a:pt x="37340" y="61030"/>
                </a:lnTo>
                <a:lnTo>
                  <a:pt x="37380" y="60880"/>
                </a:lnTo>
                <a:lnTo>
                  <a:pt x="37390" y="60540"/>
                </a:lnTo>
                <a:close/>
                <a:moveTo>
                  <a:pt x="39200" y="60040"/>
                </a:moveTo>
                <a:lnTo>
                  <a:pt x="39140" y="59790"/>
                </a:lnTo>
                <a:lnTo>
                  <a:pt x="38990" y="59580"/>
                </a:lnTo>
                <a:lnTo>
                  <a:pt x="38680" y="59270"/>
                </a:lnTo>
                <a:lnTo>
                  <a:pt x="39080" y="58970"/>
                </a:lnTo>
                <a:lnTo>
                  <a:pt x="39320" y="59100"/>
                </a:lnTo>
                <a:lnTo>
                  <a:pt x="39550" y="59300"/>
                </a:lnTo>
                <a:lnTo>
                  <a:pt x="39650" y="59510"/>
                </a:lnTo>
                <a:lnTo>
                  <a:pt x="39470" y="59680"/>
                </a:lnTo>
                <a:lnTo>
                  <a:pt x="39540" y="59930"/>
                </a:lnTo>
                <a:lnTo>
                  <a:pt x="39440" y="60100"/>
                </a:lnTo>
                <a:lnTo>
                  <a:pt x="39280" y="60150"/>
                </a:lnTo>
                <a:lnTo>
                  <a:pt x="39200" y="6004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