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New Taipei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New Taipei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410" y="38160"/>
                </a:moveTo>
                <a:lnTo>
                  <a:pt x="75230" y="37760"/>
                </a:lnTo>
                <a:lnTo>
                  <a:pt x="74590" y="37160"/>
                </a:lnTo>
                <a:lnTo>
                  <a:pt x="74490" y="36750"/>
                </a:lnTo>
                <a:lnTo>
                  <a:pt x="74430" y="36380"/>
                </a:lnTo>
                <a:lnTo>
                  <a:pt x="74660" y="36110"/>
                </a:lnTo>
                <a:lnTo>
                  <a:pt x="74760" y="35730"/>
                </a:lnTo>
                <a:lnTo>
                  <a:pt x="74160" y="34840"/>
                </a:lnTo>
                <a:lnTo>
                  <a:pt x="73790" y="34700"/>
                </a:lnTo>
                <a:lnTo>
                  <a:pt x="73260" y="34730"/>
                </a:lnTo>
                <a:lnTo>
                  <a:pt x="72890" y="34520"/>
                </a:lnTo>
                <a:lnTo>
                  <a:pt x="72990" y="34040"/>
                </a:lnTo>
                <a:lnTo>
                  <a:pt x="72910" y="33670"/>
                </a:lnTo>
                <a:lnTo>
                  <a:pt x="72530" y="33300"/>
                </a:lnTo>
                <a:lnTo>
                  <a:pt x="72450" y="32930"/>
                </a:lnTo>
                <a:lnTo>
                  <a:pt x="72530" y="32520"/>
                </a:lnTo>
                <a:lnTo>
                  <a:pt x="72510" y="32070"/>
                </a:lnTo>
                <a:lnTo>
                  <a:pt x="72780" y="31780"/>
                </a:lnTo>
                <a:lnTo>
                  <a:pt x="73720" y="31500"/>
                </a:lnTo>
                <a:lnTo>
                  <a:pt x="73960" y="31250"/>
                </a:lnTo>
                <a:lnTo>
                  <a:pt x="74030" y="30950"/>
                </a:lnTo>
                <a:lnTo>
                  <a:pt x="74000" y="30660"/>
                </a:lnTo>
                <a:lnTo>
                  <a:pt x="73630" y="30120"/>
                </a:lnTo>
                <a:lnTo>
                  <a:pt x="73320" y="29960"/>
                </a:lnTo>
                <a:lnTo>
                  <a:pt x="73030" y="29890"/>
                </a:lnTo>
                <a:lnTo>
                  <a:pt x="72800" y="29680"/>
                </a:lnTo>
                <a:lnTo>
                  <a:pt x="72460" y="29460"/>
                </a:lnTo>
                <a:lnTo>
                  <a:pt x="72000" y="29240"/>
                </a:lnTo>
                <a:lnTo>
                  <a:pt x="71700" y="28910"/>
                </a:lnTo>
                <a:lnTo>
                  <a:pt x="72510" y="28760"/>
                </a:lnTo>
                <a:lnTo>
                  <a:pt x="72850" y="28630"/>
                </a:lnTo>
                <a:lnTo>
                  <a:pt x="73300" y="28260"/>
                </a:lnTo>
                <a:lnTo>
                  <a:pt x="73430" y="28190"/>
                </a:lnTo>
                <a:lnTo>
                  <a:pt x="73590" y="28160"/>
                </a:lnTo>
                <a:lnTo>
                  <a:pt x="73810" y="28160"/>
                </a:lnTo>
                <a:lnTo>
                  <a:pt x="74070" y="28240"/>
                </a:lnTo>
                <a:lnTo>
                  <a:pt x="74200" y="28430"/>
                </a:lnTo>
                <a:lnTo>
                  <a:pt x="74290" y="28630"/>
                </a:lnTo>
                <a:lnTo>
                  <a:pt x="74400" y="28740"/>
                </a:lnTo>
                <a:lnTo>
                  <a:pt x="74650" y="28640"/>
                </a:lnTo>
                <a:lnTo>
                  <a:pt x="74390" y="28230"/>
                </a:lnTo>
                <a:lnTo>
                  <a:pt x="73970" y="27810"/>
                </a:lnTo>
                <a:lnTo>
                  <a:pt x="73750" y="27670"/>
                </a:lnTo>
                <a:lnTo>
                  <a:pt x="73820" y="27480"/>
                </a:lnTo>
                <a:lnTo>
                  <a:pt x="73950" y="27370"/>
                </a:lnTo>
                <a:lnTo>
                  <a:pt x="74080" y="27300"/>
                </a:lnTo>
                <a:lnTo>
                  <a:pt x="74140" y="27240"/>
                </a:lnTo>
                <a:lnTo>
                  <a:pt x="74290" y="26860"/>
                </a:lnTo>
                <a:lnTo>
                  <a:pt x="74520" y="26440"/>
                </a:lnTo>
                <a:lnTo>
                  <a:pt x="74990" y="26010"/>
                </a:lnTo>
                <a:lnTo>
                  <a:pt x="75690" y="25660"/>
                </a:lnTo>
                <a:lnTo>
                  <a:pt x="76480" y="25480"/>
                </a:lnTo>
                <a:lnTo>
                  <a:pt x="77260" y="25570"/>
                </a:lnTo>
                <a:lnTo>
                  <a:pt x="77580" y="25820"/>
                </a:lnTo>
                <a:lnTo>
                  <a:pt x="78310" y="26830"/>
                </a:lnTo>
                <a:lnTo>
                  <a:pt x="78560" y="27370"/>
                </a:lnTo>
                <a:lnTo>
                  <a:pt x="78650" y="27340"/>
                </a:lnTo>
                <a:lnTo>
                  <a:pt x="78840" y="27280"/>
                </a:lnTo>
                <a:lnTo>
                  <a:pt x="79070" y="27260"/>
                </a:lnTo>
                <a:lnTo>
                  <a:pt x="79220" y="27300"/>
                </a:lnTo>
                <a:lnTo>
                  <a:pt x="79210" y="27370"/>
                </a:lnTo>
                <a:lnTo>
                  <a:pt x="79140" y="27460"/>
                </a:lnTo>
                <a:lnTo>
                  <a:pt x="79070" y="27590"/>
                </a:lnTo>
                <a:lnTo>
                  <a:pt x="79070" y="27740"/>
                </a:lnTo>
                <a:lnTo>
                  <a:pt x="79150" y="27830"/>
                </a:lnTo>
                <a:lnTo>
                  <a:pt x="79310" y="27950"/>
                </a:lnTo>
                <a:lnTo>
                  <a:pt x="79000" y="28160"/>
                </a:lnTo>
                <a:lnTo>
                  <a:pt x="78480" y="28390"/>
                </a:lnTo>
                <a:lnTo>
                  <a:pt x="78250" y="28540"/>
                </a:lnTo>
                <a:lnTo>
                  <a:pt x="78290" y="28750"/>
                </a:lnTo>
                <a:lnTo>
                  <a:pt x="78500" y="29020"/>
                </a:lnTo>
                <a:lnTo>
                  <a:pt x="78620" y="29270"/>
                </a:lnTo>
                <a:lnTo>
                  <a:pt x="78830" y="29520"/>
                </a:lnTo>
                <a:lnTo>
                  <a:pt x="79090" y="29770"/>
                </a:lnTo>
                <a:lnTo>
                  <a:pt x="79310" y="29930"/>
                </a:lnTo>
                <a:lnTo>
                  <a:pt x="80070" y="30240"/>
                </a:lnTo>
                <a:lnTo>
                  <a:pt x="80440" y="30290"/>
                </a:lnTo>
                <a:lnTo>
                  <a:pt x="80730" y="30180"/>
                </a:lnTo>
                <a:lnTo>
                  <a:pt x="80910" y="30050"/>
                </a:lnTo>
                <a:lnTo>
                  <a:pt x="80940" y="29870"/>
                </a:lnTo>
                <a:lnTo>
                  <a:pt x="80670" y="29590"/>
                </a:lnTo>
                <a:lnTo>
                  <a:pt x="80660" y="29370"/>
                </a:lnTo>
                <a:lnTo>
                  <a:pt x="80680" y="28510"/>
                </a:lnTo>
                <a:lnTo>
                  <a:pt x="83170" y="29120"/>
                </a:lnTo>
                <a:lnTo>
                  <a:pt x="83410" y="29270"/>
                </a:lnTo>
                <a:lnTo>
                  <a:pt x="83290" y="29530"/>
                </a:lnTo>
                <a:lnTo>
                  <a:pt x="83260" y="29740"/>
                </a:lnTo>
                <a:lnTo>
                  <a:pt x="83310" y="30120"/>
                </a:lnTo>
                <a:lnTo>
                  <a:pt x="83480" y="30740"/>
                </a:lnTo>
                <a:lnTo>
                  <a:pt x="83670" y="31040"/>
                </a:lnTo>
                <a:lnTo>
                  <a:pt x="83830" y="31110"/>
                </a:lnTo>
                <a:lnTo>
                  <a:pt x="84330" y="31030"/>
                </a:lnTo>
                <a:lnTo>
                  <a:pt x="84590" y="31060"/>
                </a:lnTo>
                <a:lnTo>
                  <a:pt x="84890" y="31140"/>
                </a:lnTo>
                <a:lnTo>
                  <a:pt x="85160" y="31270"/>
                </a:lnTo>
                <a:lnTo>
                  <a:pt x="85310" y="31460"/>
                </a:lnTo>
                <a:lnTo>
                  <a:pt x="84680" y="31770"/>
                </a:lnTo>
                <a:lnTo>
                  <a:pt x="84620" y="31690"/>
                </a:lnTo>
                <a:lnTo>
                  <a:pt x="84380" y="31550"/>
                </a:lnTo>
                <a:lnTo>
                  <a:pt x="83950" y="31640"/>
                </a:lnTo>
                <a:lnTo>
                  <a:pt x="83350" y="31960"/>
                </a:lnTo>
                <a:lnTo>
                  <a:pt x="83090" y="32140"/>
                </a:lnTo>
                <a:lnTo>
                  <a:pt x="82280" y="32300"/>
                </a:lnTo>
                <a:lnTo>
                  <a:pt x="82180" y="32520"/>
                </a:lnTo>
                <a:lnTo>
                  <a:pt x="82360" y="32770"/>
                </a:lnTo>
                <a:lnTo>
                  <a:pt x="82240" y="33050"/>
                </a:lnTo>
                <a:lnTo>
                  <a:pt x="81910" y="33260"/>
                </a:lnTo>
                <a:lnTo>
                  <a:pt x="81660" y="33350"/>
                </a:lnTo>
                <a:lnTo>
                  <a:pt x="81390" y="33490"/>
                </a:lnTo>
                <a:lnTo>
                  <a:pt x="81160" y="33780"/>
                </a:lnTo>
                <a:lnTo>
                  <a:pt x="80930" y="34150"/>
                </a:lnTo>
                <a:lnTo>
                  <a:pt x="80570" y="34410"/>
                </a:lnTo>
                <a:lnTo>
                  <a:pt x="80120" y="34540"/>
                </a:lnTo>
                <a:lnTo>
                  <a:pt x="79150" y="35130"/>
                </a:lnTo>
                <a:lnTo>
                  <a:pt x="78210" y="35510"/>
                </a:lnTo>
                <a:lnTo>
                  <a:pt x="77940" y="35670"/>
                </a:lnTo>
                <a:lnTo>
                  <a:pt x="77600" y="35960"/>
                </a:lnTo>
                <a:lnTo>
                  <a:pt x="77460" y="36320"/>
                </a:lnTo>
                <a:lnTo>
                  <a:pt x="77470" y="36620"/>
                </a:lnTo>
                <a:lnTo>
                  <a:pt x="77540" y="36850"/>
                </a:lnTo>
                <a:lnTo>
                  <a:pt x="77570" y="36990"/>
                </a:lnTo>
                <a:lnTo>
                  <a:pt x="77290" y="37190"/>
                </a:lnTo>
                <a:lnTo>
                  <a:pt x="76810" y="37420"/>
                </a:lnTo>
                <a:lnTo>
                  <a:pt x="76450" y="37670"/>
                </a:lnTo>
                <a:lnTo>
                  <a:pt x="76180" y="37910"/>
                </a:lnTo>
                <a:lnTo>
                  <a:pt x="75830" y="38040"/>
                </a:lnTo>
                <a:lnTo>
                  <a:pt x="75410" y="38160"/>
                </a:lnTo>
                <a:close/>
                <a:moveTo>
                  <a:pt x="77680" y="32110"/>
                </a:moveTo>
                <a:lnTo>
                  <a:pt x="77980" y="31990"/>
                </a:lnTo>
                <a:lnTo>
                  <a:pt x="78530" y="31290"/>
                </a:lnTo>
                <a:lnTo>
                  <a:pt x="78670" y="30990"/>
                </a:lnTo>
                <a:lnTo>
                  <a:pt x="78400" y="30760"/>
                </a:lnTo>
                <a:lnTo>
                  <a:pt x="78070" y="30570"/>
                </a:lnTo>
                <a:lnTo>
                  <a:pt x="78060" y="30210"/>
                </a:lnTo>
                <a:lnTo>
                  <a:pt x="78170" y="29730"/>
                </a:lnTo>
                <a:lnTo>
                  <a:pt x="78060" y="29410"/>
                </a:lnTo>
                <a:lnTo>
                  <a:pt x="77780" y="29160"/>
                </a:lnTo>
                <a:lnTo>
                  <a:pt x="77600" y="28440"/>
                </a:lnTo>
                <a:lnTo>
                  <a:pt x="77480" y="28180"/>
                </a:lnTo>
                <a:lnTo>
                  <a:pt x="77370" y="27940"/>
                </a:lnTo>
                <a:lnTo>
                  <a:pt x="77340" y="27700"/>
                </a:lnTo>
                <a:lnTo>
                  <a:pt x="77380" y="27440"/>
                </a:lnTo>
                <a:lnTo>
                  <a:pt x="77230" y="27280"/>
                </a:lnTo>
                <a:lnTo>
                  <a:pt x="76950" y="27190"/>
                </a:lnTo>
                <a:lnTo>
                  <a:pt x="76660" y="27330"/>
                </a:lnTo>
                <a:lnTo>
                  <a:pt x="76450" y="27510"/>
                </a:lnTo>
                <a:lnTo>
                  <a:pt x="75670" y="27980"/>
                </a:lnTo>
                <a:lnTo>
                  <a:pt x="75410" y="28270"/>
                </a:lnTo>
                <a:lnTo>
                  <a:pt x="75260" y="28600"/>
                </a:lnTo>
                <a:lnTo>
                  <a:pt x="75130" y="28770"/>
                </a:lnTo>
                <a:lnTo>
                  <a:pt x="75010" y="28980"/>
                </a:lnTo>
                <a:lnTo>
                  <a:pt x="75280" y="29290"/>
                </a:lnTo>
                <a:lnTo>
                  <a:pt x="75700" y="29690"/>
                </a:lnTo>
                <a:lnTo>
                  <a:pt x="75780" y="30140"/>
                </a:lnTo>
                <a:lnTo>
                  <a:pt x="75670" y="30670"/>
                </a:lnTo>
                <a:lnTo>
                  <a:pt x="75960" y="31160"/>
                </a:lnTo>
                <a:lnTo>
                  <a:pt x="76370" y="31480"/>
                </a:lnTo>
                <a:lnTo>
                  <a:pt x="76650" y="31800"/>
                </a:lnTo>
                <a:lnTo>
                  <a:pt x="76910" y="32030"/>
                </a:lnTo>
                <a:lnTo>
                  <a:pt x="77260" y="32110"/>
                </a:lnTo>
                <a:lnTo>
                  <a:pt x="77680" y="3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