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Nantou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Nanto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950" y="51910"/>
                </a:moveTo>
                <a:lnTo>
                  <a:pt x="60250" y="51920"/>
                </a:lnTo>
                <a:lnTo>
                  <a:pt x="61550" y="52100"/>
                </a:lnTo>
                <a:lnTo>
                  <a:pt x="61850" y="52050"/>
                </a:lnTo>
                <a:lnTo>
                  <a:pt x="62210" y="51710"/>
                </a:lnTo>
                <a:lnTo>
                  <a:pt x="62750" y="50670"/>
                </a:lnTo>
                <a:lnTo>
                  <a:pt x="63020" y="50060"/>
                </a:lnTo>
                <a:lnTo>
                  <a:pt x="63480" y="49840"/>
                </a:lnTo>
                <a:lnTo>
                  <a:pt x="64210" y="49950"/>
                </a:lnTo>
                <a:lnTo>
                  <a:pt x="64640" y="49930"/>
                </a:lnTo>
                <a:lnTo>
                  <a:pt x="65060" y="49380"/>
                </a:lnTo>
                <a:lnTo>
                  <a:pt x="65280" y="49240"/>
                </a:lnTo>
                <a:lnTo>
                  <a:pt x="65920" y="49720"/>
                </a:lnTo>
                <a:lnTo>
                  <a:pt x="66170" y="49650"/>
                </a:lnTo>
                <a:lnTo>
                  <a:pt x="66360" y="49260"/>
                </a:lnTo>
                <a:lnTo>
                  <a:pt x="66700" y="48980"/>
                </a:lnTo>
                <a:lnTo>
                  <a:pt x="67180" y="48990"/>
                </a:lnTo>
                <a:lnTo>
                  <a:pt x="67540" y="48850"/>
                </a:lnTo>
                <a:lnTo>
                  <a:pt x="68110" y="48300"/>
                </a:lnTo>
                <a:lnTo>
                  <a:pt x="68470" y="48090"/>
                </a:lnTo>
                <a:lnTo>
                  <a:pt x="68790" y="48030"/>
                </a:lnTo>
                <a:lnTo>
                  <a:pt x="69430" y="47700"/>
                </a:lnTo>
                <a:lnTo>
                  <a:pt x="69870" y="47680"/>
                </a:lnTo>
                <a:lnTo>
                  <a:pt x="70320" y="47610"/>
                </a:lnTo>
                <a:lnTo>
                  <a:pt x="71120" y="47290"/>
                </a:lnTo>
                <a:lnTo>
                  <a:pt x="71460" y="47270"/>
                </a:lnTo>
                <a:lnTo>
                  <a:pt x="71800" y="47350"/>
                </a:lnTo>
                <a:lnTo>
                  <a:pt x="72760" y="47440"/>
                </a:lnTo>
                <a:lnTo>
                  <a:pt x="72860" y="47890"/>
                </a:lnTo>
                <a:lnTo>
                  <a:pt x="72880" y="48150"/>
                </a:lnTo>
                <a:lnTo>
                  <a:pt x="72500" y="48320"/>
                </a:lnTo>
                <a:lnTo>
                  <a:pt x="72030" y="48480"/>
                </a:lnTo>
                <a:lnTo>
                  <a:pt x="71760" y="48690"/>
                </a:lnTo>
                <a:lnTo>
                  <a:pt x="71780" y="49410"/>
                </a:lnTo>
                <a:lnTo>
                  <a:pt x="71980" y="49630"/>
                </a:lnTo>
                <a:lnTo>
                  <a:pt x="72360" y="49870"/>
                </a:lnTo>
                <a:lnTo>
                  <a:pt x="72460" y="50200"/>
                </a:lnTo>
                <a:lnTo>
                  <a:pt x="72450" y="50470"/>
                </a:lnTo>
                <a:lnTo>
                  <a:pt x="71870" y="51230"/>
                </a:lnTo>
                <a:lnTo>
                  <a:pt x="71500" y="52000"/>
                </a:lnTo>
                <a:lnTo>
                  <a:pt x="71330" y="52550"/>
                </a:lnTo>
                <a:lnTo>
                  <a:pt x="71480" y="52790"/>
                </a:lnTo>
                <a:lnTo>
                  <a:pt x="71610" y="53110"/>
                </a:lnTo>
                <a:lnTo>
                  <a:pt x="71560" y="53650"/>
                </a:lnTo>
                <a:lnTo>
                  <a:pt x="71450" y="54370"/>
                </a:lnTo>
                <a:lnTo>
                  <a:pt x="71230" y="55000"/>
                </a:lnTo>
                <a:lnTo>
                  <a:pt x="70950" y="55610"/>
                </a:lnTo>
                <a:lnTo>
                  <a:pt x="70770" y="56120"/>
                </a:lnTo>
                <a:lnTo>
                  <a:pt x="70760" y="56390"/>
                </a:lnTo>
                <a:lnTo>
                  <a:pt x="70350" y="57070"/>
                </a:lnTo>
                <a:lnTo>
                  <a:pt x="70500" y="57360"/>
                </a:lnTo>
                <a:lnTo>
                  <a:pt x="70730" y="57650"/>
                </a:lnTo>
                <a:lnTo>
                  <a:pt x="70810" y="58040"/>
                </a:lnTo>
                <a:lnTo>
                  <a:pt x="70880" y="58560"/>
                </a:lnTo>
                <a:lnTo>
                  <a:pt x="70790" y="59160"/>
                </a:lnTo>
                <a:lnTo>
                  <a:pt x="70560" y="60070"/>
                </a:lnTo>
                <a:lnTo>
                  <a:pt x="70450" y="60430"/>
                </a:lnTo>
                <a:lnTo>
                  <a:pt x="70120" y="60660"/>
                </a:lnTo>
                <a:lnTo>
                  <a:pt x="69570" y="60860"/>
                </a:lnTo>
                <a:lnTo>
                  <a:pt x="69290" y="61230"/>
                </a:lnTo>
                <a:lnTo>
                  <a:pt x="69190" y="61850"/>
                </a:lnTo>
                <a:lnTo>
                  <a:pt x="68810" y="62190"/>
                </a:lnTo>
                <a:lnTo>
                  <a:pt x="68280" y="62210"/>
                </a:lnTo>
                <a:lnTo>
                  <a:pt x="67740" y="62330"/>
                </a:lnTo>
                <a:lnTo>
                  <a:pt x="67370" y="62600"/>
                </a:lnTo>
                <a:lnTo>
                  <a:pt x="67260" y="62900"/>
                </a:lnTo>
                <a:lnTo>
                  <a:pt x="67150" y="63090"/>
                </a:lnTo>
                <a:lnTo>
                  <a:pt x="67270" y="63530"/>
                </a:lnTo>
                <a:lnTo>
                  <a:pt x="67050" y="63740"/>
                </a:lnTo>
                <a:lnTo>
                  <a:pt x="66620" y="63990"/>
                </a:lnTo>
                <a:lnTo>
                  <a:pt x="66570" y="63840"/>
                </a:lnTo>
                <a:lnTo>
                  <a:pt x="66270" y="63420"/>
                </a:lnTo>
                <a:lnTo>
                  <a:pt x="65850" y="63260"/>
                </a:lnTo>
                <a:lnTo>
                  <a:pt x="65530" y="63190"/>
                </a:lnTo>
                <a:lnTo>
                  <a:pt x="65470" y="63170"/>
                </a:lnTo>
                <a:lnTo>
                  <a:pt x="63630" y="63160"/>
                </a:lnTo>
                <a:lnTo>
                  <a:pt x="63080" y="63060"/>
                </a:lnTo>
                <a:lnTo>
                  <a:pt x="63000" y="62780"/>
                </a:lnTo>
                <a:lnTo>
                  <a:pt x="62970" y="62360"/>
                </a:lnTo>
                <a:lnTo>
                  <a:pt x="62780" y="61890"/>
                </a:lnTo>
                <a:lnTo>
                  <a:pt x="62690" y="61550"/>
                </a:lnTo>
                <a:lnTo>
                  <a:pt x="62900" y="61180"/>
                </a:lnTo>
                <a:lnTo>
                  <a:pt x="62930" y="60800"/>
                </a:lnTo>
                <a:lnTo>
                  <a:pt x="62560" y="60590"/>
                </a:lnTo>
                <a:lnTo>
                  <a:pt x="62260" y="60510"/>
                </a:lnTo>
                <a:lnTo>
                  <a:pt x="61780" y="60320"/>
                </a:lnTo>
                <a:lnTo>
                  <a:pt x="61340" y="60270"/>
                </a:lnTo>
                <a:lnTo>
                  <a:pt x="61150" y="60020"/>
                </a:lnTo>
                <a:lnTo>
                  <a:pt x="60550" y="60080"/>
                </a:lnTo>
                <a:lnTo>
                  <a:pt x="60060" y="60230"/>
                </a:lnTo>
                <a:lnTo>
                  <a:pt x="59640" y="60050"/>
                </a:lnTo>
                <a:lnTo>
                  <a:pt x="59360" y="59710"/>
                </a:lnTo>
                <a:lnTo>
                  <a:pt x="59430" y="59290"/>
                </a:lnTo>
                <a:lnTo>
                  <a:pt x="59560" y="58920"/>
                </a:lnTo>
                <a:lnTo>
                  <a:pt x="59490" y="58370"/>
                </a:lnTo>
                <a:lnTo>
                  <a:pt x="59560" y="57850"/>
                </a:lnTo>
                <a:lnTo>
                  <a:pt x="59710" y="57510"/>
                </a:lnTo>
                <a:lnTo>
                  <a:pt x="59570" y="56990"/>
                </a:lnTo>
                <a:lnTo>
                  <a:pt x="59740" y="56880"/>
                </a:lnTo>
                <a:lnTo>
                  <a:pt x="59920" y="56710"/>
                </a:lnTo>
                <a:lnTo>
                  <a:pt x="60200" y="56600"/>
                </a:lnTo>
                <a:lnTo>
                  <a:pt x="60270" y="56350"/>
                </a:lnTo>
                <a:lnTo>
                  <a:pt x="59860" y="56140"/>
                </a:lnTo>
                <a:lnTo>
                  <a:pt x="59580" y="56040"/>
                </a:lnTo>
                <a:lnTo>
                  <a:pt x="59320" y="55800"/>
                </a:lnTo>
                <a:lnTo>
                  <a:pt x="59170" y="55350"/>
                </a:lnTo>
                <a:lnTo>
                  <a:pt x="59240" y="54380"/>
                </a:lnTo>
                <a:lnTo>
                  <a:pt x="59320" y="53910"/>
                </a:lnTo>
                <a:lnTo>
                  <a:pt x="59330" y="53500"/>
                </a:lnTo>
                <a:lnTo>
                  <a:pt x="59450" y="53110"/>
                </a:lnTo>
                <a:lnTo>
                  <a:pt x="59590" y="52780"/>
                </a:lnTo>
                <a:lnTo>
                  <a:pt x="59550" y="52490"/>
                </a:lnTo>
                <a:lnTo>
                  <a:pt x="59640" y="52280"/>
                </a:lnTo>
                <a:lnTo>
                  <a:pt x="59950" y="52170"/>
                </a:lnTo>
                <a:lnTo>
                  <a:pt x="59950" y="5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