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Miaoli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Miao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500" y="37450"/>
                </a:moveTo>
                <a:lnTo>
                  <a:pt x="65820" y="38250"/>
                </a:lnTo>
                <a:lnTo>
                  <a:pt x="66100" y="38570"/>
                </a:lnTo>
                <a:lnTo>
                  <a:pt x="66530" y="38890"/>
                </a:lnTo>
                <a:lnTo>
                  <a:pt x="67410" y="39310"/>
                </a:lnTo>
                <a:lnTo>
                  <a:pt x="67680" y="39550"/>
                </a:lnTo>
                <a:lnTo>
                  <a:pt x="67740" y="39930"/>
                </a:lnTo>
                <a:lnTo>
                  <a:pt x="67710" y="40210"/>
                </a:lnTo>
                <a:lnTo>
                  <a:pt x="67660" y="40450"/>
                </a:lnTo>
                <a:lnTo>
                  <a:pt x="67590" y="40680"/>
                </a:lnTo>
                <a:lnTo>
                  <a:pt x="67660" y="40890"/>
                </a:lnTo>
                <a:lnTo>
                  <a:pt x="67730" y="41180"/>
                </a:lnTo>
                <a:lnTo>
                  <a:pt x="67640" y="41510"/>
                </a:lnTo>
                <a:lnTo>
                  <a:pt x="67570" y="41880"/>
                </a:lnTo>
                <a:lnTo>
                  <a:pt x="67870" y="41950"/>
                </a:lnTo>
                <a:lnTo>
                  <a:pt x="68420" y="41800"/>
                </a:lnTo>
                <a:lnTo>
                  <a:pt x="68910" y="41760"/>
                </a:lnTo>
                <a:lnTo>
                  <a:pt x="69250" y="41800"/>
                </a:lnTo>
                <a:lnTo>
                  <a:pt x="70160" y="41570"/>
                </a:lnTo>
                <a:lnTo>
                  <a:pt x="70520" y="41860"/>
                </a:lnTo>
                <a:lnTo>
                  <a:pt x="70620" y="42170"/>
                </a:lnTo>
                <a:lnTo>
                  <a:pt x="70850" y="42410"/>
                </a:lnTo>
                <a:lnTo>
                  <a:pt x="71180" y="42970"/>
                </a:lnTo>
                <a:lnTo>
                  <a:pt x="71230" y="43320"/>
                </a:lnTo>
                <a:lnTo>
                  <a:pt x="70960" y="43510"/>
                </a:lnTo>
                <a:lnTo>
                  <a:pt x="70830" y="43910"/>
                </a:lnTo>
                <a:lnTo>
                  <a:pt x="70480" y="44060"/>
                </a:lnTo>
                <a:lnTo>
                  <a:pt x="70090" y="44050"/>
                </a:lnTo>
                <a:lnTo>
                  <a:pt x="69790" y="44270"/>
                </a:lnTo>
                <a:lnTo>
                  <a:pt x="69460" y="44580"/>
                </a:lnTo>
                <a:lnTo>
                  <a:pt x="69040" y="44820"/>
                </a:lnTo>
                <a:lnTo>
                  <a:pt x="68200" y="45480"/>
                </a:lnTo>
                <a:lnTo>
                  <a:pt x="67710" y="45680"/>
                </a:lnTo>
                <a:lnTo>
                  <a:pt x="67070" y="46030"/>
                </a:lnTo>
                <a:lnTo>
                  <a:pt x="66680" y="45870"/>
                </a:lnTo>
                <a:lnTo>
                  <a:pt x="66320" y="45470"/>
                </a:lnTo>
                <a:lnTo>
                  <a:pt x="65880" y="45300"/>
                </a:lnTo>
                <a:lnTo>
                  <a:pt x="65170" y="45240"/>
                </a:lnTo>
                <a:lnTo>
                  <a:pt x="64770" y="45480"/>
                </a:lnTo>
                <a:lnTo>
                  <a:pt x="64710" y="46010"/>
                </a:lnTo>
                <a:lnTo>
                  <a:pt x="64340" y="46210"/>
                </a:lnTo>
                <a:lnTo>
                  <a:pt x="63460" y="46260"/>
                </a:lnTo>
                <a:lnTo>
                  <a:pt x="62620" y="45780"/>
                </a:lnTo>
                <a:lnTo>
                  <a:pt x="62150" y="45690"/>
                </a:lnTo>
                <a:lnTo>
                  <a:pt x="61620" y="45430"/>
                </a:lnTo>
                <a:lnTo>
                  <a:pt x="60530" y="44630"/>
                </a:lnTo>
                <a:lnTo>
                  <a:pt x="60080" y="44240"/>
                </a:lnTo>
                <a:lnTo>
                  <a:pt x="59740" y="43880"/>
                </a:lnTo>
                <a:lnTo>
                  <a:pt x="59080" y="42850"/>
                </a:lnTo>
                <a:lnTo>
                  <a:pt x="59600" y="42270"/>
                </a:lnTo>
                <a:lnTo>
                  <a:pt x="59730" y="41980"/>
                </a:lnTo>
                <a:lnTo>
                  <a:pt x="59800" y="41500"/>
                </a:lnTo>
                <a:lnTo>
                  <a:pt x="59950" y="41100"/>
                </a:lnTo>
                <a:lnTo>
                  <a:pt x="60380" y="40350"/>
                </a:lnTo>
                <a:lnTo>
                  <a:pt x="60500" y="39900"/>
                </a:lnTo>
                <a:lnTo>
                  <a:pt x="60610" y="39700"/>
                </a:lnTo>
                <a:lnTo>
                  <a:pt x="61090" y="39560"/>
                </a:lnTo>
                <a:lnTo>
                  <a:pt x="61230" y="39410"/>
                </a:lnTo>
                <a:lnTo>
                  <a:pt x="61310" y="39220"/>
                </a:lnTo>
                <a:lnTo>
                  <a:pt x="61410" y="39040"/>
                </a:lnTo>
                <a:lnTo>
                  <a:pt x="61710" y="38720"/>
                </a:lnTo>
                <a:lnTo>
                  <a:pt x="62050" y="38480"/>
                </a:lnTo>
                <a:lnTo>
                  <a:pt x="62450" y="38370"/>
                </a:lnTo>
                <a:lnTo>
                  <a:pt x="62970" y="38470"/>
                </a:lnTo>
                <a:lnTo>
                  <a:pt x="62900" y="38080"/>
                </a:lnTo>
                <a:lnTo>
                  <a:pt x="63090" y="37810"/>
                </a:lnTo>
                <a:lnTo>
                  <a:pt x="63360" y="37540"/>
                </a:lnTo>
                <a:lnTo>
                  <a:pt x="63490" y="37120"/>
                </a:lnTo>
                <a:lnTo>
                  <a:pt x="63550" y="36990"/>
                </a:lnTo>
                <a:lnTo>
                  <a:pt x="63810" y="36860"/>
                </a:lnTo>
                <a:lnTo>
                  <a:pt x="63840" y="36770"/>
                </a:lnTo>
                <a:lnTo>
                  <a:pt x="64340" y="36960"/>
                </a:lnTo>
                <a:lnTo>
                  <a:pt x="64640" y="37150"/>
                </a:lnTo>
                <a:lnTo>
                  <a:pt x="64840" y="37420"/>
                </a:lnTo>
                <a:lnTo>
                  <a:pt x="65150" y="37550"/>
                </a:lnTo>
                <a:lnTo>
                  <a:pt x="65480" y="37470"/>
                </a:lnTo>
                <a:lnTo>
                  <a:pt x="65500" y="3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