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Matsu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Matsu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20" y="4760"/>
                </a:moveTo>
                <a:lnTo>
                  <a:pt x="47130" y="4820"/>
                </a:lnTo>
                <a:lnTo>
                  <a:pt x="47100" y="4820"/>
                </a:lnTo>
                <a:lnTo>
                  <a:pt x="47030" y="4830"/>
                </a:lnTo>
                <a:lnTo>
                  <a:pt x="46980" y="4840"/>
                </a:lnTo>
                <a:lnTo>
                  <a:pt x="46970" y="4750"/>
                </a:lnTo>
                <a:lnTo>
                  <a:pt x="47000" y="4710"/>
                </a:lnTo>
                <a:lnTo>
                  <a:pt x="47010" y="4700"/>
                </a:lnTo>
                <a:lnTo>
                  <a:pt x="47000" y="4670"/>
                </a:lnTo>
                <a:lnTo>
                  <a:pt x="46990" y="4670"/>
                </a:lnTo>
                <a:lnTo>
                  <a:pt x="46980" y="4660"/>
                </a:lnTo>
                <a:lnTo>
                  <a:pt x="47020" y="4610"/>
                </a:lnTo>
                <a:lnTo>
                  <a:pt x="47040" y="4600"/>
                </a:lnTo>
                <a:lnTo>
                  <a:pt x="47080" y="4580"/>
                </a:lnTo>
                <a:lnTo>
                  <a:pt x="47100" y="4550"/>
                </a:lnTo>
                <a:lnTo>
                  <a:pt x="47160" y="4680"/>
                </a:lnTo>
                <a:lnTo>
                  <a:pt x="47100" y="4750"/>
                </a:lnTo>
                <a:lnTo>
                  <a:pt x="47120" y="4760"/>
                </a:lnTo>
                <a:close/>
                <a:moveTo>
                  <a:pt x="45880" y="7010"/>
                </a:moveTo>
                <a:lnTo>
                  <a:pt x="45870" y="6980"/>
                </a:lnTo>
                <a:lnTo>
                  <a:pt x="45850" y="7030"/>
                </a:lnTo>
                <a:lnTo>
                  <a:pt x="45870" y="7100"/>
                </a:lnTo>
                <a:lnTo>
                  <a:pt x="45900" y="7130"/>
                </a:lnTo>
                <a:lnTo>
                  <a:pt x="45930" y="7140"/>
                </a:lnTo>
                <a:lnTo>
                  <a:pt x="45970" y="7150"/>
                </a:lnTo>
                <a:lnTo>
                  <a:pt x="46000" y="7150"/>
                </a:lnTo>
                <a:lnTo>
                  <a:pt x="46050" y="7160"/>
                </a:lnTo>
                <a:lnTo>
                  <a:pt x="46080" y="7180"/>
                </a:lnTo>
                <a:lnTo>
                  <a:pt x="46090" y="7230"/>
                </a:lnTo>
                <a:lnTo>
                  <a:pt x="46110" y="7200"/>
                </a:lnTo>
                <a:lnTo>
                  <a:pt x="46170" y="7190"/>
                </a:lnTo>
                <a:lnTo>
                  <a:pt x="46210" y="7160"/>
                </a:lnTo>
                <a:lnTo>
                  <a:pt x="46240" y="7140"/>
                </a:lnTo>
                <a:lnTo>
                  <a:pt x="46240" y="7090"/>
                </a:lnTo>
                <a:lnTo>
                  <a:pt x="46250" y="7040"/>
                </a:lnTo>
                <a:lnTo>
                  <a:pt x="46310" y="6970"/>
                </a:lnTo>
                <a:lnTo>
                  <a:pt x="46320" y="6970"/>
                </a:lnTo>
                <a:lnTo>
                  <a:pt x="46340" y="6960"/>
                </a:lnTo>
                <a:lnTo>
                  <a:pt x="46400" y="6970"/>
                </a:lnTo>
                <a:lnTo>
                  <a:pt x="46450" y="6970"/>
                </a:lnTo>
                <a:lnTo>
                  <a:pt x="46480" y="6980"/>
                </a:lnTo>
                <a:lnTo>
                  <a:pt x="46490" y="6980"/>
                </a:lnTo>
                <a:lnTo>
                  <a:pt x="46540" y="6980"/>
                </a:lnTo>
                <a:lnTo>
                  <a:pt x="46610" y="6990"/>
                </a:lnTo>
                <a:lnTo>
                  <a:pt x="46690" y="6940"/>
                </a:lnTo>
                <a:lnTo>
                  <a:pt x="46690" y="6970"/>
                </a:lnTo>
                <a:lnTo>
                  <a:pt x="46660" y="7000"/>
                </a:lnTo>
                <a:lnTo>
                  <a:pt x="46640" y="7040"/>
                </a:lnTo>
                <a:lnTo>
                  <a:pt x="46610" y="7040"/>
                </a:lnTo>
                <a:lnTo>
                  <a:pt x="46590" y="7060"/>
                </a:lnTo>
                <a:lnTo>
                  <a:pt x="46570" y="7100"/>
                </a:lnTo>
                <a:lnTo>
                  <a:pt x="46570" y="7150"/>
                </a:lnTo>
                <a:lnTo>
                  <a:pt x="46560" y="7180"/>
                </a:lnTo>
                <a:lnTo>
                  <a:pt x="46560" y="7190"/>
                </a:lnTo>
                <a:lnTo>
                  <a:pt x="46530" y="7230"/>
                </a:lnTo>
                <a:lnTo>
                  <a:pt x="46500" y="7280"/>
                </a:lnTo>
                <a:lnTo>
                  <a:pt x="46490" y="7290"/>
                </a:lnTo>
                <a:lnTo>
                  <a:pt x="46460" y="7310"/>
                </a:lnTo>
                <a:lnTo>
                  <a:pt x="46440" y="7270"/>
                </a:lnTo>
                <a:lnTo>
                  <a:pt x="46420" y="7270"/>
                </a:lnTo>
                <a:lnTo>
                  <a:pt x="46350" y="7280"/>
                </a:lnTo>
                <a:lnTo>
                  <a:pt x="46330" y="7310"/>
                </a:lnTo>
                <a:lnTo>
                  <a:pt x="46290" y="7370"/>
                </a:lnTo>
                <a:lnTo>
                  <a:pt x="46190" y="7470"/>
                </a:lnTo>
                <a:lnTo>
                  <a:pt x="46170" y="7470"/>
                </a:lnTo>
                <a:lnTo>
                  <a:pt x="46130" y="7440"/>
                </a:lnTo>
                <a:lnTo>
                  <a:pt x="46060" y="7430"/>
                </a:lnTo>
                <a:lnTo>
                  <a:pt x="46000" y="7440"/>
                </a:lnTo>
                <a:lnTo>
                  <a:pt x="45980" y="7560"/>
                </a:lnTo>
                <a:lnTo>
                  <a:pt x="45960" y="7570"/>
                </a:lnTo>
                <a:lnTo>
                  <a:pt x="45890" y="7580"/>
                </a:lnTo>
                <a:lnTo>
                  <a:pt x="45880" y="7550"/>
                </a:lnTo>
                <a:lnTo>
                  <a:pt x="45840" y="7500"/>
                </a:lnTo>
                <a:lnTo>
                  <a:pt x="45820" y="7480"/>
                </a:lnTo>
                <a:lnTo>
                  <a:pt x="45770" y="7490"/>
                </a:lnTo>
                <a:lnTo>
                  <a:pt x="45710" y="7500"/>
                </a:lnTo>
                <a:lnTo>
                  <a:pt x="45620" y="7470"/>
                </a:lnTo>
                <a:lnTo>
                  <a:pt x="45590" y="7370"/>
                </a:lnTo>
                <a:lnTo>
                  <a:pt x="45620" y="7310"/>
                </a:lnTo>
                <a:lnTo>
                  <a:pt x="45660" y="7280"/>
                </a:lnTo>
                <a:lnTo>
                  <a:pt x="45700" y="7240"/>
                </a:lnTo>
                <a:lnTo>
                  <a:pt x="45730" y="7170"/>
                </a:lnTo>
                <a:lnTo>
                  <a:pt x="45660" y="7120"/>
                </a:lnTo>
                <a:lnTo>
                  <a:pt x="45700" y="7070"/>
                </a:lnTo>
                <a:lnTo>
                  <a:pt x="45740" y="7070"/>
                </a:lnTo>
                <a:lnTo>
                  <a:pt x="45760" y="7070"/>
                </a:lnTo>
                <a:lnTo>
                  <a:pt x="45770" y="7020"/>
                </a:lnTo>
                <a:lnTo>
                  <a:pt x="45720" y="6940"/>
                </a:lnTo>
                <a:lnTo>
                  <a:pt x="45720" y="6860"/>
                </a:lnTo>
                <a:lnTo>
                  <a:pt x="45750" y="6820"/>
                </a:lnTo>
                <a:lnTo>
                  <a:pt x="45790" y="6820"/>
                </a:lnTo>
                <a:lnTo>
                  <a:pt x="45820" y="6860"/>
                </a:lnTo>
                <a:lnTo>
                  <a:pt x="45850" y="6870"/>
                </a:lnTo>
                <a:lnTo>
                  <a:pt x="45860" y="6870"/>
                </a:lnTo>
                <a:lnTo>
                  <a:pt x="45870" y="6870"/>
                </a:lnTo>
                <a:lnTo>
                  <a:pt x="45920" y="6900"/>
                </a:lnTo>
                <a:lnTo>
                  <a:pt x="45890" y="6990"/>
                </a:lnTo>
                <a:lnTo>
                  <a:pt x="45880" y="7010"/>
                </a:lnTo>
                <a:close/>
                <a:moveTo>
                  <a:pt x="47140" y="5920"/>
                </a:moveTo>
                <a:lnTo>
                  <a:pt x="47100" y="5920"/>
                </a:lnTo>
                <a:lnTo>
                  <a:pt x="47040" y="5920"/>
                </a:lnTo>
                <a:lnTo>
                  <a:pt x="46930" y="5890"/>
                </a:lnTo>
                <a:lnTo>
                  <a:pt x="46890" y="5960"/>
                </a:lnTo>
                <a:lnTo>
                  <a:pt x="46850" y="5970"/>
                </a:lnTo>
                <a:lnTo>
                  <a:pt x="46830" y="5990"/>
                </a:lnTo>
                <a:lnTo>
                  <a:pt x="46800" y="6030"/>
                </a:lnTo>
                <a:lnTo>
                  <a:pt x="46800" y="6100"/>
                </a:lnTo>
                <a:lnTo>
                  <a:pt x="46820" y="6170"/>
                </a:lnTo>
                <a:lnTo>
                  <a:pt x="46820" y="6230"/>
                </a:lnTo>
                <a:lnTo>
                  <a:pt x="46800" y="6320"/>
                </a:lnTo>
                <a:lnTo>
                  <a:pt x="46810" y="6360"/>
                </a:lnTo>
                <a:lnTo>
                  <a:pt x="46840" y="6370"/>
                </a:lnTo>
                <a:lnTo>
                  <a:pt x="46850" y="6400"/>
                </a:lnTo>
                <a:lnTo>
                  <a:pt x="46800" y="6420"/>
                </a:lnTo>
                <a:lnTo>
                  <a:pt x="46710" y="6400"/>
                </a:lnTo>
                <a:lnTo>
                  <a:pt x="46660" y="6420"/>
                </a:lnTo>
                <a:lnTo>
                  <a:pt x="46660" y="6320"/>
                </a:lnTo>
                <a:lnTo>
                  <a:pt x="46670" y="6170"/>
                </a:lnTo>
                <a:lnTo>
                  <a:pt x="46700" y="6030"/>
                </a:lnTo>
                <a:lnTo>
                  <a:pt x="46730" y="5980"/>
                </a:lnTo>
                <a:lnTo>
                  <a:pt x="46710" y="5940"/>
                </a:lnTo>
                <a:lnTo>
                  <a:pt x="46710" y="5880"/>
                </a:lnTo>
                <a:lnTo>
                  <a:pt x="46720" y="5860"/>
                </a:lnTo>
                <a:lnTo>
                  <a:pt x="46830" y="5850"/>
                </a:lnTo>
                <a:lnTo>
                  <a:pt x="46880" y="5790"/>
                </a:lnTo>
                <a:lnTo>
                  <a:pt x="46930" y="5770"/>
                </a:lnTo>
                <a:lnTo>
                  <a:pt x="46990" y="5740"/>
                </a:lnTo>
                <a:lnTo>
                  <a:pt x="47090" y="5650"/>
                </a:lnTo>
                <a:lnTo>
                  <a:pt x="47120" y="5550"/>
                </a:lnTo>
                <a:lnTo>
                  <a:pt x="47170" y="5520"/>
                </a:lnTo>
                <a:lnTo>
                  <a:pt x="47230" y="5510"/>
                </a:lnTo>
                <a:lnTo>
                  <a:pt x="47270" y="5480"/>
                </a:lnTo>
                <a:lnTo>
                  <a:pt x="47330" y="5490"/>
                </a:lnTo>
                <a:lnTo>
                  <a:pt x="47340" y="5540"/>
                </a:lnTo>
                <a:lnTo>
                  <a:pt x="47370" y="5580"/>
                </a:lnTo>
                <a:lnTo>
                  <a:pt x="47380" y="5580"/>
                </a:lnTo>
                <a:lnTo>
                  <a:pt x="47410" y="5580"/>
                </a:lnTo>
                <a:lnTo>
                  <a:pt x="47410" y="5670"/>
                </a:lnTo>
                <a:lnTo>
                  <a:pt x="47410" y="5760"/>
                </a:lnTo>
                <a:lnTo>
                  <a:pt x="47480" y="5690"/>
                </a:lnTo>
                <a:lnTo>
                  <a:pt x="47500" y="5690"/>
                </a:lnTo>
                <a:lnTo>
                  <a:pt x="47560" y="5690"/>
                </a:lnTo>
                <a:lnTo>
                  <a:pt x="47570" y="5700"/>
                </a:lnTo>
                <a:lnTo>
                  <a:pt x="47570" y="5730"/>
                </a:lnTo>
                <a:lnTo>
                  <a:pt x="47570" y="5820"/>
                </a:lnTo>
                <a:lnTo>
                  <a:pt x="47500" y="5840"/>
                </a:lnTo>
                <a:lnTo>
                  <a:pt x="47510" y="5890"/>
                </a:lnTo>
                <a:lnTo>
                  <a:pt x="47540" y="5910"/>
                </a:lnTo>
                <a:lnTo>
                  <a:pt x="47540" y="5940"/>
                </a:lnTo>
                <a:lnTo>
                  <a:pt x="47540" y="6010"/>
                </a:lnTo>
                <a:lnTo>
                  <a:pt x="47490" y="5940"/>
                </a:lnTo>
                <a:lnTo>
                  <a:pt x="47470" y="5870"/>
                </a:lnTo>
                <a:lnTo>
                  <a:pt x="47420" y="5800"/>
                </a:lnTo>
                <a:lnTo>
                  <a:pt x="47350" y="5800"/>
                </a:lnTo>
                <a:lnTo>
                  <a:pt x="47300" y="5800"/>
                </a:lnTo>
                <a:lnTo>
                  <a:pt x="47270" y="5820"/>
                </a:lnTo>
                <a:lnTo>
                  <a:pt x="47230" y="5850"/>
                </a:lnTo>
                <a:lnTo>
                  <a:pt x="47180" y="5860"/>
                </a:lnTo>
                <a:lnTo>
                  <a:pt x="47140" y="5920"/>
                </a:lnTo>
                <a:close/>
                <a:moveTo>
                  <a:pt x="47350" y="5360"/>
                </a:moveTo>
                <a:lnTo>
                  <a:pt x="47310" y="5380"/>
                </a:lnTo>
                <a:lnTo>
                  <a:pt x="47280" y="5380"/>
                </a:lnTo>
                <a:lnTo>
                  <a:pt x="47210" y="5380"/>
                </a:lnTo>
                <a:lnTo>
                  <a:pt x="47220" y="5310"/>
                </a:lnTo>
                <a:lnTo>
                  <a:pt x="47290" y="5290"/>
                </a:lnTo>
                <a:lnTo>
                  <a:pt x="47300" y="5250"/>
                </a:lnTo>
                <a:lnTo>
                  <a:pt x="47370" y="5240"/>
                </a:lnTo>
                <a:lnTo>
                  <a:pt x="47440" y="5220"/>
                </a:lnTo>
                <a:lnTo>
                  <a:pt x="47350" y="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