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Kinmen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Kinm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120" y="42350"/>
                </a:moveTo>
                <a:lnTo>
                  <a:pt x="18120" y="42360"/>
                </a:lnTo>
                <a:lnTo>
                  <a:pt x="18010" y="42320"/>
                </a:lnTo>
                <a:lnTo>
                  <a:pt x="17980" y="42280"/>
                </a:lnTo>
                <a:lnTo>
                  <a:pt x="18000" y="42240"/>
                </a:lnTo>
                <a:lnTo>
                  <a:pt x="18040" y="42160"/>
                </a:lnTo>
                <a:lnTo>
                  <a:pt x="17910" y="42070"/>
                </a:lnTo>
                <a:lnTo>
                  <a:pt x="17890" y="42040"/>
                </a:lnTo>
                <a:lnTo>
                  <a:pt x="17880" y="42030"/>
                </a:lnTo>
                <a:lnTo>
                  <a:pt x="17630" y="41840"/>
                </a:lnTo>
                <a:lnTo>
                  <a:pt x="17450" y="41650"/>
                </a:lnTo>
                <a:lnTo>
                  <a:pt x="17180" y="41750"/>
                </a:lnTo>
                <a:lnTo>
                  <a:pt x="17050" y="41910"/>
                </a:lnTo>
                <a:lnTo>
                  <a:pt x="17070" y="41980"/>
                </a:lnTo>
                <a:lnTo>
                  <a:pt x="17060" y="42040"/>
                </a:lnTo>
                <a:lnTo>
                  <a:pt x="17030" y="42060"/>
                </a:lnTo>
                <a:lnTo>
                  <a:pt x="17000" y="42050"/>
                </a:lnTo>
                <a:lnTo>
                  <a:pt x="16960" y="42290"/>
                </a:lnTo>
                <a:lnTo>
                  <a:pt x="16460" y="42880"/>
                </a:lnTo>
                <a:lnTo>
                  <a:pt x="15320" y="42470"/>
                </a:lnTo>
                <a:lnTo>
                  <a:pt x="15340" y="42570"/>
                </a:lnTo>
                <a:lnTo>
                  <a:pt x="15320" y="42670"/>
                </a:lnTo>
                <a:lnTo>
                  <a:pt x="15290" y="42680"/>
                </a:lnTo>
                <a:lnTo>
                  <a:pt x="15400" y="42790"/>
                </a:lnTo>
                <a:lnTo>
                  <a:pt x="15360" y="43610"/>
                </a:lnTo>
                <a:lnTo>
                  <a:pt x="15030" y="43870"/>
                </a:lnTo>
                <a:lnTo>
                  <a:pt x="15280" y="44140"/>
                </a:lnTo>
                <a:lnTo>
                  <a:pt x="15140" y="44080"/>
                </a:lnTo>
                <a:lnTo>
                  <a:pt x="14950" y="44060"/>
                </a:lnTo>
                <a:lnTo>
                  <a:pt x="14780" y="43990"/>
                </a:lnTo>
                <a:lnTo>
                  <a:pt x="14690" y="43840"/>
                </a:lnTo>
                <a:lnTo>
                  <a:pt x="14720" y="43780"/>
                </a:lnTo>
                <a:lnTo>
                  <a:pt x="14880" y="43590"/>
                </a:lnTo>
                <a:lnTo>
                  <a:pt x="14930" y="43490"/>
                </a:lnTo>
                <a:lnTo>
                  <a:pt x="14940" y="43350"/>
                </a:lnTo>
                <a:lnTo>
                  <a:pt x="14940" y="43170"/>
                </a:lnTo>
                <a:lnTo>
                  <a:pt x="14880" y="42860"/>
                </a:lnTo>
                <a:lnTo>
                  <a:pt x="14760" y="42560"/>
                </a:lnTo>
                <a:lnTo>
                  <a:pt x="14740" y="42400"/>
                </a:lnTo>
                <a:lnTo>
                  <a:pt x="14850" y="42340"/>
                </a:lnTo>
                <a:lnTo>
                  <a:pt x="15400" y="42070"/>
                </a:lnTo>
                <a:lnTo>
                  <a:pt x="16120" y="42540"/>
                </a:lnTo>
                <a:lnTo>
                  <a:pt x="16620" y="42480"/>
                </a:lnTo>
                <a:lnTo>
                  <a:pt x="16700" y="41850"/>
                </a:lnTo>
                <a:lnTo>
                  <a:pt x="16870" y="41460"/>
                </a:lnTo>
                <a:lnTo>
                  <a:pt x="17400" y="41350"/>
                </a:lnTo>
                <a:lnTo>
                  <a:pt x="17920" y="41820"/>
                </a:lnTo>
                <a:lnTo>
                  <a:pt x="18120" y="42350"/>
                </a:lnTo>
                <a:close/>
                <a:moveTo>
                  <a:pt x="18140" y="43400"/>
                </a:moveTo>
                <a:lnTo>
                  <a:pt x="18170" y="43190"/>
                </a:lnTo>
                <a:lnTo>
                  <a:pt x="18200" y="43190"/>
                </a:lnTo>
                <a:lnTo>
                  <a:pt x="18180" y="43360"/>
                </a:lnTo>
                <a:lnTo>
                  <a:pt x="18140" y="43400"/>
                </a:lnTo>
                <a:close/>
                <a:moveTo>
                  <a:pt x="18230" y="42900"/>
                </a:moveTo>
                <a:lnTo>
                  <a:pt x="18130" y="42600"/>
                </a:lnTo>
                <a:lnTo>
                  <a:pt x="18140" y="42530"/>
                </a:lnTo>
                <a:lnTo>
                  <a:pt x="18170" y="42490"/>
                </a:lnTo>
                <a:lnTo>
                  <a:pt x="18250" y="42730"/>
                </a:lnTo>
                <a:lnTo>
                  <a:pt x="18230" y="42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