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Keelung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Keel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680" y="28510"/>
                </a:moveTo>
                <a:lnTo>
                  <a:pt x="80660" y="29370"/>
                </a:lnTo>
                <a:lnTo>
                  <a:pt x="80670" y="29590"/>
                </a:lnTo>
                <a:lnTo>
                  <a:pt x="80940" y="29870"/>
                </a:lnTo>
                <a:lnTo>
                  <a:pt x="80910" y="30050"/>
                </a:lnTo>
                <a:lnTo>
                  <a:pt x="80730" y="30180"/>
                </a:lnTo>
                <a:lnTo>
                  <a:pt x="80440" y="30290"/>
                </a:lnTo>
                <a:lnTo>
                  <a:pt x="80070" y="30240"/>
                </a:lnTo>
                <a:lnTo>
                  <a:pt x="79310" y="29930"/>
                </a:lnTo>
                <a:lnTo>
                  <a:pt x="79090" y="29770"/>
                </a:lnTo>
                <a:lnTo>
                  <a:pt x="78830" y="29520"/>
                </a:lnTo>
                <a:lnTo>
                  <a:pt x="78620" y="29270"/>
                </a:lnTo>
                <a:lnTo>
                  <a:pt x="78500" y="29020"/>
                </a:lnTo>
                <a:lnTo>
                  <a:pt x="78290" y="28750"/>
                </a:lnTo>
                <a:lnTo>
                  <a:pt x="78250" y="28540"/>
                </a:lnTo>
                <a:lnTo>
                  <a:pt x="78480" y="28390"/>
                </a:lnTo>
                <a:lnTo>
                  <a:pt x="79000" y="28160"/>
                </a:lnTo>
                <a:lnTo>
                  <a:pt x="79310" y="27950"/>
                </a:lnTo>
                <a:lnTo>
                  <a:pt x="79420" y="28020"/>
                </a:lnTo>
                <a:lnTo>
                  <a:pt x="79470" y="28100"/>
                </a:lnTo>
                <a:lnTo>
                  <a:pt x="79590" y="28210"/>
                </a:lnTo>
                <a:lnTo>
                  <a:pt x="79870" y="28320"/>
                </a:lnTo>
                <a:lnTo>
                  <a:pt x="80680" y="2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