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Kaohsiung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Kaohsiung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680" y="68280"/>
                </a:moveTo>
                <a:lnTo>
                  <a:pt x="59610" y="67800"/>
                </a:lnTo>
                <a:lnTo>
                  <a:pt x="59510" y="67470"/>
                </a:lnTo>
                <a:lnTo>
                  <a:pt x="59520" y="67120"/>
                </a:lnTo>
                <a:lnTo>
                  <a:pt x="59780" y="66860"/>
                </a:lnTo>
                <a:lnTo>
                  <a:pt x="60270" y="66910"/>
                </a:lnTo>
                <a:lnTo>
                  <a:pt x="60690" y="66870"/>
                </a:lnTo>
                <a:lnTo>
                  <a:pt x="61580" y="66340"/>
                </a:lnTo>
                <a:lnTo>
                  <a:pt x="61900" y="65960"/>
                </a:lnTo>
                <a:lnTo>
                  <a:pt x="62480" y="65520"/>
                </a:lnTo>
                <a:lnTo>
                  <a:pt x="63030" y="65210"/>
                </a:lnTo>
                <a:lnTo>
                  <a:pt x="63340" y="64840"/>
                </a:lnTo>
                <a:lnTo>
                  <a:pt x="63590" y="64350"/>
                </a:lnTo>
                <a:lnTo>
                  <a:pt x="64200" y="63870"/>
                </a:lnTo>
                <a:lnTo>
                  <a:pt x="65530" y="63190"/>
                </a:lnTo>
                <a:lnTo>
                  <a:pt x="65850" y="63260"/>
                </a:lnTo>
                <a:lnTo>
                  <a:pt x="66270" y="63420"/>
                </a:lnTo>
                <a:lnTo>
                  <a:pt x="66570" y="63840"/>
                </a:lnTo>
                <a:lnTo>
                  <a:pt x="66620" y="63990"/>
                </a:lnTo>
                <a:lnTo>
                  <a:pt x="66760" y="64410"/>
                </a:lnTo>
                <a:lnTo>
                  <a:pt x="66540" y="64760"/>
                </a:lnTo>
                <a:lnTo>
                  <a:pt x="66140" y="64940"/>
                </a:lnTo>
                <a:lnTo>
                  <a:pt x="66040" y="65170"/>
                </a:lnTo>
                <a:lnTo>
                  <a:pt x="66110" y="65460"/>
                </a:lnTo>
                <a:lnTo>
                  <a:pt x="66510" y="65720"/>
                </a:lnTo>
                <a:lnTo>
                  <a:pt x="66970" y="66090"/>
                </a:lnTo>
                <a:lnTo>
                  <a:pt x="67170" y="66640"/>
                </a:lnTo>
                <a:lnTo>
                  <a:pt x="67190" y="66820"/>
                </a:lnTo>
                <a:lnTo>
                  <a:pt x="66070" y="67100"/>
                </a:lnTo>
                <a:lnTo>
                  <a:pt x="65600" y="67390"/>
                </a:lnTo>
                <a:lnTo>
                  <a:pt x="65310" y="67670"/>
                </a:lnTo>
                <a:lnTo>
                  <a:pt x="64750" y="68040"/>
                </a:lnTo>
                <a:lnTo>
                  <a:pt x="64690" y="68450"/>
                </a:lnTo>
                <a:lnTo>
                  <a:pt x="64850" y="68880"/>
                </a:lnTo>
                <a:lnTo>
                  <a:pt x="64660" y="69230"/>
                </a:lnTo>
                <a:lnTo>
                  <a:pt x="64130" y="69520"/>
                </a:lnTo>
                <a:lnTo>
                  <a:pt x="64060" y="70020"/>
                </a:lnTo>
                <a:lnTo>
                  <a:pt x="64220" y="70730"/>
                </a:lnTo>
                <a:lnTo>
                  <a:pt x="64000" y="71680"/>
                </a:lnTo>
                <a:lnTo>
                  <a:pt x="64000" y="72490"/>
                </a:lnTo>
                <a:lnTo>
                  <a:pt x="63690" y="72910"/>
                </a:lnTo>
                <a:lnTo>
                  <a:pt x="63070" y="73440"/>
                </a:lnTo>
                <a:lnTo>
                  <a:pt x="62900" y="74140"/>
                </a:lnTo>
                <a:lnTo>
                  <a:pt x="63000" y="74730"/>
                </a:lnTo>
                <a:lnTo>
                  <a:pt x="63220" y="75060"/>
                </a:lnTo>
                <a:lnTo>
                  <a:pt x="63660" y="75520"/>
                </a:lnTo>
                <a:lnTo>
                  <a:pt x="63750" y="75870"/>
                </a:lnTo>
                <a:lnTo>
                  <a:pt x="63470" y="75910"/>
                </a:lnTo>
                <a:lnTo>
                  <a:pt x="63090" y="75840"/>
                </a:lnTo>
                <a:lnTo>
                  <a:pt x="62780" y="75860"/>
                </a:lnTo>
                <a:lnTo>
                  <a:pt x="62170" y="76340"/>
                </a:lnTo>
                <a:lnTo>
                  <a:pt x="61740" y="75940"/>
                </a:lnTo>
                <a:lnTo>
                  <a:pt x="61200" y="75300"/>
                </a:lnTo>
                <a:lnTo>
                  <a:pt x="60680" y="75430"/>
                </a:lnTo>
                <a:lnTo>
                  <a:pt x="60200" y="75860"/>
                </a:lnTo>
                <a:lnTo>
                  <a:pt x="59260" y="75380"/>
                </a:lnTo>
                <a:lnTo>
                  <a:pt x="58580" y="75700"/>
                </a:lnTo>
                <a:lnTo>
                  <a:pt x="58120" y="76210"/>
                </a:lnTo>
                <a:lnTo>
                  <a:pt x="57550" y="76420"/>
                </a:lnTo>
                <a:lnTo>
                  <a:pt x="56260" y="76340"/>
                </a:lnTo>
                <a:lnTo>
                  <a:pt x="56130" y="76690"/>
                </a:lnTo>
                <a:lnTo>
                  <a:pt x="56040" y="77210"/>
                </a:lnTo>
                <a:lnTo>
                  <a:pt x="55850" y="77780"/>
                </a:lnTo>
                <a:lnTo>
                  <a:pt x="55890" y="78280"/>
                </a:lnTo>
                <a:lnTo>
                  <a:pt x="55880" y="78970"/>
                </a:lnTo>
                <a:lnTo>
                  <a:pt x="55480" y="80500"/>
                </a:lnTo>
                <a:lnTo>
                  <a:pt x="55460" y="81010"/>
                </a:lnTo>
                <a:lnTo>
                  <a:pt x="55660" y="81550"/>
                </a:lnTo>
                <a:lnTo>
                  <a:pt x="55690" y="82140"/>
                </a:lnTo>
                <a:lnTo>
                  <a:pt x="55110" y="83620"/>
                </a:lnTo>
                <a:lnTo>
                  <a:pt x="54920" y="83540"/>
                </a:lnTo>
                <a:lnTo>
                  <a:pt x="54810" y="83540"/>
                </a:lnTo>
                <a:lnTo>
                  <a:pt x="54670" y="83590"/>
                </a:lnTo>
                <a:lnTo>
                  <a:pt x="54520" y="83600"/>
                </a:lnTo>
                <a:lnTo>
                  <a:pt x="53580" y="82860"/>
                </a:lnTo>
                <a:lnTo>
                  <a:pt x="52700" y="81620"/>
                </a:lnTo>
                <a:lnTo>
                  <a:pt x="53620" y="82730"/>
                </a:lnTo>
                <a:lnTo>
                  <a:pt x="53520" y="82210"/>
                </a:lnTo>
                <a:lnTo>
                  <a:pt x="53360" y="81920"/>
                </a:lnTo>
                <a:lnTo>
                  <a:pt x="53240" y="81690"/>
                </a:lnTo>
                <a:lnTo>
                  <a:pt x="52860" y="81250"/>
                </a:lnTo>
                <a:lnTo>
                  <a:pt x="52210" y="80650"/>
                </a:lnTo>
                <a:lnTo>
                  <a:pt x="51960" y="80340"/>
                </a:lnTo>
                <a:lnTo>
                  <a:pt x="51840" y="80000"/>
                </a:lnTo>
                <a:lnTo>
                  <a:pt x="52000" y="79670"/>
                </a:lnTo>
                <a:lnTo>
                  <a:pt x="52080" y="79370"/>
                </a:lnTo>
                <a:lnTo>
                  <a:pt x="51970" y="78960"/>
                </a:lnTo>
                <a:lnTo>
                  <a:pt x="51780" y="78550"/>
                </a:lnTo>
                <a:lnTo>
                  <a:pt x="51420" y="78000"/>
                </a:lnTo>
                <a:lnTo>
                  <a:pt x="51090" y="77260"/>
                </a:lnTo>
                <a:lnTo>
                  <a:pt x="51020" y="76930"/>
                </a:lnTo>
                <a:lnTo>
                  <a:pt x="51020" y="76720"/>
                </a:lnTo>
                <a:lnTo>
                  <a:pt x="51130" y="76460"/>
                </a:lnTo>
                <a:lnTo>
                  <a:pt x="51160" y="76290"/>
                </a:lnTo>
                <a:lnTo>
                  <a:pt x="51120" y="76200"/>
                </a:lnTo>
                <a:lnTo>
                  <a:pt x="51020" y="76130"/>
                </a:lnTo>
                <a:lnTo>
                  <a:pt x="50930" y="76040"/>
                </a:lnTo>
                <a:lnTo>
                  <a:pt x="50890" y="75870"/>
                </a:lnTo>
                <a:lnTo>
                  <a:pt x="50680" y="75520"/>
                </a:lnTo>
                <a:lnTo>
                  <a:pt x="50630" y="75380"/>
                </a:lnTo>
                <a:lnTo>
                  <a:pt x="50470" y="74390"/>
                </a:lnTo>
                <a:lnTo>
                  <a:pt x="50920" y="74130"/>
                </a:lnTo>
                <a:lnTo>
                  <a:pt x="50930" y="74160"/>
                </a:lnTo>
                <a:lnTo>
                  <a:pt x="51210" y="74780"/>
                </a:lnTo>
                <a:lnTo>
                  <a:pt x="51560" y="74960"/>
                </a:lnTo>
                <a:lnTo>
                  <a:pt x="52690" y="75120"/>
                </a:lnTo>
                <a:lnTo>
                  <a:pt x="53280" y="75060"/>
                </a:lnTo>
                <a:lnTo>
                  <a:pt x="53890" y="75130"/>
                </a:lnTo>
                <a:lnTo>
                  <a:pt x="54190" y="75020"/>
                </a:lnTo>
                <a:lnTo>
                  <a:pt x="54450" y="74840"/>
                </a:lnTo>
                <a:lnTo>
                  <a:pt x="54910" y="74650"/>
                </a:lnTo>
                <a:lnTo>
                  <a:pt x="55370" y="74330"/>
                </a:lnTo>
                <a:lnTo>
                  <a:pt x="55540" y="73930"/>
                </a:lnTo>
                <a:lnTo>
                  <a:pt x="55750" y="73560"/>
                </a:lnTo>
                <a:lnTo>
                  <a:pt x="56130" y="73050"/>
                </a:lnTo>
                <a:lnTo>
                  <a:pt x="56580" y="72590"/>
                </a:lnTo>
                <a:lnTo>
                  <a:pt x="57040" y="72200"/>
                </a:lnTo>
                <a:lnTo>
                  <a:pt x="57580" y="71670"/>
                </a:lnTo>
                <a:lnTo>
                  <a:pt x="58050" y="71070"/>
                </a:lnTo>
                <a:lnTo>
                  <a:pt x="58770" y="69850"/>
                </a:lnTo>
                <a:lnTo>
                  <a:pt x="59520" y="68760"/>
                </a:lnTo>
                <a:lnTo>
                  <a:pt x="59680" y="6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