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Hualien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Huali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760" y="47440"/>
                </a:moveTo>
                <a:lnTo>
                  <a:pt x="72960" y="47290"/>
                </a:lnTo>
                <a:lnTo>
                  <a:pt x="73050" y="47150"/>
                </a:lnTo>
                <a:lnTo>
                  <a:pt x="73300" y="47020"/>
                </a:lnTo>
                <a:lnTo>
                  <a:pt x="73520" y="46750"/>
                </a:lnTo>
                <a:lnTo>
                  <a:pt x="73610" y="46380"/>
                </a:lnTo>
                <a:lnTo>
                  <a:pt x="73830" y="46020"/>
                </a:lnTo>
                <a:lnTo>
                  <a:pt x="74370" y="45680"/>
                </a:lnTo>
                <a:lnTo>
                  <a:pt x="74540" y="45230"/>
                </a:lnTo>
                <a:lnTo>
                  <a:pt x="74570" y="44930"/>
                </a:lnTo>
                <a:lnTo>
                  <a:pt x="74910" y="44580"/>
                </a:lnTo>
                <a:lnTo>
                  <a:pt x="75090" y="44730"/>
                </a:lnTo>
                <a:lnTo>
                  <a:pt x="75560" y="44950"/>
                </a:lnTo>
                <a:lnTo>
                  <a:pt x="76640" y="45230"/>
                </a:lnTo>
                <a:lnTo>
                  <a:pt x="77240" y="45460"/>
                </a:lnTo>
                <a:lnTo>
                  <a:pt x="77710" y="45460"/>
                </a:lnTo>
                <a:lnTo>
                  <a:pt x="78060" y="45130"/>
                </a:lnTo>
                <a:lnTo>
                  <a:pt x="78230" y="44700"/>
                </a:lnTo>
                <a:lnTo>
                  <a:pt x="78500" y="44640"/>
                </a:lnTo>
                <a:lnTo>
                  <a:pt x="79840" y="45430"/>
                </a:lnTo>
                <a:lnTo>
                  <a:pt x="80640" y="45560"/>
                </a:lnTo>
                <a:lnTo>
                  <a:pt x="80720" y="45560"/>
                </a:lnTo>
                <a:lnTo>
                  <a:pt x="80770" y="45610"/>
                </a:lnTo>
                <a:lnTo>
                  <a:pt x="80830" y="45720"/>
                </a:lnTo>
                <a:lnTo>
                  <a:pt x="80880" y="45830"/>
                </a:lnTo>
                <a:lnTo>
                  <a:pt x="80900" y="45900"/>
                </a:lnTo>
                <a:lnTo>
                  <a:pt x="80800" y="46070"/>
                </a:lnTo>
                <a:lnTo>
                  <a:pt x="80380" y="46480"/>
                </a:lnTo>
                <a:lnTo>
                  <a:pt x="79920" y="47110"/>
                </a:lnTo>
                <a:lnTo>
                  <a:pt x="79590" y="47380"/>
                </a:lnTo>
                <a:lnTo>
                  <a:pt x="79490" y="47520"/>
                </a:lnTo>
                <a:lnTo>
                  <a:pt x="79540" y="47670"/>
                </a:lnTo>
                <a:lnTo>
                  <a:pt x="79480" y="47780"/>
                </a:lnTo>
                <a:lnTo>
                  <a:pt x="78990" y="48140"/>
                </a:lnTo>
                <a:lnTo>
                  <a:pt x="78810" y="48320"/>
                </a:lnTo>
                <a:lnTo>
                  <a:pt x="78610" y="48750"/>
                </a:lnTo>
                <a:lnTo>
                  <a:pt x="78410" y="49630"/>
                </a:lnTo>
                <a:lnTo>
                  <a:pt x="77870" y="50410"/>
                </a:lnTo>
                <a:lnTo>
                  <a:pt x="77760" y="50730"/>
                </a:lnTo>
                <a:lnTo>
                  <a:pt x="77780" y="51070"/>
                </a:lnTo>
                <a:lnTo>
                  <a:pt x="77910" y="51450"/>
                </a:lnTo>
                <a:lnTo>
                  <a:pt x="78020" y="51610"/>
                </a:lnTo>
                <a:lnTo>
                  <a:pt x="78110" y="51680"/>
                </a:lnTo>
                <a:lnTo>
                  <a:pt x="78170" y="51780"/>
                </a:lnTo>
                <a:lnTo>
                  <a:pt x="78180" y="52010"/>
                </a:lnTo>
                <a:lnTo>
                  <a:pt x="78100" y="52280"/>
                </a:lnTo>
                <a:lnTo>
                  <a:pt x="77830" y="52690"/>
                </a:lnTo>
                <a:lnTo>
                  <a:pt x="77780" y="52940"/>
                </a:lnTo>
                <a:lnTo>
                  <a:pt x="77750" y="53400"/>
                </a:lnTo>
                <a:lnTo>
                  <a:pt x="77520" y="54570"/>
                </a:lnTo>
                <a:lnTo>
                  <a:pt x="77060" y="55810"/>
                </a:lnTo>
                <a:lnTo>
                  <a:pt x="76480" y="58690"/>
                </a:lnTo>
                <a:lnTo>
                  <a:pt x="76140" y="59400"/>
                </a:lnTo>
                <a:lnTo>
                  <a:pt x="75340" y="64020"/>
                </a:lnTo>
                <a:lnTo>
                  <a:pt x="75090" y="63940"/>
                </a:lnTo>
                <a:lnTo>
                  <a:pt x="74310" y="64320"/>
                </a:lnTo>
                <a:lnTo>
                  <a:pt x="74030" y="64710"/>
                </a:lnTo>
                <a:lnTo>
                  <a:pt x="74160" y="65210"/>
                </a:lnTo>
                <a:lnTo>
                  <a:pt x="74200" y="65700"/>
                </a:lnTo>
                <a:lnTo>
                  <a:pt x="73940" y="66200"/>
                </a:lnTo>
                <a:lnTo>
                  <a:pt x="73690" y="66570"/>
                </a:lnTo>
                <a:lnTo>
                  <a:pt x="73500" y="67050"/>
                </a:lnTo>
                <a:lnTo>
                  <a:pt x="73320" y="67660"/>
                </a:lnTo>
                <a:lnTo>
                  <a:pt x="73060" y="68210"/>
                </a:lnTo>
                <a:lnTo>
                  <a:pt x="72710" y="69170"/>
                </a:lnTo>
                <a:lnTo>
                  <a:pt x="72490" y="69600"/>
                </a:lnTo>
                <a:lnTo>
                  <a:pt x="72490" y="70090"/>
                </a:lnTo>
                <a:lnTo>
                  <a:pt x="72430" y="70530"/>
                </a:lnTo>
                <a:lnTo>
                  <a:pt x="71960" y="70800"/>
                </a:lnTo>
                <a:lnTo>
                  <a:pt x="71370" y="70720"/>
                </a:lnTo>
                <a:lnTo>
                  <a:pt x="70520" y="70020"/>
                </a:lnTo>
                <a:lnTo>
                  <a:pt x="69860" y="68870"/>
                </a:lnTo>
                <a:lnTo>
                  <a:pt x="69450" y="68760"/>
                </a:lnTo>
                <a:lnTo>
                  <a:pt x="69000" y="68690"/>
                </a:lnTo>
                <a:lnTo>
                  <a:pt x="68640" y="68350"/>
                </a:lnTo>
                <a:lnTo>
                  <a:pt x="68200" y="68140"/>
                </a:lnTo>
                <a:lnTo>
                  <a:pt x="67640" y="67940"/>
                </a:lnTo>
                <a:lnTo>
                  <a:pt x="67270" y="67350"/>
                </a:lnTo>
                <a:lnTo>
                  <a:pt x="67190" y="66820"/>
                </a:lnTo>
                <a:lnTo>
                  <a:pt x="67170" y="66640"/>
                </a:lnTo>
                <a:lnTo>
                  <a:pt x="66970" y="66090"/>
                </a:lnTo>
                <a:lnTo>
                  <a:pt x="66510" y="65720"/>
                </a:lnTo>
                <a:lnTo>
                  <a:pt x="66110" y="65460"/>
                </a:lnTo>
                <a:lnTo>
                  <a:pt x="66040" y="65170"/>
                </a:lnTo>
                <a:lnTo>
                  <a:pt x="66140" y="64940"/>
                </a:lnTo>
                <a:lnTo>
                  <a:pt x="66540" y="64760"/>
                </a:lnTo>
                <a:lnTo>
                  <a:pt x="66760" y="64410"/>
                </a:lnTo>
                <a:lnTo>
                  <a:pt x="66620" y="63990"/>
                </a:lnTo>
                <a:lnTo>
                  <a:pt x="67050" y="63740"/>
                </a:lnTo>
                <a:lnTo>
                  <a:pt x="67270" y="63530"/>
                </a:lnTo>
                <a:lnTo>
                  <a:pt x="67150" y="63090"/>
                </a:lnTo>
                <a:lnTo>
                  <a:pt x="67260" y="62900"/>
                </a:lnTo>
                <a:lnTo>
                  <a:pt x="67370" y="62600"/>
                </a:lnTo>
                <a:lnTo>
                  <a:pt x="67740" y="62330"/>
                </a:lnTo>
                <a:lnTo>
                  <a:pt x="68280" y="62210"/>
                </a:lnTo>
                <a:lnTo>
                  <a:pt x="68810" y="62190"/>
                </a:lnTo>
                <a:lnTo>
                  <a:pt x="69190" y="61850"/>
                </a:lnTo>
                <a:lnTo>
                  <a:pt x="69290" y="61230"/>
                </a:lnTo>
                <a:lnTo>
                  <a:pt x="69570" y="60860"/>
                </a:lnTo>
                <a:lnTo>
                  <a:pt x="70120" y="60660"/>
                </a:lnTo>
                <a:lnTo>
                  <a:pt x="70450" y="60430"/>
                </a:lnTo>
                <a:lnTo>
                  <a:pt x="70560" y="60070"/>
                </a:lnTo>
                <a:lnTo>
                  <a:pt x="70790" y="59160"/>
                </a:lnTo>
                <a:lnTo>
                  <a:pt x="70880" y="58560"/>
                </a:lnTo>
                <a:lnTo>
                  <a:pt x="70810" y="58040"/>
                </a:lnTo>
                <a:lnTo>
                  <a:pt x="70730" y="57650"/>
                </a:lnTo>
                <a:lnTo>
                  <a:pt x="70500" y="57360"/>
                </a:lnTo>
                <a:lnTo>
                  <a:pt x="70350" y="57070"/>
                </a:lnTo>
                <a:lnTo>
                  <a:pt x="70760" y="56390"/>
                </a:lnTo>
                <a:lnTo>
                  <a:pt x="70770" y="56120"/>
                </a:lnTo>
                <a:lnTo>
                  <a:pt x="70950" y="55610"/>
                </a:lnTo>
                <a:lnTo>
                  <a:pt x="71230" y="55000"/>
                </a:lnTo>
                <a:lnTo>
                  <a:pt x="71450" y="54370"/>
                </a:lnTo>
                <a:lnTo>
                  <a:pt x="71560" y="53650"/>
                </a:lnTo>
                <a:lnTo>
                  <a:pt x="71610" y="53110"/>
                </a:lnTo>
                <a:lnTo>
                  <a:pt x="71480" y="52790"/>
                </a:lnTo>
                <a:lnTo>
                  <a:pt x="71330" y="52550"/>
                </a:lnTo>
                <a:lnTo>
                  <a:pt x="71500" y="52000"/>
                </a:lnTo>
                <a:lnTo>
                  <a:pt x="71870" y="51230"/>
                </a:lnTo>
                <a:lnTo>
                  <a:pt x="72450" y="50470"/>
                </a:lnTo>
                <a:lnTo>
                  <a:pt x="72460" y="50200"/>
                </a:lnTo>
                <a:lnTo>
                  <a:pt x="72360" y="49870"/>
                </a:lnTo>
                <a:lnTo>
                  <a:pt x="71980" y="49630"/>
                </a:lnTo>
                <a:lnTo>
                  <a:pt x="71780" y="49410"/>
                </a:lnTo>
                <a:lnTo>
                  <a:pt x="71760" y="48690"/>
                </a:lnTo>
                <a:lnTo>
                  <a:pt x="72030" y="48480"/>
                </a:lnTo>
                <a:lnTo>
                  <a:pt x="72500" y="48320"/>
                </a:lnTo>
                <a:lnTo>
                  <a:pt x="72880" y="48150"/>
                </a:lnTo>
                <a:lnTo>
                  <a:pt x="72860" y="47890"/>
                </a:lnTo>
                <a:lnTo>
                  <a:pt x="72760" y="47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