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Hsinchu City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Taiwan • State Map | Fully Editable Vector Shape</a:t>
            </a:r>
          </a:p>
        </p:txBody>
      </p:sp>
      <p:sp>
        <p:nvSpPr>
          <p:cNvPr id="101" name="Hsinchu Cit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630" y="34560"/>
                </a:moveTo>
                <a:lnTo>
                  <a:pt x="65230" y="34820"/>
                </a:lnTo>
                <a:lnTo>
                  <a:pt x="66320" y="35170"/>
                </a:lnTo>
                <a:lnTo>
                  <a:pt x="66710" y="35370"/>
                </a:lnTo>
                <a:lnTo>
                  <a:pt x="66990" y="35650"/>
                </a:lnTo>
                <a:lnTo>
                  <a:pt x="67120" y="35910"/>
                </a:lnTo>
                <a:lnTo>
                  <a:pt x="67050" y="36180"/>
                </a:lnTo>
                <a:lnTo>
                  <a:pt x="66880" y="36280"/>
                </a:lnTo>
                <a:lnTo>
                  <a:pt x="66510" y="36340"/>
                </a:lnTo>
                <a:lnTo>
                  <a:pt x="66090" y="36510"/>
                </a:lnTo>
                <a:lnTo>
                  <a:pt x="65840" y="36820"/>
                </a:lnTo>
                <a:lnTo>
                  <a:pt x="65680" y="37230"/>
                </a:lnTo>
                <a:lnTo>
                  <a:pt x="65500" y="37450"/>
                </a:lnTo>
                <a:lnTo>
                  <a:pt x="65480" y="37470"/>
                </a:lnTo>
                <a:lnTo>
                  <a:pt x="65150" y="37550"/>
                </a:lnTo>
                <a:lnTo>
                  <a:pt x="64840" y="37420"/>
                </a:lnTo>
                <a:lnTo>
                  <a:pt x="64640" y="37150"/>
                </a:lnTo>
                <a:lnTo>
                  <a:pt x="64340" y="36960"/>
                </a:lnTo>
                <a:lnTo>
                  <a:pt x="63840" y="36770"/>
                </a:lnTo>
                <a:lnTo>
                  <a:pt x="63920" y="36470"/>
                </a:lnTo>
                <a:lnTo>
                  <a:pt x="64320" y="35650"/>
                </a:lnTo>
                <a:lnTo>
                  <a:pt x="64480" y="35440"/>
                </a:lnTo>
                <a:lnTo>
                  <a:pt x="64530" y="35320"/>
                </a:lnTo>
                <a:lnTo>
                  <a:pt x="64530" y="35200"/>
                </a:lnTo>
                <a:lnTo>
                  <a:pt x="64480" y="35070"/>
                </a:lnTo>
                <a:lnTo>
                  <a:pt x="64400" y="34910"/>
                </a:lnTo>
                <a:lnTo>
                  <a:pt x="64510" y="34690"/>
                </a:lnTo>
                <a:lnTo>
                  <a:pt x="64630" y="34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