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Hsinchu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Hsinch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720" y="32510"/>
                </a:moveTo>
                <a:lnTo>
                  <a:pt x="65950" y="32590"/>
                </a:lnTo>
                <a:lnTo>
                  <a:pt x="66930" y="32520"/>
                </a:lnTo>
                <a:lnTo>
                  <a:pt x="67260" y="32740"/>
                </a:lnTo>
                <a:lnTo>
                  <a:pt x="67550" y="33370"/>
                </a:lnTo>
                <a:lnTo>
                  <a:pt x="67910" y="33510"/>
                </a:lnTo>
                <a:lnTo>
                  <a:pt x="68220" y="33600"/>
                </a:lnTo>
                <a:lnTo>
                  <a:pt x="68520" y="33740"/>
                </a:lnTo>
                <a:lnTo>
                  <a:pt x="69010" y="33900"/>
                </a:lnTo>
                <a:lnTo>
                  <a:pt x="69270" y="34200"/>
                </a:lnTo>
                <a:lnTo>
                  <a:pt x="69190" y="34620"/>
                </a:lnTo>
                <a:lnTo>
                  <a:pt x="69430" y="34890"/>
                </a:lnTo>
                <a:lnTo>
                  <a:pt x="69910" y="35040"/>
                </a:lnTo>
                <a:lnTo>
                  <a:pt x="70210" y="35260"/>
                </a:lnTo>
                <a:lnTo>
                  <a:pt x="70430" y="35480"/>
                </a:lnTo>
                <a:lnTo>
                  <a:pt x="70710" y="35530"/>
                </a:lnTo>
                <a:lnTo>
                  <a:pt x="70990" y="35510"/>
                </a:lnTo>
                <a:lnTo>
                  <a:pt x="71230" y="35760"/>
                </a:lnTo>
                <a:lnTo>
                  <a:pt x="71420" y="36090"/>
                </a:lnTo>
                <a:lnTo>
                  <a:pt x="71730" y="36250"/>
                </a:lnTo>
                <a:lnTo>
                  <a:pt x="71980" y="36440"/>
                </a:lnTo>
                <a:lnTo>
                  <a:pt x="72000" y="36800"/>
                </a:lnTo>
                <a:lnTo>
                  <a:pt x="72120" y="37320"/>
                </a:lnTo>
                <a:lnTo>
                  <a:pt x="71980" y="37880"/>
                </a:lnTo>
                <a:lnTo>
                  <a:pt x="71650" y="38350"/>
                </a:lnTo>
                <a:lnTo>
                  <a:pt x="71690" y="38660"/>
                </a:lnTo>
                <a:lnTo>
                  <a:pt x="72060" y="38950"/>
                </a:lnTo>
                <a:lnTo>
                  <a:pt x="72510" y="39210"/>
                </a:lnTo>
                <a:lnTo>
                  <a:pt x="72910" y="39280"/>
                </a:lnTo>
                <a:lnTo>
                  <a:pt x="73200" y="39490"/>
                </a:lnTo>
                <a:lnTo>
                  <a:pt x="73720" y="39790"/>
                </a:lnTo>
                <a:lnTo>
                  <a:pt x="74070" y="39940"/>
                </a:lnTo>
                <a:lnTo>
                  <a:pt x="73900" y="40410"/>
                </a:lnTo>
                <a:lnTo>
                  <a:pt x="73800" y="40750"/>
                </a:lnTo>
                <a:lnTo>
                  <a:pt x="73840" y="41070"/>
                </a:lnTo>
                <a:lnTo>
                  <a:pt x="73570" y="41490"/>
                </a:lnTo>
                <a:lnTo>
                  <a:pt x="72560" y="42510"/>
                </a:lnTo>
                <a:lnTo>
                  <a:pt x="72250" y="43260"/>
                </a:lnTo>
                <a:lnTo>
                  <a:pt x="72050" y="43210"/>
                </a:lnTo>
                <a:lnTo>
                  <a:pt x="71280" y="43280"/>
                </a:lnTo>
                <a:lnTo>
                  <a:pt x="71230" y="43320"/>
                </a:lnTo>
                <a:lnTo>
                  <a:pt x="71180" y="42970"/>
                </a:lnTo>
                <a:lnTo>
                  <a:pt x="70850" y="42410"/>
                </a:lnTo>
                <a:lnTo>
                  <a:pt x="70620" y="42170"/>
                </a:lnTo>
                <a:lnTo>
                  <a:pt x="70520" y="41860"/>
                </a:lnTo>
                <a:lnTo>
                  <a:pt x="70160" y="41570"/>
                </a:lnTo>
                <a:lnTo>
                  <a:pt x="69250" y="41800"/>
                </a:lnTo>
                <a:lnTo>
                  <a:pt x="68910" y="41760"/>
                </a:lnTo>
                <a:lnTo>
                  <a:pt x="68420" y="41800"/>
                </a:lnTo>
                <a:lnTo>
                  <a:pt x="67870" y="41950"/>
                </a:lnTo>
                <a:lnTo>
                  <a:pt x="67570" y="41880"/>
                </a:lnTo>
                <a:lnTo>
                  <a:pt x="67640" y="41510"/>
                </a:lnTo>
                <a:lnTo>
                  <a:pt x="67730" y="41180"/>
                </a:lnTo>
                <a:lnTo>
                  <a:pt x="67660" y="40890"/>
                </a:lnTo>
                <a:lnTo>
                  <a:pt x="67590" y="40680"/>
                </a:lnTo>
                <a:lnTo>
                  <a:pt x="67660" y="40450"/>
                </a:lnTo>
                <a:lnTo>
                  <a:pt x="67710" y="40210"/>
                </a:lnTo>
                <a:lnTo>
                  <a:pt x="67740" y="39930"/>
                </a:lnTo>
                <a:lnTo>
                  <a:pt x="67680" y="39550"/>
                </a:lnTo>
                <a:lnTo>
                  <a:pt x="67410" y="39310"/>
                </a:lnTo>
                <a:lnTo>
                  <a:pt x="66530" y="38890"/>
                </a:lnTo>
                <a:lnTo>
                  <a:pt x="66100" y="38570"/>
                </a:lnTo>
                <a:lnTo>
                  <a:pt x="65820" y="38250"/>
                </a:lnTo>
                <a:lnTo>
                  <a:pt x="65500" y="37450"/>
                </a:lnTo>
                <a:lnTo>
                  <a:pt x="65680" y="37230"/>
                </a:lnTo>
                <a:lnTo>
                  <a:pt x="65840" y="36820"/>
                </a:lnTo>
                <a:lnTo>
                  <a:pt x="66090" y="36510"/>
                </a:lnTo>
                <a:lnTo>
                  <a:pt x="66510" y="36340"/>
                </a:lnTo>
                <a:lnTo>
                  <a:pt x="66880" y="36280"/>
                </a:lnTo>
                <a:lnTo>
                  <a:pt x="67050" y="36180"/>
                </a:lnTo>
                <a:lnTo>
                  <a:pt x="67120" y="35910"/>
                </a:lnTo>
                <a:lnTo>
                  <a:pt x="66990" y="35650"/>
                </a:lnTo>
                <a:lnTo>
                  <a:pt x="66710" y="35370"/>
                </a:lnTo>
                <a:lnTo>
                  <a:pt x="66320" y="35170"/>
                </a:lnTo>
                <a:lnTo>
                  <a:pt x="65230" y="34820"/>
                </a:lnTo>
                <a:lnTo>
                  <a:pt x="64630" y="34560"/>
                </a:lnTo>
                <a:lnTo>
                  <a:pt x="64640" y="34550"/>
                </a:lnTo>
                <a:lnTo>
                  <a:pt x="64750" y="34390"/>
                </a:lnTo>
                <a:lnTo>
                  <a:pt x="64790" y="34120"/>
                </a:lnTo>
                <a:lnTo>
                  <a:pt x="64850" y="33910"/>
                </a:lnTo>
                <a:lnTo>
                  <a:pt x="65000" y="33700"/>
                </a:lnTo>
                <a:lnTo>
                  <a:pt x="65190" y="33540"/>
                </a:lnTo>
                <a:lnTo>
                  <a:pt x="65370" y="33480"/>
                </a:lnTo>
                <a:lnTo>
                  <a:pt x="65360" y="33390"/>
                </a:lnTo>
                <a:lnTo>
                  <a:pt x="65410" y="33180"/>
                </a:lnTo>
                <a:lnTo>
                  <a:pt x="65570" y="32740"/>
                </a:lnTo>
                <a:lnTo>
                  <a:pt x="65720" y="32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