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Chiayi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Chiay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20" y="63810"/>
                </a:moveTo>
                <a:lnTo>
                  <a:pt x="55390" y="63690"/>
                </a:lnTo>
                <a:lnTo>
                  <a:pt x="54880" y="63360"/>
                </a:lnTo>
                <a:lnTo>
                  <a:pt x="54440" y="63190"/>
                </a:lnTo>
                <a:lnTo>
                  <a:pt x="54380" y="62780"/>
                </a:lnTo>
                <a:lnTo>
                  <a:pt x="54650" y="62490"/>
                </a:lnTo>
                <a:lnTo>
                  <a:pt x="55320" y="62370"/>
                </a:lnTo>
                <a:lnTo>
                  <a:pt x="55890" y="62320"/>
                </a:lnTo>
                <a:lnTo>
                  <a:pt x="56290" y="62470"/>
                </a:lnTo>
                <a:lnTo>
                  <a:pt x="56590" y="62630"/>
                </a:lnTo>
                <a:lnTo>
                  <a:pt x="56760" y="62920"/>
                </a:lnTo>
                <a:lnTo>
                  <a:pt x="56950" y="63410"/>
                </a:lnTo>
                <a:lnTo>
                  <a:pt x="56730" y="63570"/>
                </a:lnTo>
                <a:lnTo>
                  <a:pt x="56410" y="63610"/>
                </a:lnTo>
                <a:lnTo>
                  <a:pt x="55920" y="6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