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Chiayi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Chia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650" y="62260"/>
                </a:moveTo>
                <a:lnTo>
                  <a:pt x="49720" y="62260"/>
                </a:lnTo>
                <a:lnTo>
                  <a:pt x="49730" y="62250"/>
                </a:lnTo>
                <a:lnTo>
                  <a:pt x="50490" y="62170"/>
                </a:lnTo>
                <a:lnTo>
                  <a:pt x="51090" y="62500"/>
                </a:lnTo>
                <a:lnTo>
                  <a:pt x="51530" y="62510"/>
                </a:lnTo>
                <a:lnTo>
                  <a:pt x="51810" y="62280"/>
                </a:lnTo>
                <a:lnTo>
                  <a:pt x="51940" y="61930"/>
                </a:lnTo>
                <a:lnTo>
                  <a:pt x="52080" y="61710"/>
                </a:lnTo>
                <a:lnTo>
                  <a:pt x="52470" y="61650"/>
                </a:lnTo>
                <a:lnTo>
                  <a:pt x="52970" y="61240"/>
                </a:lnTo>
                <a:lnTo>
                  <a:pt x="53290" y="61070"/>
                </a:lnTo>
                <a:lnTo>
                  <a:pt x="53560" y="60800"/>
                </a:lnTo>
                <a:lnTo>
                  <a:pt x="54740" y="60120"/>
                </a:lnTo>
                <a:lnTo>
                  <a:pt x="55260" y="59980"/>
                </a:lnTo>
                <a:lnTo>
                  <a:pt x="56170" y="59810"/>
                </a:lnTo>
                <a:lnTo>
                  <a:pt x="56660" y="59780"/>
                </a:lnTo>
                <a:lnTo>
                  <a:pt x="57040" y="60120"/>
                </a:lnTo>
                <a:lnTo>
                  <a:pt x="57400" y="60540"/>
                </a:lnTo>
                <a:lnTo>
                  <a:pt x="58310" y="60870"/>
                </a:lnTo>
                <a:lnTo>
                  <a:pt x="58580" y="60830"/>
                </a:lnTo>
                <a:lnTo>
                  <a:pt x="59180" y="60660"/>
                </a:lnTo>
                <a:lnTo>
                  <a:pt x="59520" y="60900"/>
                </a:lnTo>
                <a:lnTo>
                  <a:pt x="59690" y="61190"/>
                </a:lnTo>
                <a:lnTo>
                  <a:pt x="60150" y="61140"/>
                </a:lnTo>
                <a:lnTo>
                  <a:pt x="60990" y="60970"/>
                </a:lnTo>
                <a:lnTo>
                  <a:pt x="61270" y="60880"/>
                </a:lnTo>
                <a:lnTo>
                  <a:pt x="61270" y="60630"/>
                </a:lnTo>
                <a:lnTo>
                  <a:pt x="61300" y="60270"/>
                </a:lnTo>
                <a:lnTo>
                  <a:pt x="61340" y="60270"/>
                </a:lnTo>
                <a:lnTo>
                  <a:pt x="61780" y="60320"/>
                </a:lnTo>
                <a:lnTo>
                  <a:pt x="62260" y="60510"/>
                </a:lnTo>
                <a:lnTo>
                  <a:pt x="62560" y="60590"/>
                </a:lnTo>
                <a:lnTo>
                  <a:pt x="62930" y="60800"/>
                </a:lnTo>
                <a:lnTo>
                  <a:pt x="62900" y="61180"/>
                </a:lnTo>
                <a:lnTo>
                  <a:pt x="62690" y="61550"/>
                </a:lnTo>
                <a:lnTo>
                  <a:pt x="62780" y="61890"/>
                </a:lnTo>
                <a:lnTo>
                  <a:pt x="62970" y="62360"/>
                </a:lnTo>
                <a:lnTo>
                  <a:pt x="63000" y="62780"/>
                </a:lnTo>
                <a:lnTo>
                  <a:pt x="63080" y="63060"/>
                </a:lnTo>
                <a:lnTo>
                  <a:pt x="63630" y="63160"/>
                </a:lnTo>
                <a:lnTo>
                  <a:pt x="65470" y="63170"/>
                </a:lnTo>
                <a:lnTo>
                  <a:pt x="65530" y="63190"/>
                </a:lnTo>
                <a:lnTo>
                  <a:pt x="64200" y="63870"/>
                </a:lnTo>
                <a:lnTo>
                  <a:pt x="63590" y="64350"/>
                </a:lnTo>
                <a:lnTo>
                  <a:pt x="63340" y="64840"/>
                </a:lnTo>
                <a:lnTo>
                  <a:pt x="63030" y="65210"/>
                </a:lnTo>
                <a:lnTo>
                  <a:pt x="62480" y="65520"/>
                </a:lnTo>
                <a:lnTo>
                  <a:pt x="61900" y="65960"/>
                </a:lnTo>
                <a:lnTo>
                  <a:pt x="61580" y="66340"/>
                </a:lnTo>
                <a:lnTo>
                  <a:pt x="60690" y="66870"/>
                </a:lnTo>
                <a:lnTo>
                  <a:pt x="60270" y="66910"/>
                </a:lnTo>
                <a:lnTo>
                  <a:pt x="59780" y="66860"/>
                </a:lnTo>
                <a:lnTo>
                  <a:pt x="59520" y="67120"/>
                </a:lnTo>
                <a:lnTo>
                  <a:pt x="59510" y="67470"/>
                </a:lnTo>
                <a:lnTo>
                  <a:pt x="59610" y="67800"/>
                </a:lnTo>
                <a:lnTo>
                  <a:pt x="59680" y="68280"/>
                </a:lnTo>
                <a:lnTo>
                  <a:pt x="59080" y="68210"/>
                </a:lnTo>
                <a:lnTo>
                  <a:pt x="58810" y="68130"/>
                </a:lnTo>
                <a:lnTo>
                  <a:pt x="58450" y="68180"/>
                </a:lnTo>
                <a:lnTo>
                  <a:pt x="58070" y="68350"/>
                </a:lnTo>
                <a:lnTo>
                  <a:pt x="57800" y="68350"/>
                </a:lnTo>
                <a:lnTo>
                  <a:pt x="57470" y="68100"/>
                </a:lnTo>
                <a:lnTo>
                  <a:pt x="57360" y="67770"/>
                </a:lnTo>
                <a:lnTo>
                  <a:pt x="57480" y="66740"/>
                </a:lnTo>
                <a:lnTo>
                  <a:pt x="57410" y="66200"/>
                </a:lnTo>
                <a:lnTo>
                  <a:pt x="56700" y="65470"/>
                </a:lnTo>
                <a:lnTo>
                  <a:pt x="56570" y="65110"/>
                </a:lnTo>
                <a:lnTo>
                  <a:pt x="56420" y="64800"/>
                </a:lnTo>
                <a:lnTo>
                  <a:pt x="56130" y="64630"/>
                </a:lnTo>
                <a:lnTo>
                  <a:pt x="55620" y="64460"/>
                </a:lnTo>
                <a:lnTo>
                  <a:pt x="55010" y="64490"/>
                </a:lnTo>
                <a:lnTo>
                  <a:pt x="53910" y="64700"/>
                </a:lnTo>
                <a:lnTo>
                  <a:pt x="53350" y="64950"/>
                </a:lnTo>
                <a:lnTo>
                  <a:pt x="52910" y="65280"/>
                </a:lnTo>
                <a:lnTo>
                  <a:pt x="52570" y="65620"/>
                </a:lnTo>
                <a:lnTo>
                  <a:pt x="52090" y="65990"/>
                </a:lnTo>
                <a:lnTo>
                  <a:pt x="51680" y="66250"/>
                </a:lnTo>
                <a:lnTo>
                  <a:pt x="51500" y="66610"/>
                </a:lnTo>
                <a:lnTo>
                  <a:pt x="51050" y="66810"/>
                </a:lnTo>
                <a:lnTo>
                  <a:pt x="50520" y="66680"/>
                </a:lnTo>
                <a:lnTo>
                  <a:pt x="49890" y="66580"/>
                </a:lnTo>
                <a:lnTo>
                  <a:pt x="49510" y="66440"/>
                </a:lnTo>
                <a:lnTo>
                  <a:pt x="49790" y="66420"/>
                </a:lnTo>
                <a:lnTo>
                  <a:pt x="50020" y="66320"/>
                </a:lnTo>
                <a:lnTo>
                  <a:pt x="50120" y="66350"/>
                </a:lnTo>
                <a:lnTo>
                  <a:pt x="50060" y="66120"/>
                </a:lnTo>
                <a:lnTo>
                  <a:pt x="49900" y="66240"/>
                </a:lnTo>
                <a:lnTo>
                  <a:pt x="49770" y="66200"/>
                </a:lnTo>
                <a:lnTo>
                  <a:pt x="49590" y="66190"/>
                </a:lnTo>
                <a:lnTo>
                  <a:pt x="49590" y="65960"/>
                </a:lnTo>
                <a:lnTo>
                  <a:pt x="49770" y="65550"/>
                </a:lnTo>
                <a:lnTo>
                  <a:pt x="50030" y="65530"/>
                </a:lnTo>
                <a:lnTo>
                  <a:pt x="50420" y="65530"/>
                </a:lnTo>
                <a:lnTo>
                  <a:pt x="50160" y="64780"/>
                </a:lnTo>
                <a:lnTo>
                  <a:pt x="49850" y="64200"/>
                </a:lnTo>
                <a:lnTo>
                  <a:pt x="49990" y="63940"/>
                </a:lnTo>
                <a:lnTo>
                  <a:pt x="49990" y="63800"/>
                </a:lnTo>
                <a:lnTo>
                  <a:pt x="49770" y="63690"/>
                </a:lnTo>
                <a:lnTo>
                  <a:pt x="49800" y="63570"/>
                </a:lnTo>
                <a:lnTo>
                  <a:pt x="49930" y="63420"/>
                </a:lnTo>
                <a:lnTo>
                  <a:pt x="49990" y="63230"/>
                </a:lnTo>
                <a:lnTo>
                  <a:pt x="50290" y="62850"/>
                </a:lnTo>
                <a:lnTo>
                  <a:pt x="49670" y="62890"/>
                </a:lnTo>
                <a:lnTo>
                  <a:pt x="49650" y="62260"/>
                </a:lnTo>
                <a:close/>
                <a:moveTo>
                  <a:pt x="55920" y="63810"/>
                </a:moveTo>
                <a:lnTo>
                  <a:pt x="56410" y="63610"/>
                </a:lnTo>
                <a:lnTo>
                  <a:pt x="56730" y="63570"/>
                </a:lnTo>
                <a:lnTo>
                  <a:pt x="56950" y="63410"/>
                </a:lnTo>
                <a:lnTo>
                  <a:pt x="56760" y="62920"/>
                </a:lnTo>
                <a:lnTo>
                  <a:pt x="56590" y="62630"/>
                </a:lnTo>
                <a:lnTo>
                  <a:pt x="56290" y="62470"/>
                </a:lnTo>
                <a:lnTo>
                  <a:pt x="55890" y="62320"/>
                </a:lnTo>
                <a:lnTo>
                  <a:pt x="55320" y="62370"/>
                </a:lnTo>
                <a:lnTo>
                  <a:pt x="54650" y="62490"/>
                </a:lnTo>
                <a:lnTo>
                  <a:pt x="54380" y="62780"/>
                </a:lnTo>
                <a:lnTo>
                  <a:pt x="54440" y="63190"/>
                </a:lnTo>
                <a:lnTo>
                  <a:pt x="54880" y="63360"/>
                </a:lnTo>
                <a:lnTo>
                  <a:pt x="55390" y="63690"/>
                </a:lnTo>
                <a:lnTo>
                  <a:pt x="55920" y="63810"/>
                </a:lnTo>
                <a:close/>
                <a:moveTo>
                  <a:pt x="47710" y="63680"/>
                </a:moveTo>
                <a:lnTo>
                  <a:pt x="48720" y="62660"/>
                </a:lnTo>
                <a:lnTo>
                  <a:pt x="49480" y="61690"/>
                </a:lnTo>
                <a:lnTo>
                  <a:pt x="49660" y="61640"/>
                </a:lnTo>
                <a:lnTo>
                  <a:pt x="49010" y="62690"/>
                </a:lnTo>
                <a:lnTo>
                  <a:pt x="48690" y="63010"/>
                </a:lnTo>
                <a:lnTo>
                  <a:pt x="48480" y="63270"/>
                </a:lnTo>
                <a:lnTo>
                  <a:pt x="48210" y="63540"/>
                </a:lnTo>
                <a:lnTo>
                  <a:pt x="47990" y="63690"/>
                </a:lnTo>
                <a:lnTo>
                  <a:pt x="47670" y="63950"/>
                </a:lnTo>
                <a:lnTo>
                  <a:pt x="47450" y="64070"/>
                </a:lnTo>
                <a:lnTo>
                  <a:pt x="47710" y="63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