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Changhua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Taiwan • State Map | Fully Editable Vector Shape</a:t>
            </a:r>
          </a:p>
        </p:txBody>
      </p:sp>
      <p:sp>
        <p:nvSpPr>
          <p:cNvPr id="101" name="Changhu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6310" y="48030"/>
                </a:moveTo>
                <a:lnTo>
                  <a:pt x="56730" y="48160"/>
                </a:lnTo>
                <a:lnTo>
                  <a:pt x="57020" y="48410"/>
                </a:lnTo>
                <a:lnTo>
                  <a:pt x="57210" y="48870"/>
                </a:lnTo>
                <a:lnTo>
                  <a:pt x="57280" y="49420"/>
                </a:lnTo>
                <a:lnTo>
                  <a:pt x="57610" y="49810"/>
                </a:lnTo>
                <a:lnTo>
                  <a:pt x="58460" y="50060"/>
                </a:lnTo>
                <a:lnTo>
                  <a:pt x="58780" y="50320"/>
                </a:lnTo>
                <a:lnTo>
                  <a:pt x="59010" y="50680"/>
                </a:lnTo>
                <a:lnTo>
                  <a:pt x="59150" y="50970"/>
                </a:lnTo>
                <a:lnTo>
                  <a:pt x="59150" y="51250"/>
                </a:lnTo>
                <a:lnTo>
                  <a:pt x="59240" y="51500"/>
                </a:lnTo>
                <a:lnTo>
                  <a:pt x="59550" y="51550"/>
                </a:lnTo>
                <a:lnTo>
                  <a:pt x="59940" y="51810"/>
                </a:lnTo>
                <a:lnTo>
                  <a:pt x="59950" y="51910"/>
                </a:lnTo>
                <a:lnTo>
                  <a:pt x="59950" y="52170"/>
                </a:lnTo>
                <a:lnTo>
                  <a:pt x="59640" y="52280"/>
                </a:lnTo>
                <a:lnTo>
                  <a:pt x="59550" y="52490"/>
                </a:lnTo>
                <a:lnTo>
                  <a:pt x="59590" y="52780"/>
                </a:lnTo>
                <a:lnTo>
                  <a:pt x="59450" y="53110"/>
                </a:lnTo>
                <a:lnTo>
                  <a:pt x="59330" y="53500"/>
                </a:lnTo>
                <a:lnTo>
                  <a:pt x="59320" y="53910"/>
                </a:lnTo>
                <a:lnTo>
                  <a:pt x="59240" y="54380"/>
                </a:lnTo>
                <a:lnTo>
                  <a:pt x="59170" y="55350"/>
                </a:lnTo>
                <a:lnTo>
                  <a:pt x="59320" y="55800"/>
                </a:lnTo>
                <a:lnTo>
                  <a:pt x="59580" y="56040"/>
                </a:lnTo>
                <a:lnTo>
                  <a:pt x="59860" y="56140"/>
                </a:lnTo>
                <a:lnTo>
                  <a:pt x="60270" y="56350"/>
                </a:lnTo>
                <a:lnTo>
                  <a:pt x="60200" y="56600"/>
                </a:lnTo>
                <a:lnTo>
                  <a:pt x="59920" y="56710"/>
                </a:lnTo>
                <a:lnTo>
                  <a:pt x="59740" y="56880"/>
                </a:lnTo>
                <a:lnTo>
                  <a:pt x="59570" y="56990"/>
                </a:lnTo>
                <a:lnTo>
                  <a:pt x="59500" y="57040"/>
                </a:lnTo>
                <a:lnTo>
                  <a:pt x="58630" y="56870"/>
                </a:lnTo>
                <a:lnTo>
                  <a:pt x="58210" y="56880"/>
                </a:lnTo>
                <a:lnTo>
                  <a:pt x="57340" y="56440"/>
                </a:lnTo>
                <a:lnTo>
                  <a:pt x="55920" y="56280"/>
                </a:lnTo>
                <a:lnTo>
                  <a:pt x="55080" y="55960"/>
                </a:lnTo>
                <a:lnTo>
                  <a:pt x="54600" y="55830"/>
                </a:lnTo>
                <a:lnTo>
                  <a:pt x="54060" y="55800"/>
                </a:lnTo>
                <a:lnTo>
                  <a:pt x="52470" y="55990"/>
                </a:lnTo>
                <a:lnTo>
                  <a:pt x="51920" y="55670"/>
                </a:lnTo>
                <a:lnTo>
                  <a:pt x="51980" y="55570"/>
                </a:lnTo>
                <a:lnTo>
                  <a:pt x="52090" y="55060"/>
                </a:lnTo>
                <a:lnTo>
                  <a:pt x="52180" y="54850"/>
                </a:lnTo>
                <a:lnTo>
                  <a:pt x="52690" y="54360"/>
                </a:lnTo>
                <a:lnTo>
                  <a:pt x="52840" y="54150"/>
                </a:lnTo>
                <a:lnTo>
                  <a:pt x="53030" y="53590"/>
                </a:lnTo>
                <a:lnTo>
                  <a:pt x="53330" y="53030"/>
                </a:lnTo>
                <a:lnTo>
                  <a:pt x="53750" y="51870"/>
                </a:lnTo>
                <a:lnTo>
                  <a:pt x="53940" y="51540"/>
                </a:lnTo>
                <a:lnTo>
                  <a:pt x="54160" y="51320"/>
                </a:lnTo>
                <a:lnTo>
                  <a:pt x="54340" y="51200"/>
                </a:lnTo>
                <a:lnTo>
                  <a:pt x="54490" y="51120"/>
                </a:lnTo>
                <a:lnTo>
                  <a:pt x="54610" y="51020"/>
                </a:lnTo>
                <a:lnTo>
                  <a:pt x="54650" y="50800"/>
                </a:lnTo>
                <a:lnTo>
                  <a:pt x="54740" y="50600"/>
                </a:lnTo>
                <a:lnTo>
                  <a:pt x="55110" y="50310"/>
                </a:lnTo>
                <a:lnTo>
                  <a:pt x="55190" y="50090"/>
                </a:lnTo>
                <a:lnTo>
                  <a:pt x="55230" y="49370"/>
                </a:lnTo>
                <a:lnTo>
                  <a:pt x="55300" y="49170"/>
                </a:lnTo>
                <a:lnTo>
                  <a:pt x="55490" y="48980"/>
                </a:lnTo>
                <a:lnTo>
                  <a:pt x="56310" y="480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