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São Tomé and Principe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Príncip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460" y="4550"/>
                </a:moveTo>
                <a:lnTo>
                  <a:pt x="73460" y="4570"/>
                </a:lnTo>
                <a:lnTo>
                  <a:pt x="73470" y="4570"/>
                </a:lnTo>
                <a:lnTo>
                  <a:pt x="73470" y="4600"/>
                </a:lnTo>
                <a:lnTo>
                  <a:pt x="73490" y="4600"/>
                </a:lnTo>
                <a:lnTo>
                  <a:pt x="73490" y="4620"/>
                </a:lnTo>
                <a:lnTo>
                  <a:pt x="73470" y="4620"/>
                </a:lnTo>
                <a:lnTo>
                  <a:pt x="73470" y="4630"/>
                </a:lnTo>
                <a:lnTo>
                  <a:pt x="73490" y="4630"/>
                </a:lnTo>
                <a:lnTo>
                  <a:pt x="73490" y="4710"/>
                </a:lnTo>
                <a:lnTo>
                  <a:pt x="73470" y="4710"/>
                </a:lnTo>
                <a:lnTo>
                  <a:pt x="73470" y="4770"/>
                </a:lnTo>
                <a:lnTo>
                  <a:pt x="73490" y="4770"/>
                </a:lnTo>
                <a:lnTo>
                  <a:pt x="73490" y="4780"/>
                </a:lnTo>
                <a:lnTo>
                  <a:pt x="73460" y="4780"/>
                </a:lnTo>
                <a:lnTo>
                  <a:pt x="73460" y="4810"/>
                </a:lnTo>
                <a:lnTo>
                  <a:pt x="73450" y="4810"/>
                </a:lnTo>
                <a:lnTo>
                  <a:pt x="73450" y="4830"/>
                </a:lnTo>
                <a:lnTo>
                  <a:pt x="73420" y="4830"/>
                </a:lnTo>
                <a:lnTo>
                  <a:pt x="73420" y="4840"/>
                </a:lnTo>
                <a:lnTo>
                  <a:pt x="73400" y="4840"/>
                </a:lnTo>
                <a:lnTo>
                  <a:pt x="73400" y="4850"/>
                </a:lnTo>
                <a:lnTo>
                  <a:pt x="73390" y="4850"/>
                </a:lnTo>
                <a:lnTo>
                  <a:pt x="73390" y="4880"/>
                </a:lnTo>
                <a:lnTo>
                  <a:pt x="73360" y="4880"/>
                </a:lnTo>
                <a:lnTo>
                  <a:pt x="73360" y="4900"/>
                </a:lnTo>
                <a:lnTo>
                  <a:pt x="73340" y="4900"/>
                </a:lnTo>
                <a:lnTo>
                  <a:pt x="73340" y="4910"/>
                </a:lnTo>
                <a:lnTo>
                  <a:pt x="73330" y="4910"/>
                </a:lnTo>
                <a:lnTo>
                  <a:pt x="73330" y="4930"/>
                </a:lnTo>
                <a:lnTo>
                  <a:pt x="73310" y="4930"/>
                </a:lnTo>
                <a:lnTo>
                  <a:pt x="73310" y="4900"/>
                </a:lnTo>
                <a:lnTo>
                  <a:pt x="73300" y="4900"/>
                </a:lnTo>
                <a:lnTo>
                  <a:pt x="73300" y="4870"/>
                </a:lnTo>
                <a:lnTo>
                  <a:pt x="73280" y="4870"/>
                </a:lnTo>
                <a:lnTo>
                  <a:pt x="73280" y="4850"/>
                </a:lnTo>
                <a:lnTo>
                  <a:pt x="73300" y="4850"/>
                </a:lnTo>
                <a:lnTo>
                  <a:pt x="73300" y="4840"/>
                </a:lnTo>
                <a:lnTo>
                  <a:pt x="73280" y="4840"/>
                </a:lnTo>
                <a:lnTo>
                  <a:pt x="73280" y="4810"/>
                </a:lnTo>
                <a:lnTo>
                  <a:pt x="73300" y="4810"/>
                </a:lnTo>
                <a:lnTo>
                  <a:pt x="73300" y="4750"/>
                </a:lnTo>
                <a:lnTo>
                  <a:pt x="73310" y="4750"/>
                </a:lnTo>
                <a:lnTo>
                  <a:pt x="73310" y="4630"/>
                </a:lnTo>
                <a:lnTo>
                  <a:pt x="73330" y="4630"/>
                </a:lnTo>
                <a:lnTo>
                  <a:pt x="73330" y="4600"/>
                </a:lnTo>
                <a:lnTo>
                  <a:pt x="73360" y="4600"/>
                </a:lnTo>
                <a:lnTo>
                  <a:pt x="73360" y="4570"/>
                </a:lnTo>
                <a:lnTo>
                  <a:pt x="73370" y="4570"/>
                </a:lnTo>
                <a:lnTo>
                  <a:pt x="73370" y="4560"/>
                </a:lnTo>
                <a:lnTo>
                  <a:pt x="73400" y="4560"/>
                </a:lnTo>
                <a:lnTo>
                  <a:pt x="73400" y="4550"/>
                </a:lnTo>
                <a:lnTo>
                  <a:pt x="73460" y="4550"/>
                </a:lnTo>
                <a:close/>
                <a:moveTo>
                  <a:pt x="70060" y="12250"/>
                </a:moveTo>
                <a:lnTo>
                  <a:pt x="70060" y="12280"/>
                </a:lnTo>
                <a:lnTo>
                  <a:pt x="70050" y="12280"/>
                </a:lnTo>
                <a:lnTo>
                  <a:pt x="70050" y="12260"/>
                </a:lnTo>
                <a:lnTo>
                  <a:pt x="70030" y="12260"/>
                </a:lnTo>
                <a:lnTo>
                  <a:pt x="70030" y="12230"/>
                </a:lnTo>
                <a:lnTo>
                  <a:pt x="70050" y="12230"/>
                </a:lnTo>
                <a:lnTo>
                  <a:pt x="70050" y="12200"/>
                </a:lnTo>
                <a:lnTo>
                  <a:pt x="70060" y="12200"/>
                </a:lnTo>
                <a:lnTo>
                  <a:pt x="70060" y="12190"/>
                </a:lnTo>
                <a:lnTo>
                  <a:pt x="70050" y="12190"/>
                </a:lnTo>
                <a:lnTo>
                  <a:pt x="70050" y="12170"/>
                </a:lnTo>
                <a:lnTo>
                  <a:pt x="70030" y="12170"/>
                </a:lnTo>
                <a:lnTo>
                  <a:pt x="70030" y="12160"/>
                </a:lnTo>
                <a:lnTo>
                  <a:pt x="70020" y="12160"/>
                </a:lnTo>
                <a:lnTo>
                  <a:pt x="70020" y="12130"/>
                </a:lnTo>
                <a:lnTo>
                  <a:pt x="69990" y="12130"/>
                </a:lnTo>
                <a:lnTo>
                  <a:pt x="69990" y="12100"/>
                </a:lnTo>
                <a:lnTo>
                  <a:pt x="69970" y="12100"/>
                </a:lnTo>
                <a:lnTo>
                  <a:pt x="69970" y="12080"/>
                </a:lnTo>
                <a:lnTo>
                  <a:pt x="70000" y="12080"/>
                </a:lnTo>
                <a:lnTo>
                  <a:pt x="70000" y="12030"/>
                </a:lnTo>
                <a:lnTo>
                  <a:pt x="70020" y="12030"/>
                </a:lnTo>
                <a:lnTo>
                  <a:pt x="70020" y="12010"/>
                </a:lnTo>
                <a:lnTo>
                  <a:pt x="69970" y="12010"/>
                </a:lnTo>
                <a:lnTo>
                  <a:pt x="69970" y="12000"/>
                </a:lnTo>
                <a:lnTo>
                  <a:pt x="69960" y="12000"/>
                </a:lnTo>
                <a:lnTo>
                  <a:pt x="69960" y="11890"/>
                </a:lnTo>
                <a:lnTo>
                  <a:pt x="69970" y="11890"/>
                </a:lnTo>
                <a:lnTo>
                  <a:pt x="69970" y="11860"/>
                </a:lnTo>
                <a:lnTo>
                  <a:pt x="69990" y="11860"/>
                </a:lnTo>
                <a:lnTo>
                  <a:pt x="69990" y="11850"/>
                </a:lnTo>
                <a:lnTo>
                  <a:pt x="69970" y="11850"/>
                </a:lnTo>
                <a:lnTo>
                  <a:pt x="69970" y="11830"/>
                </a:lnTo>
                <a:lnTo>
                  <a:pt x="70020" y="11830"/>
                </a:lnTo>
                <a:lnTo>
                  <a:pt x="70020" y="11850"/>
                </a:lnTo>
                <a:lnTo>
                  <a:pt x="70060" y="11850"/>
                </a:lnTo>
                <a:lnTo>
                  <a:pt x="70060" y="11820"/>
                </a:lnTo>
                <a:lnTo>
                  <a:pt x="70070" y="11820"/>
                </a:lnTo>
                <a:lnTo>
                  <a:pt x="70070" y="11800"/>
                </a:lnTo>
                <a:lnTo>
                  <a:pt x="70090" y="11800"/>
                </a:lnTo>
                <a:lnTo>
                  <a:pt x="70090" y="11750"/>
                </a:lnTo>
                <a:lnTo>
                  <a:pt x="70100" y="11750"/>
                </a:lnTo>
                <a:lnTo>
                  <a:pt x="70100" y="11720"/>
                </a:lnTo>
                <a:lnTo>
                  <a:pt x="70090" y="11720"/>
                </a:lnTo>
                <a:lnTo>
                  <a:pt x="70090" y="11700"/>
                </a:lnTo>
                <a:lnTo>
                  <a:pt x="70100" y="11700"/>
                </a:lnTo>
                <a:lnTo>
                  <a:pt x="70100" y="11690"/>
                </a:lnTo>
                <a:lnTo>
                  <a:pt x="70070" y="11690"/>
                </a:lnTo>
                <a:lnTo>
                  <a:pt x="70070" y="11670"/>
                </a:lnTo>
                <a:lnTo>
                  <a:pt x="70060" y="11670"/>
                </a:lnTo>
                <a:lnTo>
                  <a:pt x="70060" y="11640"/>
                </a:lnTo>
                <a:lnTo>
                  <a:pt x="70050" y="11640"/>
                </a:lnTo>
                <a:lnTo>
                  <a:pt x="70050" y="11630"/>
                </a:lnTo>
                <a:lnTo>
                  <a:pt x="70030" y="11630"/>
                </a:lnTo>
                <a:lnTo>
                  <a:pt x="70030" y="11610"/>
                </a:lnTo>
                <a:lnTo>
                  <a:pt x="70020" y="11610"/>
                </a:lnTo>
                <a:lnTo>
                  <a:pt x="70020" y="11600"/>
                </a:lnTo>
                <a:lnTo>
                  <a:pt x="70000" y="11600"/>
                </a:lnTo>
                <a:lnTo>
                  <a:pt x="70000" y="11570"/>
                </a:lnTo>
                <a:lnTo>
                  <a:pt x="69990" y="11570"/>
                </a:lnTo>
                <a:lnTo>
                  <a:pt x="69990" y="11550"/>
                </a:lnTo>
                <a:lnTo>
                  <a:pt x="70000" y="11550"/>
                </a:lnTo>
                <a:lnTo>
                  <a:pt x="70000" y="11520"/>
                </a:lnTo>
                <a:lnTo>
                  <a:pt x="69990" y="11520"/>
                </a:lnTo>
                <a:lnTo>
                  <a:pt x="69990" y="11500"/>
                </a:lnTo>
                <a:lnTo>
                  <a:pt x="69970" y="11500"/>
                </a:lnTo>
                <a:lnTo>
                  <a:pt x="69970" y="11420"/>
                </a:lnTo>
                <a:lnTo>
                  <a:pt x="69990" y="11420"/>
                </a:lnTo>
                <a:lnTo>
                  <a:pt x="69990" y="11390"/>
                </a:lnTo>
                <a:lnTo>
                  <a:pt x="69970" y="11390"/>
                </a:lnTo>
                <a:lnTo>
                  <a:pt x="69970" y="11380"/>
                </a:lnTo>
                <a:lnTo>
                  <a:pt x="69990" y="11380"/>
                </a:lnTo>
                <a:lnTo>
                  <a:pt x="69990" y="11350"/>
                </a:lnTo>
                <a:lnTo>
                  <a:pt x="70000" y="11350"/>
                </a:lnTo>
                <a:lnTo>
                  <a:pt x="70000" y="11330"/>
                </a:lnTo>
                <a:lnTo>
                  <a:pt x="70020" y="11330"/>
                </a:lnTo>
                <a:lnTo>
                  <a:pt x="70020" y="11270"/>
                </a:lnTo>
                <a:lnTo>
                  <a:pt x="70030" y="11270"/>
                </a:lnTo>
                <a:lnTo>
                  <a:pt x="70030" y="11240"/>
                </a:lnTo>
                <a:lnTo>
                  <a:pt x="70020" y="11240"/>
                </a:lnTo>
                <a:lnTo>
                  <a:pt x="70020" y="11220"/>
                </a:lnTo>
                <a:lnTo>
                  <a:pt x="69990" y="11220"/>
                </a:lnTo>
                <a:lnTo>
                  <a:pt x="69990" y="11200"/>
                </a:lnTo>
                <a:lnTo>
                  <a:pt x="69970" y="11200"/>
                </a:lnTo>
                <a:lnTo>
                  <a:pt x="69970" y="11110"/>
                </a:lnTo>
                <a:lnTo>
                  <a:pt x="69960" y="11110"/>
                </a:lnTo>
                <a:lnTo>
                  <a:pt x="69960" y="11050"/>
                </a:lnTo>
                <a:lnTo>
                  <a:pt x="69970" y="11050"/>
                </a:lnTo>
                <a:lnTo>
                  <a:pt x="69970" y="11040"/>
                </a:lnTo>
                <a:lnTo>
                  <a:pt x="69960" y="11040"/>
                </a:lnTo>
                <a:lnTo>
                  <a:pt x="69960" y="11020"/>
                </a:lnTo>
                <a:lnTo>
                  <a:pt x="69940" y="11020"/>
                </a:lnTo>
                <a:lnTo>
                  <a:pt x="69940" y="11010"/>
                </a:lnTo>
                <a:lnTo>
                  <a:pt x="69930" y="11010"/>
                </a:lnTo>
                <a:lnTo>
                  <a:pt x="69930" y="10990"/>
                </a:lnTo>
                <a:lnTo>
                  <a:pt x="69910" y="10990"/>
                </a:lnTo>
                <a:lnTo>
                  <a:pt x="69910" y="10980"/>
                </a:lnTo>
                <a:lnTo>
                  <a:pt x="69900" y="10980"/>
                </a:lnTo>
                <a:lnTo>
                  <a:pt x="69900" y="10950"/>
                </a:lnTo>
                <a:lnTo>
                  <a:pt x="69870" y="10950"/>
                </a:lnTo>
                <a:lnTo>
                  <a:pt x="69870" y="10940"/>
                </a:lnTo>
                <a:lnTo>
                  <a:pt x="69850" y="10940"/>
                </a:lnTo>
                <a:lnTo>
                  <a:pt x="69850" y="10920"/>
                </a:lnTo>
                <a:lnTo>
                  <a:pt x="69840" y="10920"/>
                </a:lnTo>
                <a:lnTo>
                  <a:pt x="69840" y="10890"/>
                </a:lnTo>
                <a:lnTo>
                  <a:pt x="69820" y="10890"/>
                </a:lnTo>
                <a:lnTo>
                  <a:pt x="69820" y="10880"/>
                </a:lnTo>
                <a:lnTo>
                  <a:pt x="69810" y="10880"/>
                </a:lnTo>
                <a:lnTo>
                  <a:pt x="69810" y="10910"/>
                </a:lnTo>
                <a:lnTo>
                  <a:pt x="69800" y="10910"/>
                </a:lnTo>
                <a:lnTo>
                  <a:pt x="69800" y="10860"/>
                </a:lnTo>
                <a:lnTo>
                  <a:pt x="69780" y="10860"/>
                </a:lnTo>
                <a:lnTo>
                  <a:pt x="69780" y="10850"/>
                </a:lnTo>
                <a:lnTo>
                  <a:pt x="69770" y="10850"/>
                </a:lnTo>
                <a:lnTo>
                  <a:pt x="69770" y="10830"/>
                </a:lnTo>
                <a:lnTo>
                  <a:pt x="69750" y="10830"/>
                </a:lnTo>
                <a:lnTo>
                  <a:pt x="69750" y="10740"/>
                </a:lnTo>
                <a:lnTo>
                  <a:pt x="69740" y="10740"/>
                </a:lnTo>
                <a:lnTo>
                  <a:pt x="69740" y="10700"/>
                </a:lnTo>
                <a:lnTo>
                  <a:pt x="69780" y="10700"/>
                </a:lnTo>
                <a:lnTo>
                  <a:pt x="69780" y="10670"/>
                </a:lnTo>
                <a:lnTo>
                  <a:pt x="69770" y="10670"/>
                </a:lnTo>
                <a:lnTo>
                  <a:pt x="69770" y="10630"/>
                </a:lnTo>
                <a:lnTo>
                  <a:pt x="69750" y="10630"/>
                </a:lnTo>
                <a:lnTo>
                  <a:pt x="69750" y="10600"/>
                </a:lnTo>
                <a:lnTo>
                  <a:pt x="69740" y="10600"/>
                </a:lnTo>
                <a:lnTo>
                  <a:pt x="69740" y="10580"/>
                </a:lnTo>
                <a:lnTo>
                  <a:pt x="69720" y="10580"/>
                </a:lnTo>
                <a:lnTo>
                  <a:pt x="69720" y="10570"/>
                </a:lnTo>
                <a:lnTo>
                  <a:pt x="69740" y="10570"/>
                </a:lnTo>
                <a:lnTo>
                  <a:pt x="69740" y="10520"/>
                </a:lnTo>
                <a:lnTo>
                  <a:pt x="69750" y="10520"/>
                </a:lnTo>
                <a:lnTo>
                  <a:pt x="69750" y="10510"/>
                </a:lnTo>
                <a:lnTo>
                  <a:pt x="69770" y="10510"/>
                </a:lnTo>
                <a:lnTo>
                  <a:pt x="69770" y="10490"/>
                </a:lnTo>
                <a:lnTo>
                  <a:pt x="69750" y="10490"/>
                </a:lnTo>
                <a:lnTo>
                  <a:pt x="69750" y="10480"/>
                </a:lnTo>
                <a:lnTo>
                  <a:pt x="69780" y="10480"/>
                </a:lnTo>
                <a:lnTo>
                  <a:pt x="69780" y="10450"/>
                </a:lnTo>
                <a:lnTo>
                  <a:pt x="69800" y="10450"/>
                </a:lnTo>
                <a:lnTo>
                  <a:pt x="69800" y="10420"/>
                </a:lnTo>
                <a:lnTo>
                  <a:pt x="69810" y="10420"/>
                </a:lnTo>
                <a:lnTo>
                  <a:pt x="69810" y="10410"/>
                </a:lnTo>
                <a:lnTo>
                  <a:pt x="69820" y="10410"/>
                </a:lnTo>
                <a:lnTo>
                  <a:pt x="69820" y="10330"/>
                </a:lnTo>
                <a:lnTo>
                  <a:pt x="69840" y="10330"/>
                </a:lnTo>
                <a:lnTo>
                  <a:pt x="69840" y="10270"/>
                </a:lnTo>
                <a:lnTo>
                  <a:pt x="69850" y="10270"/>
                </a:lnTo>
                <a:lnTo>
                  <a:pt x="69850" y="10240"/>
                </a:lnTo>
                <a:lnTo>
                  <a:pt x="69840" y="10240"/>
                </a:lnTo>
                <a:lnTo>
                  <a:pt x="69840" y="10210"/>
                </a:lnTo>
                <a:lnTo>
                  <a:pt x="69820" y="10210"/>
                </a:lnTo>
                <a:lnTo>
                  <a:pt x="69820" y="10200"/>
                </a:lnTo>
                <a:lnTo>
                  <a:pt x="69800" y="10200"/>
                </a:lnTo>
                <a:lnTo>
                  <a:pt x="69800" y="10180"/>
                </a:lnTo>
                <a:lnTo>
                  <a:pt x="69750" y="10180"/>
                </a:lnTo>
                <a:lnTo>
                  <a:pt x="69750" y="10170"/>
                </a:lnTo>
                <a:lnTo>
                  <a:pt x="69720" y="10170"/>
                </a:lnTo>
                <a:lnTo>
                  <a:pt x="69720" y="10160"/>
                </a:lnTo>
                <a:lnTo>
                  <a:pt x="69710" y="10160"/>
                </a:lnTo>
                <a:lnTo>
                  <a:pt x="69710" y="10130"/>
                </a:lnTo>
                <a:lnTo>
                  <a:pt x="69690" y="10130"/>
                </a:lnTo>
                <a:lnTo>
                  <a:pt x="69690" y="10110"/>
                </a:lnTo>
                <a:lnTo>
                  <a:pt x="69680" y="10110"/>
                </a:lnTo>
                <a:lnTo>
                  <a:pt x="69680" y="10100"/>
                </a:lnTo>
                <a:lnTo>
                  <a:pt x="69650" y="10100"/>
                </a:lnTo>
                <a:lnTo>
                  <a:pt x="69650" y="10080"/>
                </a:lnTo>
                <a:lnTo>
                  <a:pt x="69620" y="10080"/>
                </a:lnTo>
                <a:lnTo>
                  <a:pt x="69620" y="10070"/>
                </a:lnTo>
                <a:lnTo>
                  <a:pt x="69600" y="10070"/>
                </a:lnTo>
                <a:lnTo>
                  <a:pt x="69600" y="10080"/>
                </a:lnTo>
                <a:lnTo>
                  <a:pt x="69570" y="10080"/>
                </a:lnTo>
                <a:lnTo>
                  <a:pt x="69570" y="10070"/>
                </a:lnTo>
                <a:lnTo>
                  <a:pt x="69540" y="10070"/>
                </a:lnTo>
                <a:lnTo>
                  <a:pt x="69540" y="10050"/>
                </a:lnTo>
                <a:lnTo>
                  <a:pt x="69500" y="10050"/>
                </a:lnTo>
                <a:lnTo>
                  <a:pt x="69500" y="10040"/>
                </a:lnTo>
                <a:lnTo>
                  <a:pt x="69460" y="10040"/>
                </a:lnTo>
                <a:lnTo>
                  <a:pt x="69460" y="10020"/>
                </a:lnTo>
                <a:lnTo>
                  <a:pt x="69430" y="10020"/>
                </a:lnTo>
                <a:lnTo>
                  <a:pt x="69430" y="10010"/>
                </a:lnTo>
                <a:lnTo>
                  <a:pt x="69410" y="10010"/>
                </a:lnTo>
                <a:lnTo>
                  <a:pt x="69410" y="9960"/>
                </a:lnTo>
                <a:lnTo>
                  <a:pt x="69400" y="9960"/>
                </a:lnTo>
                <a:lnTo>
                  <a:pt x="69400" y="9800"/>
                </a:lnTo>
                <a:lnTo>
                  <a:pt x="69380" y="9800"/>
                </a:lnTo>
                <a:lnTo>
                  <a:pt x="69380" y="9760"/>
                </a:lnTo>
                <a:lnTo>
                  <a:pt x="69370" y="9760"/>
                </a:lnTo>
                <a:lnTo>
                  <a:pt x="69370" y="9730"/>
                </a:lnTo>
                <a:lnTo>
                  <a:pt x="69430" y="9730"/>
                </a:lnTo>
                <a:lnTo>
                  <a:pt x="69430" y="9710"/>
                </a:lnTo>
                <a:lnTo>
                  <a:pt x="69460" y="9710"/>
                </a:lnTo>
                <a:lnTo>
                  <a:pt x="69460" y="9700"/>
                </a:lnTo>
                <a:lnTo>
                  <a:pt x="69470" y="9700"/>
                </a:lnTo>
                <a:lnTo>
                  <a:pt x="69470" y="9680"/>
                </a:lnTo>
                <a:lnTo>
                  <a:pt x="69490" y="9680"/>
                </a:lnTo>
                <a:lnTo>
                  <a:pt x="69490" y="9640"/>
                </a:lnTo>
                <a:lnTo>
                  <a:pt x="69500" y="9640"/>
                </a:lnTo>
                <a:lnTo>
                  <a:pt x="69500" y="9610"/>
                </a:lnTo>
                <a:lnTo>
                  <a:pt x="69520" y="9610"/>
                </a:lnTo>
                <a:lnTo>
                  <a:pt x="69520" y="9580"/>
                </a:lnTo>
                <a:lnTo>
                  <a:pt x="69530" y="9580"/>
                </a:lnTo>
                <a:lnTo>
                  <a:pt x="69530" y="9520"/>
                </a:lnTo>
                <a:lnTo>
                  <a:pt x="69540" y="9520"/>
                </a:lnTo>
                <a:lnTo>
                  <a:pt x="69540" y="9540"/>
                </a:lnTo>
                <a:lnTo>
                  <a:pt x="69570" y="9540"/>
                </a:lnTo>
                <a:lnTo>
                  <a:pt x="69570" y="9520"/>
                </a:lnTo>
                <a:lnTo>
                  <a:pt x="69630" y="9520"/>
                </a:lnTo>
                <a:lnTo>
                  <a:pt x="69630" y="9510"/>
                </a:lnTo>
                <a:lnTo>
                  <a:pt x="69660" y="9510"/>
                </a:lnTo>
                <a:lnTo>
                  <a:pt x="69660" y="9490"/>
                </a:lnTo>
                <a:lnTo>
                  <a:pt x="69690" y="9490"/>
                </a:lnTo>
                <a:lnTo>
                  <a:pt x="69690" y="9480"/>
                </a:lnTo>
                <a:lnTo>
                  <a:pt x="69740" y="9480"/>
                </a:lnTo>
                <a:lnTo>
                  <a:pt x="69740" y="9460"/>
                </a:lnTo>
                <a:lnTo>
                  <a:pt x="69820" y="9460"/>
                </a:lnTo>
                <a:lnTo>
                  <a:pt x="69820" y="9480"/>
                </a:lnTo>
                <a:lnTo>
                  <a:pt x="69840" y="9480"/>
                </a:lnTo>
                <a:lnTo>
                  <a:pt x="69840" y="9490"/>
                </a:lnTo>
                <a:lnTo>
                  <a:pt x="69880" y="9490"/>
                </a:lnTo>
                <a:lnTo>
                  <a:pt x="69880" y="9510"/>
                </a:lnTo>
                <a:lnTo>
                  <a:pt x="69940" y="9510"/>
                </a:lnTo>
                <a:lnTo>
                  <a:pt x="69940" y="9520"/>
                </a:lnTo>
                <a:lnTo>
                  <a:pt x="69960" y="9520"/>
                </a:lnTo>
                <a:lnTo>
                  <a:pt x="69960" y="9540"/>
                </a:lnTo>
                <a:lnTo>
                  <a:pt x="69970" y="9540"/>
                </a:lnTo>
                <a:lnTo>
                  <a:pt x="69970" y="9550"/>
                </a:lnTo>
                <a:lnTo>
                  <a:pt x="70000" y="9550"/>
                </a:lnTo>
                <a:lnTo>
                  <a:pt x="70000" y="9570"/>
                </a:lnTo>
                <a:lnTo>
                  <a:pt x="70030" y="9570"/>
                </a:lnTo>
                <a:lnTo>
                  <a:pt x="70030" y="9580"/>
                </a:lnTo>
                <a:lnTo>
                  <a:pt x="70050" y="9580"/>
                </a:lnTo>
                <a:lnTo>
                  <a:pt x="70050" y="9600"/>
                </a:lnTo>
                <a:lnTo>
                  <a:pt x="70070" y="9600"/>
                </a:lnTo>
                <a:lnTo>
                  <a:pt x="70070" y="9610"/>
                </a:lnTo>
                <a:lnTo>
                  <a:pt x="70090" y="9610"/>
                </a:lnTo>
                <a:lnTo>
                  <a:pt x="70090" y="9640"/>
                </a:lnTo>
                <a:lnTo>
                  <a:pt x="70120" y="9640"/>
                </a:lnTo>
                <a:lnTo>
                  <a:pt x="70120" y="9680"/>
                </a:lnTo>
                <a:lnTo>
                  <a:pt x="70130" y="9680"/>
                </a:lnTo>
                <a:lnTo>
                  <a:pt x="70130" y="9730"/>
                </a:lnTo>
                <a:lnTo>
                  <a:pt x="70150" y="9730"/>
                </a:lnTo>
                <a:lnTo>
                  <a:pt x="70150" y="9760"/>
                </a:lnTo>
                <a:lnTo>
                  <a:pt x="70160" y="9760"/>
                </a:lnTo>
                <a:lnTo>
                  <a:pt x="70160" y="9800"/>
                </a:lnTo>
                <a:lnTo>
                  <a:pt x="70180" y="9800"/>
                </a:lnTo>
                <a:lnTo>
                  <a:pt x="70180" y="9820"/>
                </a:lnTo>
                <a:lnTo>
                  <a:pt x="70190" y="9820"/>
                </a:lnTo>
                <a:lnTo>
                  <a:pt x="70190" y="9830"/>
                </a:lnTo>
                <a:lnTo>
                  <a:pt x="70210" y="9830"/>
                </a:lnTo>
                <a:lnTo>
                  <a:pt x="70210" y="9850"/>
                </a:lnTo>
                <a:lnTo>
                  <a:pt x="70250" y="9850"/>
                </a:lnTo>
                <a:lnTo>
                  <a:pt x="70250" y="9860"/>
                </a:lnTo>
                <a:lnTo>
                  <a:pt x="70280" y="9860"/>
                </a:lnTo>
                <a:lnTo>
                  <a:pt x="70280" y="9850"/>
                </a:lnTo>
                <a:lnTo>
                  <a:pt x="70340" y="9850"/>
                </a:lnTo>
                <a:lnTo>
                  <a:pt x="70340" y="9830"/>
                </a:lnTo>
                <a:lnTo>
                  <a:pt x="70350" y="9830"/>
                </a:lnTo>
                <a:lnTo>
                  <a:pt x="70350" y="9820"/>
                </a:lnTo>
                <a:lnTo>
                  <a:pt x="70400" y="9820"/>
                </a:lnTo>
                <a:lnTo>
                  <a:pt x="70400" y="9800"/>
                </a:lnTo>
                <a:lnTo>
                  <a:pt x="70440" y="9800"/>
                </a:lnTo>
                <a:lnTo>
                  <a:pt x="70440" y="9790"/>
                </a:lnTo>
                <a:lnTo>
                  <a:pt x="70460" y="9790"/>
                </a:lnTo>
                <a:lnTo>
                  <a:pt x="70460" y="9800"/>
                </a:lnTo>
                <a:lnTo>
                  <a:pt x="70490" y="9800"/>
                </a:lnTo>
                <a:lnTo>
                  <a:pt x="70490" y="9820"/>
                </a:lnTo>
                <a:lnTo>
                  <a:pt x="70520" y="9820"/>
                </a:lnTo>
                <a:lnTo>
                  <a:pt x="70520" y="9830"/>
                </a:lnTo>
                <a:lnTo>
                  <a:pt x="70550" y="9830"/>
                </a:lnTo>
                <a:lnTo>
                  <a:pt x="70550" y="9850"/>
                </a:lnTo>
                <a:lnTo>
                  <a:pt x="70560" y="9850"/>
                </a:lnTo>
                <a:lnTo>
                  <a:pt x="70560" y="9860"/>
                </a:lnTo>
                <a:lnTo>
                  <a:pt x="70620" y="9860"/>
                </a:lnTo>
                <a:lnTo>
                  <a:pt x="70620" y="9880"/>
                </a:lnTo>
                <a:lnTo>
                  <a:pt x="70690" y="9880"/>
                </a:lnTo>
                <a:lnTo>
                  <a:pt x="70690" y="9860"/>
                </a:lnTo>
                <a:lnTo>
                  <a:pt x="70710" y="9860"/>
                </a:lnTo>
                <a:lnTo>
                  <a:pt x="70710" y="9850"/>
                </a:lnTo>
                <a:lnTo>
                  <a:pt x="70740" y="9850"/>
                </a:lnTo>
                <a:lnTo>
                  <a:pt x="70740" y="9830"/>
                </a:lnTo>
                <a:lnTo>
                  <a:pt x="70770" y="9830"/>
                </a:lnTo>
                <a:lnTo>
                  <a:pt x="70770" y="9820"/>
                </a:lnTo>
                <a:lnTo>
                  <a:pt x="70850" y="9820"/>
                </a:lnTo>
                <a:lnTo>
                  <a:pt x="70850" y="9830"/>
                </a:lnTo>
                <a:lnTo>
                  <a:pt x="70880" y="9830"/>
                </a:lnTo>
                <a:lnTo>
                  <a:pt x="70880" y="9850"/>
                </a:lnTo>
                <a:lnTo>
                  <a:pt x="70960" y="9850"/>
                </a:lnTo>
                <a:lnTo>
                  <a:pt x="70960" y="9830"/>
                </a:lnTo>
                <a:lnTo>
                  <a:pt x="70970" y="9830"/>
                </a:lnTo>
                <a:lnTo>
                  <a:pt x="70970" y="9800"/>
                </a:lnTo>
                <a:lnTo>
                  <a:pt x="71000" y="9800"/>
                </a:lnTo>
                <a:lnTo>
                  <a:pt x="71000" y="9770"/>
                </a:lnTo>
                <a:lnTo>
                  <a:pt x="71020" y="9770"/>
                </a:lnTo>
                <a:lnTo>
                  <a:pt x="71020" y="9740"/>
                </a:lnTo>
                <a:lnTo>
                  <a:pt x="71050" y="9740"/>
                </a:lnTo>
                <a:lnTo>
                  <a:pt x="71050" y="9730"/>
                </a:lnTo>
                <a:lnTo>
                  <a:pt x="71030" y="9730"/>
                </a:lnTo>
                <a:lnTo>
                  <a:pt x="71030" y="9710"/>
                </a:lnTo>
                <a:lnTo>
                  <a:pt x="71050" y="9710"/>
                </a:lnTo>
                <a:lnTo>
                  <a:pt x="71050" y="9700"/>
                </a:lnTo>
                <a:lnTo>
                  <a:pt x="71080" y="9700"/>
                </a:lnTo>
                <a:lnTo>
                  <a:pt x="71080" y="9680"/>
                </a:lnTo>
                <a:lnTo>
                  <a:pt x="71090" y="9680"/>
                </a:lnTo>
                <a:lnTo>
                  <a:pt x="71090" y="9670"/>
                </a:lnTo>
                <a:lnTo>
                  <a:pt x="71100" y="9670"/>
                </a:lnTo>
                <a:lnTo>
                  <a:pt x="71100" y="9650"/>
                </a:lnTo>
                <a:lnTo>
                  <a:pt x="71180" y="9650"/>
                </a:lnTo>
                <a:lnTo>
                  <a:pt x="71180" y="9640"/>
                </a:lnTo>
                <a:lnTo>
                  <a:pt x="71210" y="9640"/>
                </a:lnTo>
                <a:lnTo>
                  <a:pt x="71210" y="9650"/>
                </a:lnTo>
                <a:lnTo>
                  <a:pt x="71270" y="9650"/>
                </a:lnTo>
                <a:lnTo>
                  <a:pt x="71270" y="9640"/>
                </a:lnTo>
                <a:lnTo>
                  <a:pt x="71280" y="9640"/>
                </a:lnTo>
                <a:lnTo>
                  <a:pt x="71280" y="9650"/>
                </a:lnTo>
                <a:lnTo>
                  <a:pt x="71300" y="9650"/>
                </a:lnTo>
                <a:lnTo>
                  <a:pt x="71300" y="9670"/>
                </a:lnTo>
                <a:lnTo>
                  <a:pt x="71330" y="9670"/>
                </a:lnTo>
                <a:lnTo>
                  <a:pt x="71330" y="9610"/>
                </a:lnTo>
                <a:lnTo>
                  <a:pt x="71340" y="9610"/>
                </a:lnTo>
                <a:lnTo>
                  <a:pt x="71340" y="9580"/>
                </a:lnTo>
                <a:lnTo>
                  <a:pt x="71360" y="9580"/>
                </a:lnTo>
                <a:lnTo>
                  <a:pt x="71360" y="9520"/>
                </a:lnTo>
                <a:lnTo>
                  <a:pt x="71370" y="9520"/>
                </a:lnTo>
                <a:lnTo>
                  <a:pt x="71370" y="9510"/>
                </a:lnTo>
                <a:lnTo>
                  <a:pt x="71360" y="9510"/>
                </a:lnTo>
                <a:lnTo>
                  <a:pt x="71360" y="9480"/>
                </a:lnTo>
                <a:lnTo>
                  <a:pt x="71340" y="9480"/>
                </a:lnTo>
                <a:lnTo>
                  <a:pt x="71340" y="9430"/>
                </a:lnTo>
                <a:lnTo>
                  <a:pt x="71330" y="9430"/>
                </a:lnTo>
                <a:lnTo>
                  <a:pt x="71330" y="9400"/>
                </a:lnTo>
                <a:lnTo>
                  <a:pt x="71310" y="9400"/>
                </a:lnTo>
                <a:lnTo>
                  <a:pt x="71310" y="9370"/>
                </a:lnTo>
                <a:lnTo>
                  <a:pt x="71330" y="9370"/>
                </a:lnTo>
                <a:lnTo>
                  <a:pt x="71330" y="9320"/>
                </a:lnTo>
                <a:lnTo>
                  <a:pt x="71340" y="9320"/>
                </a:lnTo>
                <a:lnTo>
                  <a:pt x="71340" y="9300"/>
                </a:lnTo>
                <a:lnTo>
                  <a:pt x="71360" y="9300"/>
                </a:lnTo>
                <a:lnTo>
                  <a:pt x="71360" y="9260"/>
                </a:lnTo>
                <a:lnTo>
                  <a:pt x="71370" y="9260"/>
                </a:lnTo>
                <a:lnTo>
                  <a:pt x="71370" y="9230"/>
                </a:lnTo>
                <a:lnTo>
                  <a:pt x="71380" y="9230"/>
                </a:lnTo>
                <a:lnTo>
                  <a:pt x="71380" y="9210"/>
                </a:lnTo>
                <a:lnTo>
                  <a:pt x="71400" y="9210"/>
                </a:lnTo>
                <a:lnTo>
                  <a:pt x="71400" y="9140"/>
                </a:lnTo>
                <a:lnTo>
                  <a:pt x="71410" y="9140"/>
                </a:lnTo>
                <a:lnTo>
                  <a:pt x="71410" y="9120"/>
                </a:lnTo>
                <a:lnTo>
                  <a:pt x="71440" y="9120"/>
                </a:lnTo>
                <a:lnTo>
                  <a:pt x="71440" y="9110"/>
                </a:lnTo>
                <a:lnTo>
                  <a:pt x="71470" y="9110"/>
                </a:lnTo>
                <a:lnTo>
                  <a:pt x="71470" y="9100"/>
                </a:lnTo>
                <a:lnTo>
                  <a:pt x="71490" y="9100"/>
                </a:lnTo>
                <a:lnTo>
                  <a:pt x="71490" y="9080"/>
                </a:lnTo>
                <a:lnTo>
                  <a:pt x="71520" y="9080"/>
                </a:lnTo>
                <a:lnTo>
                  <a:pt x="71520" y="9070"/>
                </a:lnTo>
                <a:lnTo>
                  <a:pt x="71550" y="9070"/>
                </a:lnTo>
                <a:lnTo>
                  <a:pt x="71550" y="9050"/>
                </a:lnTo>
                <a:lnTo>
                  <a:pt x="71560" y="9050"/>
                </a:lnTo>
                <a:lnTo>
                  <a:pt x="71560" y="9040"/>
                </a:lnTo>
                <a:lnTo>
                  <a:pt x="71580" y="9040"/>
                </a:lnTo>
                <a:lnTo>
                  <a:pt x="71580" y="9010"/>
                </a:lnTo>
                <a:lnTo>
                  <a:pt x="71590" y="9010"/>
                </a:lnTo>
                <a:lnTo>
                  <a:pt x="71590" y="8980"/>
                </a:lnTo>
                <a:lnTo>
                  <a:pt x="71610" y="8980"/>
                </a:lnTo>
                <a:lnTo>
                  <a:pt x="71610" y="8960"/>
                </a:lnTo>
                <a:lnTo>
                  <a:pt x="71620" y="8960"/>
                </a:lnTo>
                <a:lnTo>
                  <a:pt x="71620" y="8920"/>
                </a:lnTo>
                <a:lnTo>
                  <a:pt x="71610" y="8920"/>
                </a:lnTo>
                <a:lnTo>
                  <a:pt x="71610" y="8870"/>
                </a:lnTo>
                <a:lnTo>
                  <a:pt x="71620" y="8870"/>
                </a:lnTo>
                <a:lnTo>
                  <a:pt x="71620" y="8860"/>
                </a:lnTo>
                <a:lnTo>
                  <a:pt x="71610" y="8860"/>
                </a:lnTo>
                <a:lnTo>
                  <a:pt x="71610" y="8830"/>
                </a:lnTo>
                <a:lnTo>
                  <a:pt x="71620" y="8830"/>
                </a:lnTo>
                <a:lnTo>
                  <a:pt x="71620" y="8760"/>
                </a:lnTo>
                <a:lnTo>
                  <a:pt x="71630" y="8760"/>
                </a:lnTo>
                <a:lnTo>
                  <a:pt x="71630" y="8730"/>
                </a:lnTo>
                <a:lnTo>
                  <a:pt x="71620" y="8730"/>
                </a:lnTo>
                <a:lnTo>
                  <a:pt x="71620" y="8710"/>
                </a:lnTo>
                <a:lnTo>
                  <a:pt x="71610" y="8710"/>
                </a:lnTo>
                <a:lnTo>
                  <a:pt x="71610" y="8650"/>
                </a:lnTo>
                <a:lnTo>
                  <a:pt x="71590" y="8650"/>
                </a:lnTo>
                <a:lnTo>
                  <a:pt x="71590" y="8610"/>
                </a:lnTo>
                <a:lnTo>
                  <a:pt x="71580" y="8610"/>
                </a:lnTo>
                <a:lnTo>
                  <a:pt x="71580" y="8520"/>
                </a:lnTo>
                <a:lnTo>
                  <a:pt x="71560" y="8520"/>
                </a:lnTo>
                <a:lnTo>
                  <a:pt x="71560" y="8450"/>
                </a:lnTo>
                <a:lnTo>
                  <a:pt x="71550" y="8450"/>
                </a:lnTo>
                <a:lnTo>
                  <a:pt x="71550" y="8420"/>
                </a:lnTo>
                <a:lnTo>
                  <a:pt x="71530" y="8420"/>
                </a:lnTo>
                <a:lnTo>
                  <a:pt x="71530" y="8370"/>
                </a:lnTo>
                <a:lnTo>
                  <a:pt x="71550" y="8370"/>
                </a:lnTo>
                <a:lnTo>
                  <a:pt x="71550" y="8300"/>
                </a:lnTo>
                <a:lnTo>
                  <a:pt x="71530" y="8300"/>
                </a:lnTo>
                <a:lnTo>
                  <a:pt x="71530" y="8270"/>
                </a:lnTo>
                <a:lnTo>
                  <a:pt x="71500" y="8270"/>
                </a:lnTo>
                <a:lnTo>
                  <a:pt x="71500" y="8230"/>
                </a:lnTo>
                <a:lnTo>
                  <a:pt x="71470" y="8230"/>
                </a:lnTo>
                <a:lnTo>
                  <a:pt x="71470" y="8210"/>
                </a:lnTo>
                <a:lnTo>
                  <a:pt x="71440" y="8210"/>
                </a:lnTo>
                <a:lnTo>
                  <a:pt x="71440" y="8200"/>
                </a:lnTo>
                <a:lnTo>
                  <a:pt x="71430" y="8200"/>
                </a:lnTo>
                <a:lnTo>
                  <a:pt x="71430" y="8180"/>
                </a:lnTo>
                <a:lnTo>
                  <a:pt x="71410" y="8180"/>
                </a:lnTo>
                <a:lnTo>
                  <a:pt x="71410" y="8170"/>
                </a:lnTo>
                <a:lnTo>
                  <a:pt x="71400" y="8170"/>
                </a:lnTo>
                <a:lnTo>
                  <a:pt x="71400" y="8150"/>
                </a:lnTo>
                <a:lnTo>
                  <a:pt x="71380" y="8150"/>
                </a:lnTo>
                <a:lnTo>
                  <a:pt x="71380" y="8170"/>
                </a:lnTo>
                <a:lnTo>
                  <a:pt x="71370" y="8170"/>
                </a:lnTo>
                <a:lnTo>
                  <a:pt x="71370" y="8150"/>
                </a:lnTo>
                <a:lnTo>
                  <a:pt x="71360" y="8150"/>
                </a:lnTo>
                <a:lnTo>
                  <a:pt x="71360" y="8140"/>
                </a:lnTo>
                <a:lnTo>
                  <a:pt x="71340" y="8140"/>
                </a:lnTo>
                <a:lnTo>
                  <a:pt x="71340" y="7980"/>
                </a:lnTo>
                <a:lnTo>
                  <a:pt x="71360" y="7980"/>
                </a:lnTo>
                <a:lnTo>
                  <a:pt x="71360" y="7960"/>
                </a:lnTo>
                <a:lnTo>
                  <a:pt x="71340" y="7960"/>
                </a:lnTo>
                <a:lnTo>
                  <a:pt x="71340" y="7950"/>
                </a:lnTo>
                <a:lnTo>
                  <a:pt x="71360" y="7950"/>
                </a:lnTo>
                <a:lnTo>
                  <a:pt x="71360" y="7920"/>
                </a:lnTo>
                <a:lnTo>
                  <a:pt x="71370" y="7920"/>
                </a:lnTo>
                <a:lnTo>
                  <a:pt x="71370" y="7890"/>
                </a:lnTo>
                <a:lnTo>
                  <a:pt x="71360" y="7890"/>
                </a:lnTo>
                <a:lnTo>
                  <a:pt x="71360" y="7870"/>
                </a:lnTo>
                <a:lnTo>
                  <a:pt x="71370" y="7870"/>
                </a:lnTo>
                <a:lnTo>
                  <a:pt x="71370" y="7830"/>
                </a:lnTo>
                <a:lnTo>
                  <a:pt x="71360" y="7830"/>
                </a:lnTo>
                <a:lnTo>
                  <a:pt x="71360" y="7710"/>
                </a:lnTo>
                <a:lnTo>
                  <a:pt x="71370" y="7710"/>
                </a:lnTo>
                <a:lnTo>
                  <a:pt x="71370" y="7700"/>
                </a:lnTo>
                <a:lnTo>
                  <a:pt x="71380" y="7700"/>
                </a:lnTo>
                <a:lnTo>
                  <a:pt x="71380" y="7710"/>
                </a:lnTo>
                <a:lnTo>
                  <a:pt x="71400" y="7710"/>
                </a:lnTo>
                <a:lnTo>
                  <a:pt x="71400" y="7700"/>
                </a:lnTo>
                <a:lnTo>
                  <a:pt x="71410" y="7700"/>
                </a:lnTo>
                <a:lnTo>
                  <a:pt x="71410" y="7670"/>
                </a:lnTo>
                <a:lnTo>
                  <a:pt x="71440" y="7670"/>
                </a:lnTo>
                <a:lnTo>
                  <a:pt x="71440" y="7640"/>
                </a:lnTo>
                <a:lnTo>
                  <a:pt x="71460" y="7640"/>
                </a:lnTo>
                <a:lnTo>
                  <a:pt x="71460" y="7610"/>
                </a:lnTo>
                <a:lnTo>
                  <a:pt x="71470" y="7610"/>
                </a:lnTo>
                <a:lnTo>
                  <a:pt x="71470" y="7590"/>
                </a:lnTo>
                <a:lnTo>
                  <a:pt x="71500" y="7590"/>
                </a:lnTo>
                <a:lnTo>
                  <a:pt x="71500" y="7580"/>
                </a:lnTo>
                <a:lnTo>
                  <a:pt x="71530" y="7580"/>
                </a:lnTo>
                <a:lnTo>
                  <a:pt x="71530" y="7560"/>
                </a:lnTo>
                <a:lnTo>
                  <a:pt x="71550" y="7560"/>
                </a:lnTo>
                <a:lnTo>
                  <a:pt x="71550" y="7550"/>
                </a:lnTo>
                <a:lnTo>
                  <a:pt x="71590" y="7550"/>
                </a:lnTo>
                <a:lnTo>
                  <a:pt x="71590" y="7520"/>
                </a:lnTo>
                <a:lnTo>
                  <a:pt x="71610" y="7520"/>
                </a:lnTo>
                <a:lnTo>
                  <a:pt x="71610" y="7500"/>
                </a:lnTo>
                <a:lnTo>
                  <a:pt x="71690" y="7500"/>
                </a:lnTo>
                <a:lnTo>
                  <a:pt x="71690" y="7490"/>
                </a:lnTo>
                <a:lnTo>
                  <a:pt x="71740" y="7490"/>
                </a:lnTo>
                <a:lnTo>
                  <a:pt x="71740" y="7460"/>
                </a:lnTo>
                <a:lnTo>
                  <a:pt x="71750" y="7460"/>
                </a:lnTo>
                <a:lnTo>
                  <a:pt x="71750" y="7420"/>
                </a:lnTo>
                <a:lnTo>
                  <a:pt x="71770" y="7420"/>
                </a:lnTo>
                <a:lnTo>
                  <a:pt x="71770" y="7370"/>
                </a:lnTo>
                <a:lnTo>
                  <a:pt x="71780" y="7370"/>
                </a:lnTo>
                <a:lnTo>
                  <a:pt x="71780" y="7330"/>
                </a:lnTo>
                <a:lnTo>
                  <a:pt x="71770" y="7330"/>
                </a:lnTo>
                <a:lnTo>
                  <a:pt x="71770" y="7300"/>
                </a:lnTo>
                <a:lnTo>
                  <a:pt x="71750" y="7300"/>
                </a:lnTo>
                <a:lnTo>
                  <a:pt x="71750" y="7270"/>
                </a:lnTo>
                <a:lnTo>
                  <a:pt x="71720" y="7270"/>
                </a:lnTo>
                <a:lnTo>
                  <a:pt x="71720" y="7250"/>
                </a:lnTo>
                <a:lnTo>
                  <a:pt x="71710" y="7250"/>
                </a:lnTo>
                <a:lnTo>
                  <a:pt x="71710" y="7240"/>
                </a:lnTo>
                <a:lnTo>
                  <a:pt x="71690" y="7240"/>
                </a:lnTo>
                <a:lnTo>
                  <a:pt x="71690" y="7210"/>
                </a:lnTo>
                <a:lnTo>
                  <a:pt x="71680" y="7210"/>
                </a:lnTo>
                <a:lnTo>
                  <a:pt x="71680" y="7200"/>
                </a:lnTo>
                <a:lnTo>
                  <a:pt x="71660" y="7200"/>
                </a:lnTo>
                <a:lnTo>
                  <a:pt x="71660" y="7170"/>
                </a:lnTo>
                <a:lnTo>
                  <a:pt x="71650" y="7170"/>
                </a:lnTo>
                <a:lnTo>
                  <a:pt x="71650" y="7150"/>
                </a:lnTo>
                <a:lnTo>
                  <a:pt x="71630" y="7150"/>
                </a:lnTo>
                <a:lnTo>
                  <a:pt x="71630" y="7120"/>
                </a:lnTo>
                <a:lnTo>
                  <a:pt x="71620" y="7120"/>
                </a:lnTo>
                <a:lnTo>
                  <a:pt x="71620" y="7090"/>
                </a:lnTo>
                <a:lnTo>
                  <a:pt x="71630" y="7090"/>
                </a:lnTo>
                <a:lnTo>
                  <a:pt x="71630" y="7060"/>
                </a:lnTo>
                <a:lnTo>
                  <a:pt x="71620" y="7060"/>
                </a:lnTo>
                <a:lnTo>
                  <a:pt x="71620" y="7050"/>
                </a:lnTo>
                <a:lnTo>
                  <a:pt x="71610" y="7050"/>
                </a:lnTo>
                <a:lnTo>
                  <a:pt x="71610" y="7020"/>
                </a:lnTo>
                <a:lnTo>
                  <a:pt x="71590" y="7020"/>
                </a:lnTo>
                <a:lnTo>
                  <a:pt x="71590" y="7000"/>
                </a:lnTo>
                <a:lnTo>
                  <a:pt x="71610" y="7000"/>
                </a:lnTo>
                <a:lnTo>
                  <a:pt x="71610" y="6990"/>
                </a:lnTo>
                <a:lnTo>
                  <a:pt x="71580" y="6990"/>
                </a:lnTo>
                <a:lnTo>
                  <a:pt x="71580" y="6970"/>
                </a:lnTo>
                <a:lnTo>
                  <a:pt x="71530" y="6970"/>
                </a:lnTo>
                <a:lnTo>
                  <a:pt x="71530" y="6990"/>
                </a:lnTo>
                <a:lnTo>
                  <a:pt x="71490" y="6990"/>
                </a:lnTo>
                <a:lnTo>
                  <a:pt x="71490" y="7000"/>
                </a:lnTo>
                <a:lnTo>
                  <a:pt x="71470" y="7000"/>
                </a:lnTo>
                <a:lnTo>
                  <a:pt x="71470" y="6990"/>
                </a:lnTo>
                <a:lnTo>
                  <a:pt x="71410" y="6990"/>
                </a:lnTo>
                <a:lnTo>
                  <a:pt x="71410" y="6970"/>
                </a:lnTo>
                <a:lnTo>
                  <a:pt x="71430" y="6970"/>
                </a:lnTo>
                <a:lnTo>
                  <a:pt x="71430" y="6920"/>
                </a:lnTo>
                <a:lnTo>
                  <a:pt x="71440" y="6920"/>
                </a:lnTo>
                <a:lnTo>
                  <a:pt x="71440" y="6900"/>
                </a:lnTo>
                <a:lnTo>
                  <a:pt x="71460" y="6900"/>
                </a:lnTo>
                <a:lnTo>
                  <a:pt x="71460" y="6890"/>
                </a:lnTo>
                <a:lnTo>
                  <a:pt x="71470" y="6890"/>
                </a:lnTo>
                <a:lnTo>
                  <a:pt x="71470" y="6870"/>
                </a:lnTo>
                <a:lnTo>
                  <a:pt x="71500" y="6870"/>
                </a:lnTo>
                <a:lnTo>
                  <a:pt x="71500" y="6860"/>
                </a:lnTo>
                <a:lnTo>
                  <a:pt x="71490" y="6860"/>
                </a:lnTo>
                <a:lnTo>
                  <a:pt x="71490" y="6830"/>
                </a:lnTo>
                <a:lnTo>
                  <a:pt x="71500" y="6830"/>
                </a:lnTo>
                <a:lnTo>
                  <a:pt x="71500" y="6800"/>
                </a:lnTo>
                <a:lnTo>
                  <a:pt x="71520" y="6800"/>
                </a:lnTo>
                <a:lnTo>
                  <a:pt x="71520" y="6770"/>
                </a:lnTo>
                <a:lnTo>
                  <a:pt x="71530" y="6770"/>
                </a:lnTo>
                <a:lnTo>
                  <a:pt x="71530" y="6750"/>
                </a:lnTo>
                <a:lnTo>
                  <a:pt x="71550" y="6750"/>
                </a:lnTo>
                <a:lnTo>
                  <a:pt x="71550" y="6720"/>
                </a:lnTo>
                <a:lnTo>
                  <a:pt x="71530" y="6720"/>
                </a:lnTo>
                <a:lnTo>
                  <a:pt x="71530" y="6700"/>
                </a:lnTo>
                <a:lnTo>
                  <a:pt x="71550" y="6700"/>
                </a:lnTo>
                <a:lnTo>
                  <a:pt x="71550" y="6670"/>
                </a:lnTo>
                <a:lnTo>
                  <a:pt x="71560" y="6670"/>
                </a:lnTo>
                <a:lnTo>
                  <a:pt x="71560" y="6610"/>
                </a:lnTo>
                <a:lnTo>
                  <a:pt x="71580" y="6610"/>
                </a:lnTo>
                <a:lnTo>
                  <a:pt x="71580" y="6590"/>
                </a:lnTo>
                <a:lnTo>
                  <a:pt x="71590" y="6590"/>
                </a:lnTo>
                <a:lnTo>
                  <a:pt x="71590" y="6580"/>
                </a:lnTo>
                <a:lnTo>
                  <a:pt x="71610" y="6580"/>
                </a:lnTo>
                <a:lnTo>
                  <a:pt x="71610" y="6490"/>
                </a:lnTo>
                <a:lnTo>
                  <a:pt x="71590" y="6490"/>
                </a:lnTo>
                <a:lnTo>
                  <a:pt x="71590" y="6460"/>
                </a:lnTo>
                <a:lnTo>
                  <a:pt x="71580" y="6460"/>
                </a:lnTo>
                <a:lnTo>
                  <a:pt x="71580" y="6430"/>
                </a:lnTo>
                <a:lnTo>
                  <a:pt x="71560" y="6430"/>
                </a:lnTo>
                <a:lnTo>
                  <a:pt x="71560" y="6420"/>
                </a:lnTo>
                <a:lnTo>
                  <a:pt x="71550" y="6420"/>
                </a:lnTo>
                <a:lnTo>
                  <a:pt x="71550" y="6400"/>
                </a:lnTo>
                <a:lnTo>
                  <a:pt x="71530" y="6400"/>
                </a:lnTo>
                <a:lnTo>
                  <a:pt x="71530" y="6370"/>
                </a:lnTo>
                <a:lnTo>
                  <a:pt x="71520" y="6370"/>
                </a:lnTo>
                <a:lnTo>
                  <a:pt x="71520" y="6360"/>
                </a:lnTo>
                <a:lnTo>
                  <a:pt x="71500" y="6360"/>
                </a:lnTo>
                <a:lnTo>
                  <a:pt x="71500" y="6330"/>
                </a:lnTo>
                <a:lnTo>
                  <a:pt x="71490" y="6330"/>
                </a:lnTo>
                <a:lnTo>
                  <a:pt x="71490" y="6300"/>
                </a:lnTo>
                <a:lnTo>
                  <a:pt x="71470" y="6300"/>
                </a:lnTo>
                <a:lnTo>
                  <a:pt x="71470" y="6280"/>
                </a:lnTo>
                <a:lnTo>
                  <a:pt x="71490" y="6280"/>
                </a:lnTo>
                <a:lnTo>
                  <a:pt x="71490" y="6270"/>
                </a:lnTo>
                <a:lnTo>
                  <a:pt x="71470" y="6270"/>
                </a:lnTo>
                <a:lnTo>
                  <a:pt x="71470" y="6220"/>
                </a:lnTo>
                <a:lnTo>
                  <a:pt x="71460" y="6220"/>
                </a:lnTo>
                <a:lnTo>
                  <a:pt x="71460" y="6210"/>
                </a:lnTo>
                <a:lnTo>
                  <a:pt x="71440" y="6210"/>
                </a:lnTo>
                <a:lnTo>
                  <a:pt x="71440" y="6170"/>
                </a:lnTo>
                <a:lnTo>
                  <a:pt x="71460" y="6170"/>
                </a:lnTo>
                <a:lnTo>
                  <a:pt x="71460" y="6140"/>
                </a:lnTo>
                <a:lnTo>
                  <a:pt x="71490" y="6140"/>
                </a:lnTo>
                <a:lnTo>
                  <a:pt x="71490" y="6110"/>
                </a:lnTo>
                <a:lnTo>
                  <a:pt x="71530" y="6110"/>
                </a:lnTo>
                <a:lnTo>
                  <a:pt x="71530" y="6090"/>
                </a:lnTo>
                <a:lnTo>
                  <a:pt x="71560" y="6090"/>
                </a:lnTo>
                <a:lnTo>
                  <a:pt x="71560" y="6030"/>
                </a:lnTo>
                <a:lnTo>
                  <a:pt x="71550" y="6030"/>
                </a:lnTo>
                <a:lnTo>
                  <a:pt x="71550" y="5990"/>
                </a:lnTo>
                <a:lnTo>
                  <a:pt x="71560" y="5990"/>
                </a:lnTo>
                <a:lnTo>
                  <a:pt x="71560" y="5890"/>
                </a:lnTo>
                <a:lnTo>
                  <a:pt x="71550" y="5890"/>
                </a:lnTo>
                <a:lnTo>
                  <a:pt x="71550" y="5860"/>
                </a:lnTo>
                <a:lnTo>
                  <a:pt x="71530" y="5860"/>
                </a:lnTo>
                <a:lnTo>
                  <a:pt x="71530" y="5830"/>
                </a:lnTo>
                <a:lnTo>
                  <a:pt x="71550" y="5830"/>
                </a:lnTo>
                <a:lnTo>
                  <a:pt x="71550" y="5810"/>
                </a:lnTo>
                <a:lnTo>
                  <a:pt x="71530" y="5810"/>
                </a:lnTo>
                <a:lnTo>
                  <a:pt x="71530" y="5680"/>
                </a:lnTo>
                <a:lnTo>
                  <a:pt x="71550" y="5680"/>
                </a:lnTo>
                <a:lnTo>
                  <a:pt x="71550" y="5660"/>
                </a:lnTo>
                <a:lnTo>
                  <a:pt x="71530" y="5660"/>
                </a:lnTo>
                <a:lnTo>
                  <a:pt x="71530" y="5650"/>
                </a:lnTo>
                <a:lnTo>
                  <a:pt x="71550" y="5650"/>
                </a:lnTo>
                <a:lnTo>
                  <a:pt x="71550" y="5640"/>
                </a:lnTo>
                <a:lnTo>
                  <a:pt x="71560" y="5640"/>
                </a:lnTo>
                <a:lnTo>
                  <a:pt x="71560" y="5610"/>
                </a:lnTo>
                <a:lnTo>
                  <a:pt x="71580" y="5610"/>
                </a:lnTo>
                <a:lnTo>
                  <a:pt x="71580" y="5590"/>
                </a:lnTo>
                <a:lnTo>
                  <a:pt x="71590" y="5590"/>
                </a:lnTo>
                <a:lnTo>
                  <a:pt x="71590" y="5580"/>
                </a:lnTo>
                <a:lnTo>
                  <a:pt x="71610" y="5580"/>
                </a:lnTo>
                <a:lnTo>
                  <a:pt x="71610" y="5590"/>
                </a:lnTo>
                <a:lnTo>
                  <a:pt x="71620" y="5590"/>
                </a:lnTo>
                <a:lnTo>
                  <a:pt x="71620" y="5580"/>
                </a:lnTo>
                <a:lnTo>
                  <a:pt x="71660" y="5580"/>
                </a:lnTo>
                <a:lnTo>
                  <a:pt x="71660" y="5560"/>
                </a:lnTo>
                <a:lnTo>
                  <a:pt x="71680" y="5560"/>
                </a:lnTo>
                <a:lnTo>
                  <a:pt x="71680" y="5550"/>
                </a:lnTo>
                <a:lnTo>
                  <a:pt x="71690" y="5550"/>
                </a:lnTo>
                <a:lnTo>
                  <a:pt x="71690" y="5500"/>
                </a:lnTo>
                <a:lnTo>
                  <a:pt x="71710" y="5500"/>
                </a:lnTo>
                <a:lnTo>
                  <a:pt x="71710" y="5490"/>
                </a:lnTo>
                <a:lnTo>
                  <a:pt x="71770" y="5490"/>
                </a:lnTo>
                <a:lnTo>
                  <a:pt x="71770" y="5500"/>
                </a:lnTo>
                <a:lnTo>
                  <a:pt x="71800" y="5500"/>
                </a:lnTo>
                <a:lnTo>
                  <a:pt x="71800" y="5520"/>
                </a:lnTo>
                <a:lnTo>
                  <a:pt x="71810" y="5520"/>
                </a:lnTo>
                <a:lnTo>
                  <a:pt x="71810" y="5530"/>
                </a:lnTo>
                <a:lnTo>
                  <a:pt x="71840" y="5530"/>
                </a:lnTo>
                <a:lnTo>
                  <a:pt x="71840" y="5560"/>
                </a:lnTo>
                <a:lnTo>
                  <a:pt x="71860" y="5560"/>
                </a:lnTo>
                <a:lnTo>
                  <a:pt x="71860" y="5590"/>
                </a:lnTo>
                <a:lnTo>
                  <a:pt x="71890" y="5590"/>
                </a:lnTo>
                <a:lnTo>
                  <a:pt x="71890" y="5610"/>
                </a:lnTo>
                <a:lnTo>
                  <a:pt x="71900" y="5610"/>
                </a:lnTo>
                <a:lnTo>
                  <a:pt x="71900" y="5620"/>
                </a:lnTo>
                <a:lnTo>
                  <a:pt x="71930" y="5620"/>
                </a:lnTo>
                <a:lnTo>
                  <a:pt x="71930" y="5650"/>
                </a:lnTo>
                <a:lnTo>
                  <a:pt x="71960" y="5650"/>
                </a:lnTo>
                <a:lnTo>
                  <a:pt x="71960" y="5640"/>
                </a:lnTo>
                <a:lnTo>
                  <a:pt x="72000" y="5640"/>
                </a:lnTo>
                <a:lnTo>
                  <a:pt x="72000" y="5620"/>
                </a:lnTo>
                <a:lnTo>
                  <a:pt x="72060" y="5620"/>
                </a:lnTo>
                <a:lnTo>
                  <a:pt x="72060" y="5640"/>
                </a:lnTo>
                <a:lnTo>
                  <a:pt x="72090" y="5640"/>
                </a:lnTo>
                <a:lnTo>
                  <a:pt x="72090" y="5660"/>
                </a:lnTo>
                <a:lnTo>
                  <a:pt x="72110" y="5660"/>
                </a:lnTo>
                <a:lnTo>
                  <a:pt x="72110" y="5680"/>
                </a:lnTo>
                <a:lnTo>
                  <a:pt x="72120" y="5680"/>
                </a:lnTo>
                <a:lnTo>
                  <a:pt x="72120" y="5690"/>
                </a:lnTo>
                <a:lnTo>
                  <a:pt x="72150" y="5690"/>
                </a:lnTo>
                <a:lnTo>
                  <a:pt x="72150" y="5710"/>
                </a:lnTo>
                <a:lnTo>
                  <a:pt x="72160" y="5710"/>
                </a:lnTo>
                <a:lnTo>
                  <a:pt x="72160" y="5720"/>
                </a:lnTo>
                <a:lnTo>
                  <a:pt x="72190" y="5720"/>
                </a:lnTo>
                <a:lnTo>
                  <a:pt x="72190" y="5710"/>
                </a:lnTo>
                <a:lnTo>
                  <a:pt x="72250" y="5710"/>
                </a:lnTo>
                <a:lnTo>
                  <a:pt x="72250" y="5690"/>
                </a:lnTo>
                <a:lnTo>
                  <a:pt x="72300" y="5690"/>
                </a:lnTo>
                <a:lnTo>
                  <a:pt x="72300" y="5680"/>
                </a:lnTo>
                <a:lnTo>
                  <a:pt x="72330" y="5680"/>
                </a:lnTo>
                <a:lnTo>
                  <a:pt x="72330" y="5660"/>
                </a:lnTo>
                <a:lnTo>
                  <a:pt x="72340" y="5660"/>
                </a:lnTo>
                <a:lnTo>
                  <a:pt x="72340" y="5680"/>
                </a:lnTo>
                <a:lnTo>
                  <a:pt x="72410" y="5680"/>
                </a:lnTo>
                <a:lnTo>
                  <a:pt x="72410" y="5650"/>
                </a:lnTo>
                <a:lnTo>
                  <a:pt x="72430" y="5650"/>
                </a:lnTo>
                <a:lnTo>
                  <a:pt x="72430" y="5640"/>
                </a:lnTo>
                <a:lnTo>
                  <a:pt x="72530" y="5640"/>
                </a:lnTo>
                <a:lnTo>
                  <a:pt x="72530" y="5650"/>
                </a:lnTo>
                <a:lnTo>
                  <a:pt x="72610" y="5650"/>
                </a:lnTo>
                <a:lnTo>
                  <a:pt x="72610" y="5640"/>
                </a:lnTo>
                <a:lnTo>
                  <a:pt x="72670" y="5640"/>
                </a:lnTo>
                <a:lnTo>
                  <a:pt x="72670" y="5620"/>
                </a:lnTo>
                <a:lnTo>
                  <a:pt x="72690" y="5620"/>
                </a:lnTo>
                <a:lnTo>
                  <a:pt x="72690" y="5610"/>
                </a:lnTo>
                <a:lnTo>
                  <a:pt x="72710" y="5610"/>
                </a:lnTo>
                <a:lnTo>
                  <a:pt x="72710" y="5580"/>
                </a:lnTo>
                <a:lnTo>
                  <a:pt x="72720" y="5580"/>
                </a:lnTo>
                <a:lnTo>
                  <a:pt x="72720" y="5500"/>
                </a:lnTo>
                <a:lnTo>
                  <a:pt x="72750" y="5500"/>
                </a:lnTo>
                <a:lnTo>
                  <a:pt x="72750" y="5490"/>
                </a:lnTo>
                <a:lnTo>
                  <a:pt x="72770" y="5490"/>
                </a:lnTo>
                <a:lnTo>
                  <a:pt x="72770" y="5470"/>
                </a:lnTo>
                <a:lnTo>
                  <a:pt x="72840" y="5470"/>
                </a:lnTo>
                <a:lnTo>
                  <a:pt x="72840" y="5460"/>
                </a:lnTo>
                <a:lnTo>
                  <a:pt x="72900" y="5460"/>
                </a:lnTo>
                <a:lnTo>
                  <a:pt x="72900" y="5440"/>
                </a:lnTo>
                <a:lnTo>
                  <a:pt x="72920" y="5440"/>
                </a:lnTo>
                <a:lnTo>
                  <a:pt x="72920" y="5430"/>
                </a:lnTo>
                <a:lnTo>
                  <a:pt x="72960" y="5430"/>
                </a:lnTo>
                <a:lnTo>
                  <a:pt x="72960" y="5410"/>
                </a:lnTo>
                <a:lnTo>
                  <a:pt x="72970" y="5410"/>
                </a:lnTo>
                <a:lnTo>
                  <a:pt x="72970" y="5400"/>
                </a:lnTo>
                <a:lnTo>
                  <a:pt x="72990" y="5400"/>
                </a:lnTo>
                <a:lnTo>
                  <a:pt x="72990" y="5380"/>
                </a:lnTo>
                <a:lnTo>
                  <a:pt x="73000" y="5380"/>
                </a:lnTo>
                <a:lnTo>
                  <a:pt x="73000" y="5300"/>
                </a:lnTo>
                <a:lnTo>
                  <a:pt x="72990" y="5300"/>
                </a:lnTo>
                <a:lnTo>
                  <a:pt x="72990" y="5280"/>
                </a:lnTo>
                <a:lnTo>
                  <a:pt x="72970" y="5280"/>
                </a:lnTo>
                <a:lnTo>
                  <a:pt x="72970" y="5250"/>
                </a:lnTo>
                <a:lnTo>
                  <a:pt x="72940" y="5250"/>
                </a:lnTo>
                <a:lnTo>
                  <a:pt x="72940" y="5210"/>
                </a:lnTo>
                <a:lnTo>
                  <a:pt x="72930" y="5210"/>
                </a:lnTo>
                <a:lnTo>
                  <a:pt x="72930" y="5180"/>
                </a:lnTo>
                <a:lnTo>
                  <a:pt x="72920" y="5180"/>
                </a:lnTo>
                <a:lnTo>
                  <a:pt x="72920" y="5130"/>
                </a:lnTo>
                <a:lnTo>
                  <a:pt x="72900" y="5130"/>
                </a:lnTo>
                <a:lnTo>
                  <a:pt x="72900" y="5090"/>
                </a:lnTo>
                <a:lnTo>
                  <a:pt x="72890" y="5090"/>
                </a:lnTo>
                <a:lnTo>
                  <a:pt x="72890" y="5060"/>
                </a:lnTo>
                <a:lnTo>
                  <a:pt x="72870" y="5060"/>
                </a:lnTo>
                <a:lnTo>
                  <a:pt x="72870" y="4990"/>
                </a:lnTo>
                <a:lnTo>
                  <a:pt x="72890" y="4990"/>
                </a:lnTo>
                <a:lnTo>
                  <a:pt x="72890" y="4960"/>
                </a:lnTo>
                <a:lnTo>
                  <a:pt x="72990" y="4960"/>
                </a:lnTo>
                <a:lnTo>
                  <a:pt x="72990" y="4970"/>
                </a:lnTo>
                <a:lnTo>
                  <a:pt x="73000" y="4970"/>
                </a:lnTo>
                <a:lnTo>
                  <a:pt x="73000" y="4990"/>
                </a:lnTo>
                <a:lnTo>
                  <a:pt x="73030" y="4990"/>
                </a:lnTo>
                <a:lnTo>
                  <a:pt x="73030" y="5000"/>
                </a:lnTo>
                <a:lnTo>
                  <a:pt x="73060" y="5000"/>
                </a:lnTo>
                <a:lnTo>
                  <a:pt x="73060" y="5020"/>
                </a:lnTo>
                <a:lnTo>
                  <a:pt x="73080" y="5020"/>
                </a:lnTo>
                <a:lnTo>
                  <a:pt x="73080" y="5030"/>
                </a:lnTo>
                <a:lnTo>
                  <a:pt x="73090" y="5030"/>
                </a:lnTo>
                <a:lnTo>
                  <a:pt x="73090" y="5050"/>
                </a:lnTo>
                <a:lnTo>
                  <a:pt x="73110" y="5050"/>
                </a:lnTo>
                <a:lnTo>
                  <a:pt x="73110" y="5060"/>
                </a:lnTo>
                <a:lnTo>
                  <a:pt x="73120" y="5060"/>
                </a:lnTo>
                <a:lnTo>
                  <a:pt x="73120" y="5110"/>
                </a:lnTo>
                <a:lnTo>
                  <a:pt x="73150" y="5110"/>
                </a:lnTo>
                <a:lnTo>
                  <a:pt x="73150" y="5120"/>
                </a:lnTo>
                <a:lnTo>
                  <a:pt x="73240" y="5120"/>
                </a:lnTo>
                <a:lnTo>
                  <a:pt x="73240" y="5110"/>
                </a:lnTo>
                <a:lnTo>
                  <a:pt x="73250" y="5110"/>
                </a:lnTo>
                <a:lnTo>
                  <a:pt x="73250" y="5090"/>
                </a:lnTo>
                <a:lnTo>
                  <a:pt x="73280" y="5090"/>
                </a:lnTo>
                <a:lnTo>
                  <a:pt x="73280" y="5080"/>
                </a:lnTo>
                <a:lnTo>
                  <a:pt x="73300" y="5080"/>
                </a:lnTo>
                <a:lnTo>
                  <a:pt x="73300" y="5060"/>
                </a:lnTo>
                <a:lnTo>
                  <a:pt x="73310" y="5060"/>
                </a:lnTo>
                <a:lnTo>
                  <a:pt x="73310" y="5030"/>
                </a:lnTo>
                <a:lnTo>
                  <a:pt x="73330" y="5030"/>
                </a:lnTo>
                <a:lnTo>
                  <a:pt x="73330" y="5000"/>
                </a:lnTo>
                <a:lnTo>
                  <a:pt x="73340" y="5000"/>
                </a:lnTo>
                <a:lnTo>
                  <a:pt x="73340" y="4990"/>
                </a:lnTo>
                <a:lnTo>
                  <a:pt x="73330" y="4990"/>
                </a:lnTo>
                <a:lnTo>
                  <a:pt x="73330" y="4960"/>
                </a:lnTo>
                <a:lnTo>
                  <a:pt x="73340" y="4960"/>
                </a:lnTo>
                <a:lnTo>
                  <a:pt x="73340" y="4940"/>
                </a:lnTo>
                <a:lnTo>
                  <a:pt x="73360" y="4940"/>
                </a:lnTo>
                <a:lnTo>
                  <a:pt x="73360" y="4930"/>
                </a:lnTo>
                <a:lnTo>
                  <a:pt x="73370" y="4930"/>
                </a:lnTo>
                <a:lnTo>
                  <a:pt x="73370" y="4940"/>
                </a:lnTo>
                <a:lnTo>
                  <a:pt x="73450" y="4940"/>
                </a:lnTo>
                <a:lnTo>
                  <a:pt x="73450" y="4990"/>
                </a:lnTo>
                <a:lnTo>
                  <a:pt x="73460" y="4990"/>
                </a:lnTo>
                <a:lnTo>
                  <a:pt x="73460" y="5000"/>
                </a:lnTo>
                <a:lnTo>
                  <a:pt x="73470" y="5000"/>
                </a:lnTo>
                <a:lnTo>
                  <a:pt x="73470" y="5020"/>
                </a:lnTo>
                <a:lnTo>
                  <a:pt x="73460" y="5020"/>
                </a:lnTo>
                <a:lnTo>
                  <a:pt x="73460" y="5050"/>
                </a:lnTo>
                <a:lnTo>
                  <a:pt x="73490" y="5050"/>
                </a:lnTo>
                <a:lnTo>
                  <a:pt x="73490" y="5060"/>
                </a:lnTo>
                <a:lnTo>
                  <a:pt x="73520" y="5060"/>
                </a:lnTo>
                <a:lnTo>
                  <a:pt x="73520" y="5080"/>
                </a:lnTo>
                <a:lnTo>
                  <a:pt x="73550" y="5080"/>
                </a:lnTo>
                <a:lnTo>
                  <a:pt x="73550" y="5090"/>
                </a:lnTo>
                <a:lnTo>
                  <a:pt x="73580" y="5090"/>
                </a:lnTo>
                <a:lnTo>
                  <a:pt x="73580" y="5110"/>
                </a:lnTo>
                <a:lnTo>
                  <a:pt x="73680" y="5110"/>
                </a:lnTo>
                <a:lnTo>
                  <a:pt x="73680" y="5080"/>
                </a:lnTo>
                <a:lnTo>
                  <a:pt x="73710" y="5080"/>
                </a:lnTo>
                <a:lnTo>
                  <a:pt x="73710" y="5050"/>
                </a:lnTo>
                <a:lnTo>
                  <a:pt x="73740" y="5050"/>
                </a:lnTo>
                <a:lnTo>
                  <a:pt x="73740" y="5060"/>
                </a:lnTo>
                <a:lnTo>
                  <a:pt x="73750" y="5060"/>
                </a:lnTo>
                <a:lnTo>
                  <a:pt x="73750" y="5050"/>
                </a:lnTo>
                <a:lnTo>
                  <a:pt x="73770" y="5050"/>
                </a:lnTo>
                <a:lnTo>
                  <a:pt x="73770" y="5080"/>
                </a:lnTo>
                <a:lnTo>
                  <a:pt x="73780" y="5080"/>
                </a:lnTo>
                <a:lnTo>
                  <a:pt x="73780" y="5090"/>
                </a:lnTo>
                <a:lnTo>
                  <a:pt x="73800" y="5090"/>
                </a:lnTo>
                <a:lnTo>
                  <a:pt x="73800" y="5110"/>
                </a:lnTo>
                <a:lnTo>
                  <a:pt x="73810" y="5110"/>
                </a:lnTo>
                <a:lnTo>
                  <a:pt x="73810" y="5120"/>
                </a:lnTo>
                <a:lnTo>
                  <a:pt x="73830" y="5120"/>
                </a:lnTo>
                <a:lnTo>
                  <a:pt x="73830" y="5130"/>
                </a:lnTo>
                <a:lnTo>
                  <a:pt x="73860" y="5130"/>
                </a:lnTo>
                <a:lnTo>
                  <a:pt x="73860" y="5160"/>
                </a:lnTo>
                <a:lnTo>
                  <a:pt x="73890" y="5160"/>
                </a:lnTo>
                <a:lnTo>
                  <a:pt x="73890" y="5180"/>
                </a:lnTo>
                <a:lnTo>
                  <a:pt x="73900" y="5180"/>
                </a:lnTo>
                <a:lnTo>
                  <a:pt x="73900" y="5190"/>
                </a:lnTo>
                <a:lnTo>
                  <a:pt x="73960" y="5190"/>
                </a:lnTo>
                <a:lnTo>
                  <a:pt x="73960" y="5160"/>
                </a:lnTo>
                <a:lnTo>
                  <a:pt x="73980" y="5160"/>
                </a:lnTo>
                <a:lnTo>
                  <a:pt x="73980" y="5150"/>
                </a:lnTo>
                <a:lnTo>
                  <a:pt x="73990" y="5150"/>
                </a:lnTo>
                <a:lnTo>
                  <a:pt x="73990" y="5130"/>
                </a:lnTo>
                <a:lnTo>
                  <a:pt x="74020" y="5130"/>
                </a:lnTo>
                <a:lnTo>
                  <a:pt x="74020" y="5120"/>
                </a:lnTo>
                <a:lnTo>
                  <a:pt x="74060" y="5120"/>
                </a:lnTo>
                <a:lnTo>
                  <a:pt x="74060" y="5130"/>
                </a:lnTo>
                <a:lnTo>
                  <a:pt x="74110" y="5130"/>
                </a:lnTo>
                <a:lnTo>
                  <a:pt x="74110" y="5150"/>
                </a:lnTo>
                <a:lnTo>
                  <a:pt x="74120" y="5150"/>
                </a:lnTo>
                <a:lnTo>
                  <a:pt x="74120" y="5160"/>
                </a:lnTo>
                <a:lnTo>
                  <a:pt x="74170" y="5160"/>
                </a:lnTo>
                <a:lnTo>
                  <a:pt x="74170" y="5180"/>
                </a:lnTo>
                <a:lnTo>
                  <a:pt x="74180" y="5180"/>
                </a:lnTo>
                <a:lnTo>
                  <a:pt x="74180" y="5190"/>
                </a:lnTo>
                <a:lnTo>
                  <a:pt x="74200" y="5190"/>
                </a:lnTo>
                <a:lnTo>
                  <a:pt x="74200" y="5210"/>
                </a:lnTo>
                <a:lnTo>
                  <a:pt x="74210" y="5210"/>
                </a:lnTo>
                <a:lnTo>
                  <a:pt x="74210" y="5220"/>
                </a:lnTo>
                <a:lnTo>
                  <a:pt x="74240" y="5220"/>
                </a:lnTo>
                <a:lnTo>
                  <a:pt x="74240" y="5240"/>
                </a:lnTo>
                <a:lnTo>
                  <a:pt x="74270" y="5240"/>
                </a:lnTo>
                <a:lnTo>
                  <a:pt x="74270" y="5250"/>
                </a:lnTo>
                <a:lnTo>
                  <a:pt x="74300" y="5250"/>
                </a:lnTo>
                <a:lnTo>
                  <a:pt x="74300" y="5270"/>
                </a:lnTo>
                <a:lnTo>
                  <a:pt x="74360" y="5270"/>
                </a:lnTo>
                <a:lnTo>
                  <a:pt x="74360" y="5280"/>
                </a:lnTo>
                <a:lnTo>
                  <a:pt x="74390" y="5280"/>
                </a:lnTo>
                <a:lnTo>
                  <a:pt x="74390" y="5270"/>
                </a:lnTo>
                <a:lnTo>
                  <a:pt x="74420" y="5270"/>
                </a:lnTo>
                <a:lnTo>
                  <a:pt x="74420" y="5280"/>
                </a:lnTo>
                <a:lnTo>
                  <a:pt x="74450" y="5280"/>
                </a:lnTo>
                <a:lnTo>
                  <a:pt x="74450" y="5300"/>
                </a:lnTo>
                <a:lnTo>
                  <a:pt x="74480" y="5300"/>
                </a:lnTo>
                <a:lnTo>
                  <a:pt x="74480" y="5310"/>
                </a:lnTo>
                <a:lnTo>
                  <a:pt x="74490" y="5310"/>
                </a:lnTo>
                <a:lnTo>
                  <a:pt x="74490" y="5330"/>
                </a:lnTo>
                <a:lnTo>
                  <a:pt x="74500" y="5330"/>
                </a:lnTo>
                <a:lnTo>
                  <a:pt x="74500" y="5370"/>
                </a:lnTo>
                <a:lnTo>
                  <a:pt x="74520" y="5370"/>
                </a:lnTo>
                <a:lnTo>
                  <a:pt x="74520" y="5410"/>
                </a:lnTo>
                <a:lnTo>
                  <a:pt x="74530" y="5410"/>
                </a:lnTo>
                <a:lnTo>
                  <a:pt x="74530" y="5430"/>
                </a:lnTo>
                <a:lnTo>
                  <a:pt x="74550" y="5430"/>
                </a:lnTo>
                <a:lnTo>
                  <a:pt x="74550" y="5440"/>
                </a:lnTo>
                <a:lnTo>
                  <a:pt x="74560" y="5440"/>
                </a:lnTo>
                <a:lnTo>
                  <a:pt x="74560" y="5460"/>
                </a:lnTo>
                <a:lnTo>
                  <a:pt x="74610" y="5460"/>
                </a:lnTo>
                <a:lnTo>
                  <a:pt x="74610" y="5470"/>
                </a:lnTo>
                <a:lnTo>
                  <a:pt x="74670" y="5470"/>
                </a:lnTo>
                <a:lnTo>
                  <a:pt x="74670" y="5460"/>
                </a:lnTo>
                <a:lnTo>
                  <a:pt x="74680" y="5460"/>
                </a:lnTo>
                <a:lnTo>
                  <a:pt x="74680" y="5410"/>
                </a:lnTo>
                <a:lnTo>
                  <a:pt x="74700" y="5410"/>
                </a:lnTo>
                <a:lnTo>
                  <a:pt x="74700" y="5400"/>
                </a:lnTo>
                <a:lnTo>
                  <a:pt x="74710" y="5400"/>
                </a:lnTo>
                <a:lnTo>
                  <a:pt x="74710" y="5380"/>
                </a:lnTo>
                <a:lnTo>
                  <a:pt x="74700" y="5380"/>
                </a:lnTo>
                <a:lnTo>
                  <a:pt x="74700" y="5370"/>
                </a:lnTo>
                <a:lnTo>
                  <a:pt x="74730" y="5370"/>
                </a:lnTo>
                <a:lnTo>
                  <a:pt x="74730" y="5360"/>
                </a:lnTo>
                <a:lnTo>
                  <a:pt x="74780" y="5360"/>
                </a:lnTo>
                <a:lnTo>
                  <a:pt x="74780" y="5340"/>
                </a:lnTo>
                <a:lnTo>
                  <a:pt x="74810" y="5340"/>
                </a:lnTo>
                <a:lnTo>
                  <a:pt x="74810" y="5330"/>
                </a:lnTo>
                <a:lnTo>
                  <a:pt x="74830" y="5330"/>
                </a:lnTo>
                <a:lnTo>
                  <a:pt x="74830" y="5310"/>
                </a:lnTo>
                <a:lnTo>
                  <a:pt x="74900" y="5310"/>
                </a:lnTo>
                <a:lnTo>
                  <a:pt x="74900" y="5340"/>
                </a:lnTo>
                <a:lnTo>
                  <a:pt x="74920" y="5340"/>
                </a:lnTo>
                <a:lnTo>
                  <a:pt x="74920" y="5400"/>
                </a:lnTo>
                <a:lnTo>
                  <a:pt x="74930" y="5400"/>
                </a:lnTo>
                <a:lnTo>
                  <a:pt x="74930" y="5410"/>
                </a:lnTo>
                <a:lnTo>
                  <a:pt x="74950" y="5410"/>
                </a:lnTo>
                <a:lnTo>
                  <a:pt x="74950" y="5430"/>
                </a:lnTo>
                <a:lnTo>
                  <a:pt x="74960" y="5430"/>
                </a:lnTo>
                <a:lnTo>
                  <a:pt x="74960" y="5440"/>
                </a:lnTo>
                <a:lnTo>
                  <a:pt x="74990" y="5440"/>
                </a:lnTo>
                <a:lnTo>
                  <a:pt x="74990" y="5460"/>
                </a:lnTo>
                <a:lnTo>
                  <a:pt x="75030" y="5460"/>
                </a:lnTo>
                <a:lnTo>
                  <a:pt x="75030" y="5470"/>
                </a:lnTo>
                <a:lnTo>
                  <a:pt x="75090" y="5470"/>
                </a:lnTo>
                <a:lnTo>
                  <a:pt x="75090" y="5460"/>
                </a:lnTo>
                <a:lnTo>
                  <a:pt x="75140" y="5460"/>
                </a:lnTo>
                <a:lnTo>
                  <a:pt x="75140" y="5440"/>
                </a:lnTo>
                <a:lnTo>
                  <a:pt x="75150" y="5440"/>
                </a:lnTo>
                <a:lnTo>
                  <a:pt x="75150" y="5430"/>
                </a:lnTo>
                <a:lnTo>
                  <a:pt x="75180" y="5430"/>
                </a:lnTo>
                <a:lnTo>
                  <a:pt x="75180" y="5410"/>
                </a:lnTo>
                <a:lnTo>
                  <a:pt x="75210" y="5410"/>
                </a:lnTo>
                <a:lnTo>
                  <a:pt x="75210" y="5400"/>
                </a:lnTo>
                <a:lnTo>
                  <a:pt x="75230" y="5400"/>
                </a:lnTo>
                <a:lnTo>
                  <a:pt x="75230" y="5380"/>
                </a:lnTo>
                <a:lnTo>
                  <a:pt x="75260" y="5380"/>
                </a:lnTo>
                <a:lnTo>
                  <a:pt x="75260" y="5370"/>
                </a:lnTo>
                <a:lnTo>
                  <a:pt x="75270" y="5370"/>
                </a:lnTo>
                <a:lnTo>
                  <a:pt x="75270" y="5340"/>
                </a:lnTo>
                <a:lnTo>
                  <a:pt x="75280" y="5340"/>
                </a:lnTo>
                <a:lnTo>
                  <a:pt x="75280" y="5330"/>
                </a:lnTo>
                <a:lnTo>
                  <a:pt x="75300" y="5330"/>
                </a:lnTo>
                <a:lnTo>
                  <a:pt x="75300" y="5310"/>
                </a:lnTo>
                <a:lnTo>
                  <a:pt x="75310" y="5310"/>
                </a:lnTo>
                <a:lnTo>
                  <a:pt x="75310" y="5280"/>
                </a:lnTo>
                <a:lnTo>
                  <a:pt x="75330" y="5280"/>
                </a:lnTo>
                <a:lnTo>
                  <a:pt x="75330" y="5220"/>
                </a:lnTo>
                <a:lnTo>
                  <a:pt x="75340" y="5220"/>
                </a:lnTo>
                <a:lnTo>
                  <a:pt x="75340" y="5080"/>
                </a:lnTo>
                <a:lnTo>
                  <a:pt x="75330" y="5080"/>
                </a:lnTo>
                <a:lnTo>
                  <a:pt x="75330" y="5060"/>
                </a:lnTo>
                <a:lnTo>
                  <a:pt x="75340" y="5060"/>
                </a:lnTo>
                <a:lnTo>
                  <a:pt x="75340" y="5050"/>
                </a:lnTo>
                <a:lnTo>
                  <a:pt x="75360" y="5050"/>
                </a:lnTo>
                <a:lnTo>
                  <a:pt x="75360" y="5030"/>
                </a:lnTo>
                <a:lnTo>
                  <a:pt x="75370" y="5030"/>
                </a:lnTo>
                <a:lnTo>
                  <a:pt x="75370" y="5020"/>
                </a:lnTo>
                <a:lnTo>
                  <a:pt x="75430" y="5020"/>
                </a:lnTo>
                <a:lnTo>
                  <a:pt x="75430" y="5030"/>
                </a:lnTo>
                <a:lnTo>
                  <a:pt x="75450" y="5030"/>
                </a:lnTo>
                <a:lnTo>
                  <a:pt x="75450" y="5060"/>
                </a:lnTo>
                <a:lnTo>
                  <a:pt x="75460" y="5060"/>
                </a:lnTo>
                <a:lnTo>
                  <a:pt x="75460" y="5110"/>
                </a:lnTo>
                <a:lnTo>
                  <a:pt x="75480" y="5110"/>
                </a:lnTo>
                <a:lnTo>
                  <a:pt x="75480" y="5120"/>
                </a:lnTo>
                <a:lnTo>
                  <a:pt x="75490" y="5120"/>
                </a:lnTo>
                <a:lnTo>
                  <a:pt x="75490" y="5130"/>
                </a:lnTo>
                <a:lnTo>
                  <a:pt x="75580" y="5130"/>
                </a:lnTo>
                <a:lnTo>
                  <a:pt x="75580" y="5150"/>
                </a:lnTo>
                <a:lnTo>
                  <a:pt x="75590" y="5150"/>
                </a:lnTo>
                <a:lnTo>
                  <a:pt x="75590" y="5160"/>
                </a:lnTo>
                <a:lnTo>
                  <a:pt x="75610" y="5160"/>
                </a:lnTo>
                <a:lnTo>
                  <a:pt x="75610" y="5210"/>
                </a:lnTo>
                <a:lnTo>
                  <a:pt x="75620" y="5210"/>
                </a:lnTo>
                <a:lnTo>
                  <a:pt x="75620" y="5220"/>
                </a:lnTo>
                <a:lnTo>
                  <a:pt x="75640" y="5220"/>
                </a:lnTo>
                <a:lnTo>
                  <a:pt x="75640" y="5240"/>
                </a:lnTo>
                <a:lnTo>
                  <a:pt x="75650" y="5240"/>
                </a:lnTo>
                <a:lnTo>
                  <a:pt x="75650" y="5250"/>
                </a:lnTo>
                <a:lnTo>
                  <a:pt x="75740" y="5250"/>
                </a:lnTo>
                <a:lnTo>
                  <a:pt x="75740" y="5240"/>
                </a:lnTo>
                <a:lnTo>
                  <a:pt x="75770" y="5240"/>
                </a:lnTo>
                <a:lnTo>
                  <a:pt x="75770" y="5250"/>
                </a:lnTo>
                <a:lnTo>
                  <a:pt x="75800" y="5250"/>
                </a:lnTo>
                <a:lnTo>
                  <a:pt x="75800" y="5270"/>
                </a:lnTo>
                <a:lnTo>
                  <a:pt x="75810" y="5270"/>
                </a:lnTo>
                <a:lnTo>
                  <a:pt x="75810" y="5280"/>
                </a:lnTo>
                <a:lnTo>
                  <a:pt x="75830" y="5280"/>
                </a:lnTo>
                <a:lnTo>
                  <a:pt x="75830" y="5300"/>
                </a:lnTo>
                <a:lnTo>
                  <a:pt x="75840" y="5300"/>
                </a:lnTo>
                <a:lnTo>
                  <a:pt x="75840" y="5310"/>
                </a:lnTo>
                <a:lnTo>
                  <a:pt x="75860" y="5310"/>
                </a:lnTo>
                <a:lnTo>
                  <a:pt x="75860" y="5400"/>
                </a:lnTo>
                <a:lnTo>
                  <a:pt x="75870" y="5400"/>
                </a:lnTo>
                <a:lnTo>
                  <a:pt x="75870" y="5430"/>
                </a:lnTo>
                <a:lnTo>
                  <a:pt x="75890" y="5430"/>
                </a:lnTo>
                <a:lnTo>
                  <a:pt x="75890" y="5440"/>
                </a:lnTo>
                <a:lnTo>
                  <a:pt x="75920" y="5440"/>
                </a:lnTo>
                <a:lnTo>
                  <a:pt x="75920" y="5460"/>
                </a:lnTo>
                <a:lnTo>
                  <a:pt x="75950" y="5460"/>
                </a:lnTo>
                <a:lnTo>
                  <a:pt x="75950" y="5470"/>
                </a:lnTo>
                <a:lnTo>
                  <a:pt x="75960" y="5470"/>
                </a:lnTo>
                <a:lnTo>
                  <a:pt x="75960" y="5490"/>
                </a:lnTo>
                <a:lnTo>
                  <a:pt x="75990" y="5490"/>
                </a:lnTo>
                <a:lnTo>
                  <a:pt x="75990" y="5520"/>
                </a:lnTo>
                <a:lnTo>
                  <a:pt x="76020" y="5520"/>
                </a:lnTo>
                <a:lnTo>
                  <a:pt x="76020" y="5530"/>
                </a:lnTo>
                <a:lnTo>
                  <a:pt x="76050" y="5530"/>
                </a:lnTo>
                <a:lnTo>
                  <a:pt x="76050" y="5560"/>
                </a:lnTo>
                <a:lnTo>
                  <a:pt x="76090" y="5560"/>
                </a:lnTo>
                <a:lnTo>
                  <a:pt x="76090" y="5580"/>
                </a:lnTo>
                <a:lnTo>
                  <a:pt x="76150" y="5580"/>
                </a:lnTo>
                <a:lnTo>
                  <a:pt x="76150" y="5590"/>
                </a:lnTo>
                <a:lnTo>
                  <a:pt x="76210" y="5590"/>
                </a:lnTo>
                <a:lnTo>
                  <a:pt x="76210" y="5610"/>
                </a:lnTo>
                <a:lnTo>
                  <a:pt x="76230" y="5610"/>
                </a:lnTo>
                <a:lnTo>
                  <a:pt x="76230" y="5590"/>
                </a:lnTo>
                <a:lnTo>
                  <a:pt x="76270" y="5590"/>
                </a:lnTo>
                <a:lnTo>
                  <a:pt x="76270" y="5580"/>
                </a:lnTo>
                <a:lnTo>
                  <a:pt x="76300" y="5580"/>
                </a:lnTo>
                <a:lnTo>
                  <a:pt x="76300" y="5590"/>
                </a:lnTo>
                <a:lnTo>
                  <a:pt x="76310" y="5590"/>
                </a:lnTo>
                <a:lnTo>
                  <a:pt x="76310" y="5610"/>
                </a:lnTo>
                <a:lnTo>
                  <a:pt x="76340" y="5610"/>
                </a:lnTo>
                <a:lnTo>
                  <a:pt x="76340" y="5620"/>
                </a:lnTo>
                <a:lnTo>
                  <a:pt x="76390" y="5620"/>
                </a:lnTo>
                <a:lnTo>
                  <a:pt x="76390" y="5610"/>
                </a:lnTo>
                <a:lnTo>
                  <a:pt x="76460" y="5610"/>
                </a:lnTo>
                <a:lnTo>
                  <a:pt x="76460" y="5620"/>
                </a:lnTo>
                <a:lnTo>
                  <a:pt x="76540" y="5620"/>
                </a:lnTo>
                <a:lnTo>
                  <a:pt x="76540" y="5640"/>
                </a:lnTo>
                <a:lnTo>
                  <a:pt x="76550" y="5640"/>
                </a:lnTo>
                <a:lnTo>
                  <a:pt x="76550" y="5650"/>
                </a:lnTo>
                <a:lnTo>
                  <a:pt x="76570" y="5650"/>
                </a:lnTo>
                <a:lnTo>
                  <a:pt x="76570" y="5690"/>
                </a:lnTo>
                <a:lnTo>
                  <a:pt x="76550" y="5690"/>
                </a:lnTo>
                <a:lnTo>
                  <a:pt x="76550" y="5710"/>
                </a:lnTo>
                <a:lnTo>
                  <a:pt x="76540" y="5710"/>
                </a:lnTo>
                <a:lnTo>
                  <a:pt x="76540" y="5720"/>
                </a:lnTo>
                <a:lnTo>
                  <a:pt x="76520" y="5720"/>
                </a:lnTo>
                <a:lnTo>
                  <a:pt x="76520" y="5750"/>
                </a:lnTo>
                <a:lnTo>
                  <a:pt x="76540" y="5750"/>
                </a:lnTo>
                <a:lnTo>
                  <a:pt x="76540" y="5770"/>
                </a:lnTo>
                <a:lnTo>
                  <a:pt x="76550" y="5770"/>
                </a:lnTo>
                <a:lnTo>
                  <a:pt x="76550" y="5780"/>
                </a:lnTo>
                <a:lnTo>
                  <a:pt x="76570" y="5780"/>
                </a:lnTo>
                <a:lnTo>
                  <a:pt x="76570" y="5810"/>
                </a:lnTo>
                <a:lnTo>
                  <a:pt x="76550" y="5810"/>
                </a:lnTo>
                <a:lnTo>
                  <a:pt x="76550" y="5890"/>
                </a:lnTo>
                <a:lnTo>
                  <a:pt x="76540" y="5890"/>
                </a:lnTo>
                <a:lnTo>
                  <a:pt x="76540" y="5900"/>
                </a:lnTo>
                <a:lnTo>
                  <a:pt x="76520" y="5900"/>
                </a:lnTo>
                <a:lnTo>
                  <a:pt x="76520" y="5930"/>
                </a:lnTo>
                <a:lnTo>
                  <a:pt x="76490" y="5930"/>
                </a:lnTo>
                <a:lnTo>
                  <a:pt x="76490" y="5940"/>
                </a:lnTo>
                <a:lnTo>
                  <a:pt x="76450" y="5940"/>
                </a:lnTo>
                <a:lnTo>
                  <a:pt x="76450" y="5960"/>
                </a:lnTo>
                <a:lnTo>
                  <a:pt x="76430" y="5960"/>
                </a:lnTo>
                <a:lnTo>
                  <a:pt x="76430" y="6060"/>
                </a:lnTo>
                <a:lnTo>
                  <a:pt x="76450" y="6060"/>
                </a:lnTo>
                <a:lnTo>
                  <a:pt x="76450" y="6090"/>
                </a:lnTo>
                <a:lnTo>
                  <a:pt x="76460" y="6090"/>
                </a:lnTo>
                <a:lnTo>
                  <a:pt x="76460" y="6120"/>
                </a:lnTo>
                <a:lnTo>
                  <a:pt x="76480" y="6120"/>
                </a:lnTo>
                <a:lnTo>
                  <a:pt x="76480" y="6140"/>
                </a:lnTo>
                <a:lnTo>
                  <a:pt x="76490" y="6140"/>
                </a:lnTo>
                <a:lnTo>
                  <a:pt x="76490" y="6170"/>
                </a:lnTo>
                <a:lnTo>
                  <a:pt x="76510" y="6170"/>
                </a:lnTo>
                <a:lnTo>
                  <a:pt x="76510" y="6180"/>
                </a:lnTo>
                <a:lnTo>
                  <a:pt x="76520" y="6180"/>
                </a:lnTo>
                <a:lnTo>
                  <a:pt x="76520" y="6190"/>
                </a:lnTo>
                <a:lnTo>
                  <a:pt x="76540" y="6190"/>
                </a:lnTo>
                <a:lnTo>
                  <a:pt x="76540" y="6210"/>
                </a:lnTo>
                <a:lnTo>
                  <a:pt x="76550" y="6210"/>
                </a:lnTo>
                <a:lnTo>
                  <a:pt x="76550" y="6280"/>
                </a:lnTo>
                <a:lnTo>
                  <a:pt x="76540" y="6280"/>
                </a:lnTo>
                <a:lnTo>
                  <a:pt x="76540" y="6310"/>
                </a:lnTo>
                <a:lnTo>
                  <a:pt x="76490" y="6310"/>
                </a:lnTo>
                <a:lnTo>
                  <a:pt x="76490" y="6330"/>
                </a:lnTo>
                <a:lnTo>
                  <a:pt x="76420" y="6330"/>
                </a:lnTo>
                <a:lnTo>
                  <a:pt x="76420" y="6310"/>
                </a:lnTo>
                <a:lnTo>
                  <a:pt x="76390" y="6310"/>
                </a:lnTo>
                <a:lnTo>
                  <a:pt x="76390" y="6300"/>
                </a:lnTo>
                <a:lnTo>
                  <a:pt x="76370" y="6300"/>
                </a:lnTo>
                <a:lnTo>
                  <a:pt x="76370" y="6280"/>
                </a:lnTo>
                <a:lnTo>
                  <a:pt x="76340" y="6280"/>
                </a:lnTo>
                <a:lnTo>
                  <a:pt x="76340" y="6250"/>
                </a:lnTo>
                <a:lnTo>
                  <a:pt x="76310" y="6250"/>
                </a:lnTo>
                <a:lnTo>
                  <a:pt x="76310" y="6240"/>
                </a:lnTo>
                <a:lnTo>
                  <a:pt x="76290" y="6240"/>
                </a:lnTo>
                <a:lnTo>
                  <a:pt x="76290" y="6220"/>
                </a:lnTo>
                <a:lnTo>
                  <a:pt x="76270" y="6220"/>
                </a:lnTo>
                <a:lnTo>
                  <a:pt x="76270" y="6210"/>
                </a:lnTo>
                <a:lnTo>
                  <a:pt x="76260" y="6210"/>
                </a:lnTo>
                <a:lnTo>
                  <a:pt x="76260" y="6220"/>
                </a:lnTo>
                <a:lnTo>
                  <a:pt x="76240" y="6220"/>
                </a:lnTo>
                <a:lnTo>
                  <a:pt x="76240" y="6210"/>
                </a:lnTo>
                <a:lnTo>
                  <a:pt x="76230" y="6210"/>
                </a:lnTo>
                <a:lnTo>
                  <a:pt x="76230" y="6190"/>
                </a:lnTo>
                <a:lnTo>
                  <a:pt x="76210" y="6190"/>
                </a:lnTo>
                <a:lnTo>
                  <a:pt x="76210" y="6170"/>
                </a:lnTo>
                <a:lnTo>
                  <a:pt x="76200" y="6170"/>
                </a:lnTo>
                <a:lnTo>
                  <a:pt x="76200" y="6150"/>
                </a:lnTo>
                <a:lnTo>
                  <a:pt x="76180" y="6150"/>
                </a:lnTo>
                <a:lnTo>
                  <a:pt x="76180" y="6140"/>
                </a:lnTo>
                <a:lnTo>
                  <a:pt x="76170" y="6140"/>
                </a:lnTo>
                <a:lnTo>
                  <a:pt x="76170" y="6110"/>
                </a:lnTo>
                <a:lnTo>
                  <a:pt x="76150" y="6110"/>
                </a:lnTo>
                <a:lnTo>
                  <a:pt x="76150" y="6090"/>
                </a:lnTo>
                <a:lnTo>
                  <a:pt x="76140" y="6090"/>
                </a:lnTo>
                <a:lnTo>
                  <a:pt x="76140" y="6080"/>
                </a:lnTo>
                <a:lnTo>
                  <a:pt x="76120" y="6080"/>
                </a:lnTo>
                <a:lnTo>
                  <a:pt x="76120" y="6050"/>
                </a:lnTo>
                <a:lnTo>
                  <a:pt x="76090" y="6050"/>
                </a:lnTo>
                <a:lnTo>
                  <a:pt x="76090" y="6030"/>
                </a:lnTo>
                <a:lnTo>
                  <a:pt x="76040" y="6030"/>
                </a:lnTo>
                <a:lnTo>
                  <a:pt x="76040" y="6020"/>
                </a:lnTo>
                <a:lnTo>
                  <a:pt x="75990" y="6020"/>
                </a:lnTo>
                <a:lnTo>
                  <a:pt x="75990" y="6000"/>
                </a:lnTo>
                <a:lnTo>
                  <a:pt x="75930" y="6000"/>
                </a:lnTo>
                <a:lnTo>
                  <a:pt x="75930" y="6020"/>
                </a:lnTo>
                <a:lnTo>
                  <a:pt x="75920" y="6020"/>
                </a:lnTo>
                <a:lnTo>
                  <a:pt x="75920" y="6030"/>
                </a:lnTo>
                <a:lnTo>
                  <a:pt x="75890" y="6030"/>
                </a:lnTo>
                <a:lnTo>
                  <a:pt x="75890" y="6050"/>
                </a:lnTo>
                <a:lnTo>
                  <a:pt x="75870" y="6050"/>
                </a:lnTo>
                <a:lnTo>
                  <a:pt x="75870" y="6060"/>
                </a:lnTo>
                <a:lnTo>
                  <a:pt x="75840" y="6060"/>
                </a:lnTo>
                <a:lnTo>
                  <a:pt x="75840" y="6090"/>
                </a:lnTo>
                <a:lnTo>
                  <a:pt x="75810" y="6090"/>
                </a:lnTo>
                <a:lnTo>
                  <a:pt x="75810" y="6110"/>
                </a:lnTo>
                <a:lnTo>
                  <a:pt x="75790" y="6110"/>
                </a:lnTo>
                <a:lnTo>
                  <a:pt x="75790" y="6140"/>
                </a:lnTo>
                <a:lnTo>
                  <a:pt x="75760" y="6140"/>
                </a:lnTo>
                <a:lnTo>
                  <a:pt x="75760" y="6150"/>
                </a:lnTo>
                <a:lnTo>
                  <a:pt x="75740" y="6150"/>
                </a:lnTo>
                <a:lnTo>
                  <a:pt x="75740" y="6180"/>
                </a:lnTo>
                <a:lnTo>
                  <a:pt x="75710" y="6180"/>
                </a:lnTo>
                <a:lnTo>
                  <a:pt x="75710" y="6210"/>
                </a:lnTo>
                <a:lnTo>
                  <a:pt x="75700" y="6210"/>
                </a:lnTo>
                <a:lnTo>
                  <a:pt x="75700" y="6220"/>
                </a:lnTo>
                <a:lnTo>
                  <a:pt x="75680" y="6220"/>
                </a:lnTo>
                <a:lnTo>
                  <a:pt x="75680" y="6240"/>
                </a:lnTo>
                <a:lnTo>
                  <a:pt x="75670" y="6240"/>
                </a:lnTo>
                <a:lnTo>
                  <a:pt x="75670" y="6270"/>
                </a:lnTo>
                <a:lnTo>
                  <a:pt x="75650" y="6270"/>
                </a:lnTo>
                <a:lnTo>
                  <a:pt x="75650" y="6310"/>
                </a:lnTo>
                <a:lnTo>
                  <a:pt x="75620" y="6310"/>
                </a:lnTo>
                <a:lnTo>
                  <a:pt x="75620" y="6340"/>
                </a:lnTo>
                <a:lnTo>
                  <a:pt x="75640" y="6340"/>
                </a:lnTo>
                <a:lnTo>
                  <a:pt x="75640" y="6370"/>
                </a:lnTo>
                <a:lnTo>
                  <a:pt x="75620" y="6370"/>
                </a:lnTo>
                <a:lnTo>
                  <a:pt x="75620" y="6440"/>
                </a:lnTo>
                <a:lnTo>
                  <a:pt x="75640" y="6440"/>
                </a:lnTo>
                <a:lnTo>
                  <a:pt x="75640" y="6470"/>
                </a:lnTo>
                <a:lnTo>
                  <a:pt x="75650" y="6470"/>
                </a:lnTo>
                <a:lnTo>
                  <a:pt x="75650" y="6490"/>
                </a:lnTo>
                <a:lnTo>
                  <a:pt x="75670" y="6490"/>
                </a:lnTo>
                <a:lnTo>
                  <a:pt x="75670" y="6500"/>
                </a:lnTo>
                <a:lnTo>
                  <a:pt x="75680" y="6500"/>
                </a:lnTo>
                <a:lnTo>
                  <a:pt x="75680" y="6520"/>
                </a:lnTo>
                <a:lnTo>
                  <a:pt x="75710" y="6520"/>
                </a:lnTo>
                <a:lnTo>
                  <a:pt x="75710" y="6530"/>
                </a:lnTo>
                <a:lnTo>
                  <a:pt x="75730" y="6530"/>
                </a:lnTo>
                <a:lnTo>
                  <a:pt x="75730" y="6550"/>
                </a:lnTo>
                <a:lnTo>
                  <a:pt x="75790" y="6550"/>
                </a:lnTo>
                <a:lnTo>
                  <a:pt x="75790" y="6560"/>
                </a:lnTo>
                <a:lnTo>
                  <a:pt x="75800" y="6560"/>
                </a:lnTo>
                <a:lnTo>
                  <a:pt x="75800" y="6550"/>
                </a:lnTo>
                <a:lnTo>
                  <a:pt x="75810" y="6550"/>
                </a:lnTo>
                <a:lnTo>
                  <a:pt x="75810" y="6560"/>
                </a:lnTo>
                <a:lnTo>
                  <a:pt x="75840" y="6560"/>
                </a:lnTo>
                <a:lnTo>
                  <a:pt x="75840" y="6590"/>
                </a:lnTo>
                <a:lnTo>
                  <a:pt x="75860" y="6590"/>
                </a:lnTo>
                <a:lnTo>
                  <a:pt x="75860" y="6640"/>
                </a:lnTo>
                <a:lnTo>
                  <a:pt x="75790" y="6640"/>
                </a:lnTo>
                <a:lnTo>
                  <a:pt x="75790" y="6650"/>
                </a:lnTo>
                <a:lnTo>
                  <a:pt x="75770" y="6650"/>
                </a:lnTo>
                <a:lnTo>
                  <a:pt x="75770" y="6640"/>
                </a:lnTo>
                <a:lnTo>
                  <a:pt x="75760" y="6640"/>
                </a:lnTo>
                <a:lnTo>
                  <a:pt x="75760" y="6650"/>
                </a:lnTo>
                <a:lnTo>
                  <a:pt x="75700" y="6650"/>
                </a:lnTo>
                <a:lnTo>
                  <a:pt x="75700" y="6670"/>
                </a:lnTo>
                <a:lnTo>
                  <a:pt x="75680" y="6670"/>
                </a:lnTo>
                <a:lnTo>
                  <a:pt x="75680" y="6650"/>
                </a:lnTo>
                <a:lnTo>
                  <a:pt x="75670" y="6650"/>
                </a:lnTo>
                <a:lnTo>
                  <a:pt x="75670" y="6670"/>
                </a:lnTo>
                <a:lnTo>
                  <a:pt x="75620" y="6670"/>
                </a:lnTo>
                <a:lnTo>
                  <a:pt x="75620" y="6680"/>
                </a:lnTo>
                <a:lnTo>
                  <a:pt x="75590" y="6680"/>
                </a:lnTo>
                <a:lnTo>
                  <a:pt x="75590" y="6700"/>
                </a:lnTo>
                <a:lnTo>
                  <a:pt x="75580" y="6700"/>
                </a:lnTo>
                <a:lnTo>
                  <a:pt x="75580" y="6710"/>
                </a:lnTo>
                <a:lnTo>
                  <a:pt x="75560" y="6710"/>
                </a:lnTo>
                <a:lnTo>
                  <a:pt x="75560" y="6720"/>
                </a:lnTo>
                <a:lnTo>
                  <a:pt x="75550" y="6720"/>
                </a:lnTo>
                <a:lnTo>
                  <a:pt x="75550" y="6740"/>
                </a:lnTo>
                <a:lnTo>
                  <a:pt x="75520" y="6740"/>
                </a:lnTo>
                <a:lnTo>
                  <a:pt x="75520" y="6720"/>
                </a:lnTo>
                <a:lnTo>
                  <a:pt x="75420" y="6720"/>
                </a:lnTo>
                <a:lnTo>
                  <a:pt x="75420" y="6710"/>
                </a:lnTo>
                <a:lnTo>
                  <a:pt x="75330" y="6710"/>
                </a:lnTo>
                <a:lnTo>
                  <a:pt x="75330" y="6700"/>
                </a:lnTo>
                <a:lnTo>
                  <a:pt x="75270" y="6700"/>
                </a:lnTo>
                <a:lnTo>
                  <a:pt x="75270" y="6680"/>
                </a:lnTo>
                <a:lnTo>
                  <a:pt x="75260" y="6680"/>
                </a:lnTo>
                <a:lnTo>
                  <a:pt x="75260" y="6670"/>
                </a:lnTo>
                <a:lnTo>
                  <a:pt x="75240" y="6670"/>
                </a:lnTo>
                <a:lnTo>
                  <a:pt x="75240" y="6680"/>
                </a:lnTo>
                <a:lnTo>
                  <a:pt x="75230" y="6680"/>
                </a:lnTo>
                <a:lnTo>
                  <a:pt x="75230" y="6670"/>
                </a:lnTo>
                <a:lnTo>
                  <a:pt x="75210" y="6670"/>
                </a:lnTo>
                <a:lnTo>
                  <a:pt x="75210" y="6680"/>
                </a:lnTo>
                <a:lnTo>
                  <a:pt x="75170" y="6680"/>
                </a:lnTo>
                <a:lnTo>
                  <a:pt x="75170" y="6700"/>
                </a:lnTo>
                <a:lnTo>
                  <a:pt x="75120" y="6700"/>
                </a:lnTo>
                <a:lnTo>
                  <a:pt x="75120" y="6710"/>
                </a:lnTo>
                <a:lnTo>
                  <a:pt x="75080" y="6710"/>
                </a:lnTo>
                <a:lnTo>
                  <a:pt x="75080" y="6720"/>
                </a:lnTo>
                <a:lnTo>
                  <a:pt x="75060" y="6720"/>
                </a:lnTo>
                <a:lnTo>
                  <a:pt x="75060" y="6740"/>
                </a:lnTo>
                <a:lnTo>
                  <a:pt x="75030" y="6740"/>
                </a:lnTo>
                <a:lnTo>
                  <a:pt x="75030" y="6750"/>
                </a:lnTo>
                <a:lnTo>
                  <a:pt x="75010" y="6750"/>
                </a:lnTo>
                <a:lnTo>
                  <a:pt x="75010" y="6780"/>
                </a:lnTo>
                <a:lnTo>
                  <a:pt x="74990" y="6780"/>
                </a:lnTo>
                <a:lnTo>
                  <a:pt x="74990" y="6810"/>
                </a:lnTo>
                <a:lnTo>
                  <a:pt x="74980" y="6810"/>
                </a:lnTo>
                <a:lnTo>
                  <a:pt x="74980" y="6830"/>
                </a:lnTo>
                <a:lnTo>
                  <a:pt x="74960" y="6830"/>
                </a:lnTo>
                <a:lnTo>
                  <a:pt x="74960" y="6860"/>
                </a:lnTo>
                <a:lnTo>
                  <a:pt x="74950" y="6860"/>
                </a:lnTo>
                <a:lnTo>
                  <a:pt x="74950" y="6870"/>
                </a:lnTo>
                <a:lnTo>
                  <a:pt x="74930" y="6870"/>
                </a:lnTo>
                <a:lnTo>
                  <a:pt x="74930" y="6890"/>
                </a:lnTo>
                <a:lnTo>
                  <a:pt x="74920" y="6890"/>
                </a:lnTo>
                <a:lnTo>
                  <a:pt x="74920" y="6900"/>
                </a:lnTo>
                <a:lnTo>
                  <a:pt x="74890" y="6900"/>
                </a:lnTo>
                <a:lnTo>
                  <a:pt x="74890" y="6920"/>
                </a:lnTo>
                <a:lnTo>
                  <a:pt x="74870" y="6920"/>
                </a:lnTo>
                <a:lnTo>
                  <a:pt x="74870" y="6960"/>
                </a:lnTo>
                <a:lnTo>
                  <a:pt x="74860" y="6960"/>
                </a:lnTo>
                <a:lnTo>
                  <a:pt x="74860" y="6990"/>
                </a:lnTo>
                <a:lnTo>
                  <a:pt x="74840" y="6990"/>
                </a:lnTo>
                <a:lnTo>
                  <a:pt x="74840" y="7020"/>
                </a:lnTo>
                <a:lnTo>
                  <a:pt x="74830" y="7020"/>
                </a:lnTo>
                <a:lnTo>
                  <a:pt x="74830" y="7080"/>
                </a:lnTo>
                <a:lnTo>
                  <a:pt x="74810" y="7080"/>
                </a:lnTo>
                <a:lnTo>
                  <a:pt x="74810" y="7120"/>
                </a:lnTo>
                <a:lnTo>
                  <a:pt x="74800" y="7120"/>
                </a:lnTo>
                <a:lnTo>
                  <a:pt x="74800" y="7150"/>
                </a:lnTo>
                <a:lnTo>
                  <a:pt x="74780" y="7150"/>
                </a:lnTo>
                <a:lnTo>
                  <a:pt x="74780" y="7200"/>
                </a:lnTo>
                <a:lnTo>
                  <a:pt x="74750" y="7200"/>
                </a:lnTo>
                <a:lnTo>
                  <a:pt x="74750" y="7230"/>
                </a:lnTo>
                <a:lnTo>
                  <a:pt x="74740" y="7230"/>
                </a:lnTo>
                <a:lnTo>
                  <a:pt x="74740" y="7250"/>
                </a:lnTo>
                <a:lnTo>
                  <a:pt x="74710" y="7250"/>
                </a:lnTo>
                <a:lnTo>
                  <a:pt x="74710" y="7270"/>
                </a:lnTo>
                <a:lnTo>
                  <a:pt x="74650" y="7270"/>
                </a:lnTo>
                <a:lnTo>
                  <a:pt x="74650" y="7280"/>
                </a:lnTo>
                <a:lnTo>
                  <a:pt x="74620" y="7280"/>
                </a:lnTo>
                <a:lnTo>
                  <a:pt x="74620" y="7340"/>
                </a:lnTo>
                <a:lnTo>
                  <a:pt x="74610" y="7340"/>
                </a:lnTo>
                <a:lnTo>
                  <a:pt x="74610" y="7360"/>
                </a:lnTo>
                <a:lnTo>
                  <a:pt x="74590" y="7360"/>
                </a:lnTo>
                <a:lnTo>
                  <a:pt x="74590" y="7390"/>
                </a:lnTo>
                <a:lnTo>
                  <a:pt x="74560" y="7390"/>
                </a:lnTo>
                <a:lnTo>
                  <a:pt x="74560" y="7400"/>
                </a:lnTo>
                <a:lnTo>
                  <a:pt x="74550" y="7400"/>
                </a:lnTo>
                <a:lnTo>
                  <a:pt x="74550" y="7420"/>
                </a:lnTo>
                <a:lnTo>
                  <a:pt x="74520" y="7420"/>
                </a:lnTo>
                <a:lnTo>
                  <a:pt x="74520" y="7450"/>
                </a:lnTo>
                <a:lnTo>
                  <a:pt x="74500" y="7450"/>
                </a:lnTo>
                <a:lnTo>
                  <a:pt x="74500" y="7480"/>
                </a:lnTo>
                <a:lnTo>
                  <a:pt x="74480" y="7480"/>
                </a:lnTo>
                <a:lnTo>
                  <a:pt x="74480" y="7530"/>
                </a:lnTo>
                <a:lnTo>
                  <a:pt x="74460" y="7530"/>
                </a:lnTo>
                <a:lnTo>
                  <a:pt x="74460" y="7560"/>
                </a:lnTo>
                <a:lnTo>
                  <a:pt x="74450" y="7560"/>
                </a:lnTo>
                <a:lnTo>
                  <a:pt x="74450" y="7580"/>
                </a:lnTo>
                <a:lnTo>
                  <a:pt x="74430" y="7580"/>
                </a:lnTo>
                <a:lnTo>
                  <a:pt x="74430" y="7610"/>
                </a:lnTo>
                <a:lnTo>
                  <a:pt x="74420" y="7610"/>
                </a:lnTo>
                <a:lnTo>
                  <a:pt x="74420" y="7650"/>
                </a:lnTo>
                <a:lnTo>
                  <a:pt x="74390" y="7650"/>
                </a:lnTo>
                <a:lnTo>
                  <a:pt x="74390" y="7670"/>
                </a:lnTo>
                <a:lnTo>
                  <a:pt x="74370" y="7670"/>
                </a:lnTo>
                <a:lnTo>
                  <a:pt x="74370" y="7710"/>
                </a:lnTo>
                <a:lnTo>
                  <a:pt x="74400" y="7710"/>
                </a:lnTo>
                <a:lnTo>
                  <a:pt x="74400" y="7730"/>
                </a:lnTo>
                <a:lnTo>
                  <a:pt x="74420" y="7730"/>
                </a:lnTo>
                <a:lnTo>
                  <a:pt x="74420" y="7740"/>
                </a:lnTo>
                <a:lnTo>
                  <a:pt x="74460" y="7740"/>
                </a:lnTo>
                <a:lnTo>
                  <a:pt x="74460" y="7760"/>
                </a:lnTo>
                <a:lnTo>
                  <a:pt x="74480" y="7760"/>
                </a:lnTo>
                <a:lnTo>
                  <a:pt x="74480" y="7770"/>
                </a:lnTo>
                <a:lnTo>
                  <a:pt x="74490" y="7770"/>
                </a:lnTo>
                <a:lnTo>
                  <a:pt x="74490" y="7780"/>
                </a:lnTo>
                <a:lnTo>
                  <a:pt x="74500" y="7780"/>
                </a:lnTo>
                <a:lnTo>
                  <a:pt x="74500" y="7800"/>
                </a:lnTo>
                <a:lnTo>
                  <a:pt x="74560" y="7800"/>
                </a:lnTo>
                <a:lnTo>
                  <a:pt x="74560" y="7780"/>
                </a:lnTo>
                <a:lnTo>
                  <a:pt x="74580" y="7780"/>
                </a:lnTo>
                <a:lnTo>
                  <a:pt x="74580" y="7760"/>
                </a:lnTo>
                <a:lnTo>
                  <a:pt x="74590" y="7760"/>
                </a:lnTo>
                <a:lnTo>
                  <a:pt x="74590" y="7730"/>
                </a:lnTo>
                <a:lnTo>
                  <a:pt x="74610" y="7730"/>
                </a:lnTo>
                <a:lnTo>
                  <a:pt x="74610" y="7710"/>
                </a:lnTo>
                <a:lnTo>
                  <a:pt x="74620" y="7710"/>
                </a:lnTo>
                <a:lnTo>
                  <a:pt x="74620" y="7670"/>
                </a:lnTo>
                <a:lnTo>
                  <a:pt x="74640" y="7670"/>
                </a:lnTo>
                <a:lnTo>
                  <a:pt x="74640" y="7620"/>
                </a:lnTo>
                <a:lnTo>
                  <a:pt x="74650" y="7620"/>
                </a:lnTo>
                <a:lnTo>
                  <a:pt x="74650" y="7610"/>
                </a:lnTo>
                <a:lnTo>
                  <a:pt x="74670" y="7610"/>
                </a:lnTo>
                <a:lnTo>
                  <a:pt x="74670" y="7590"/>
                </a:lnTo>
                <a:lnTo>
                  <a:pt x="74680" y="7590"/>
                </a:lnTo>
                <a:lnTo>
                  <a:pt x="74680" y="7580"/>
                </a:lnTo>
                <a:lnTo>
                  <a:pt x="74700" y="7580"/>
                </a:lnTo>
                <a:lnTo>
                  <a:pt x="74700" y="7560"/>
                </a:lnTo>
                <a:lnTo>
                  <a:pt x="74740" y="7560"/>
                </a:lnTo>
                <a:lnTo>
                  <a:pt x="74740" y="7530"/>
                </a:lnTo>
                <a:lnTo>
                  <a:pt x="74750" y="7530"/>
                </a:lnTo>
                <a:lnTo>
                  <a:pt x="74750" y="7520"/>
                </a:lnTo>
                <a:lnTo>
                  <a:pt x="74770" y="7520"/>
                </a:lnTo>
                <a:lnTo>
                  <a:pt x="74770" y="7550"/>
                </a:lnTo>
                <a:lnTo>
                  <a:pt x="74800" y="7550"/>
                </a:lnTo>
                <a:lnTo>
                  <a:pt x="74800" y="7500"/>
                </a:lnTo>
                <a:lnTo>
                  <a:pt x="74810" y="7500"/>
                </a:lnTo>
                <a:lnTo>
                  <a:pt x="74810" y="7490"/>
                </a:lnTo>
                <a:lnTo>
                  <a:pt x="74990" y="7490"/>
                </a:lnTo>
                <a:lnTo>
                  <a:pt x="74990" y="7500"/>
                </a:lnTo>
                <a:lnTo>
                  <a:pt x="75020" y="7500"/>
                </a:lnTo>
                <a:lnTo>
                  <a:pt x="75020" y="7490"/>
                </a:lnTo>
                <a:lnTo>
                  <a:pt x="75110" y="7490"/>
                </a:lnTo>
                <a:lnTo>
                  <a:pt x="75110" y="7480"/>
                </a:lnTo>
                <a:lnTo>
                  <a:pt x="75140" y="7480"/>
                </a:lnTo>
                <a:lnTo>
                  <a:pt x="75140" y="7460"/>
                </a:lnTo>
                <a:lnTo>
                  <a:pt x="75150" y="7460"/>
                </a:lnTo>
                <a:lnTo>
                  <a:pt x="75150" y="7430"/>
                </a:lnTo>
                <a:lnTo>
                  <a:pt x="75180" y="7430"/>
                </a:lnTo>
                <a:lnTo>
                  <a:pt x="75180" y="7400"/>
                </a:lnTo>
                <a:lnTo>
                  <a:pt x="75170" y="7400"/>
                </a:lnTo>
                <a:lnTo>
                  <a:pt x="75170" y="7340"/>
                </a:lnTo>
                <a:lnTo>
                  <a:pt x="75180" y="7340"/>
                </a:lnTo>
                <a:lnTo>
                  <a:pt x="75180" y="7330"/>
                </a:lnTo>
                <a:lnTo>
                  <a:pt x="75240" y="7330"/>
                </a:lnTo>
                <a:lnTo>
                  <a:pt x="75240" y="7340"/>
                </a:lnTo>
                <a:lnTo>
                  <a:pt x="75280" y="7340"/>
                </a:lnTo>
                <a:lnTo>
                  <a:pt x="75280" y="7370"/>
                </a:lnTo>
                <a:lnTo>
                  <a:pt x="75300" y="7370"/>
                </a:lnTo>
                <a:lnTo>
                  <a:pt x="75300" y="7390"/>
                </a:lnTo>
                <a:lnTo>
                  <a:pt x="75310" y="7390"/>
                </a:lnTo>
                <a:lnTo>
                  <a:pt x="75310" y="7400"/>
                </a:lnTo>
                <a:lnTo>
                  <a:pt x="75330" y="7400"/>
                </a:lnTo>
                <a:lnTo>
                  <a:pt x="75330" y="7420"/>
                </a:lnTo>
                <a:lnTo>
                  <a:pt x="75340" y="7420"/>
                </a:lnTo>
                <a:lnTo>
                  <a:pt x="75340" y="7450"/>
                </a:lnTo>
                <a:lnTo>
                  <a:pt x="75360" y="7450"/>
                </a:lnTo>
                <a:lnTo>
                  <a:pt x="75360" y="7480"/>
                </a:lnTo>
                <a:lnTo>
                  <a:pt x="75340" y="7480"/>
                </a:lnTo>
                <a:lnTo>
                  <a:pt x="75340" y="7500"/>
                </a:lnTo>
                <a:lnTo>
                  <a:pt x="75310" y="7500"/>
                </a:lnTo>
                <a:lnTo>
                  <a:pt x="75310" y="7550"/>
                </a:lnTo>
                <a:lnTo>
                  <a:pt x="75330" y="7550"/>
                </a:lnTo>
                <a:lnTo>
                  <a:pt x="75330" y="7580"/>
                </a:lnTo>
                <a:lnTo>
                  <a:pt x="75340" y="7580"/>
                </a:lnTo>
                <a:lnTo>
                  <a:pt x="75340" y="7590"/>
                </a:lnTo>
                <a:lnTo>
                  <a:pt x="75360" y="7590"/>
                </a:lnTo>
                <a:lnTo>
                  <a:pt x="75360" y="7620"/>
                </a:lnTo>
                <a:lnTo>
                  <a:pt x="75390" y="7620"/>
                </a:lnTo>
                <a:lnTo>
                  <a:pt x="75390" y="7640"/>
                </a:lnTo>
                <a:lnTo>
                  <a:pt x="75400" y="7640"/>
                </a:lnTo>
                <a:lnTo>
                  <a:pt x="75400" y="7650"/>
                </a:lnTo>
                <a:lnTo>
                  <a:pt x="75430" y="7650"/>
                </a:lnTo>
                <a:lnTo>
                  <a:pt x="75430" y="7680"/>
                </a:lnTo>
                <a:lnTo>
                  <a:pt x="75460" y="7680"/>
                </a:lnTo>
                <a:lnTo>
                  <a:pt x="75460" y="7710"/>
                </a:lnTo>
                <a:lnTo>
                  <a:pt x="75490" y="7710"/>
                </a:lnTo>
                <a:lnTo>
                  <a:pt x="75490" y="7740"/>
                </a:lnTo>
                <a:lnTo>
                  <a:pt x="75510" y="7740"/>
                </a:lnTo>
                <a:lnTo>
                  <a:pt x="75510" y="7770"/>
                </a:lnTo>
                <a:lnTo>
                  <a:pt x="75540" y="7770"/>
                </a:lnTo>
                <a:lnTo>
                  <a:pt x="75540" y="7760"/>
                </a:lnTo>
                <a:lnTo>
                  <a:pt x="75560" y="7760"/>
                </a:lnTo>
                <a:lnTo>
                  <a:pt x="75560" y="7740"/>
                </a:lnTo>
                <a:lnTo>
                  <a:pt x="75580" y="7740"/>
                </a:lnTo>
                <a:lnTo>
                  <a:pt x="75580" y="7760"/>
                </a:lnTo>
                <a:lnTo>
                  <a:pt x="75590" y="7760"/>
                </a:lnTo>
                <a:lnTo>
                  <a:pt x="75590" y="7770"/>
                </a:lnTo>
                <a:lnTo>
                  <a:pt x="75610" y="7770"/>
                </a:lnTo>
                <a:lnTo>
                  <a:pt x="75610" y="7830"/>
                </a:lnTo>
                <a:lnTo>
                  <a:pt x="75620" y="7830"/>
                </a:lnTo>
                <a:lnTo>
                  <a:pt x="75620" y="7860"/>
                </a:lnTo>
                <a:lnTo>
                  <a:pt x="75640" y="7860"/>
                </a:lnTo>
                <a:lnTo>
                  <a:pt x="75640" y="7870"/>
                </a:lnTo>
                <a:lnTo>
                  <a:pt x="75670" y="7870"/>
                </a:lnTo>
                <a:lnTo>
                  <a:pt x="75670" y="7890"/>
                </a:lnTo>
                <a:lnTo>
                  <a:pt x="75760" y="7890"/>
                </a:lnTo>
                <a:lnTo>
                  <a:pt x="75760" y="7870"/>
                </a:lnTo>
                <a:lnTo>
                  <a:pt x="75800" y="7870"/>
                </a:lnTo>
                <a:lnTo>
                  <a:pt x="75800" y="7860"/>
                </a:lnTo>
                <a:lnTo>
                  <a:pt x="75810" y="7860"/>
                </a:lnTo>
                <a:lnTo>
                  <a:pt x="75810" y="7840"/>
                </a:lnTo>
                <a:lnTo>
                  <a:pt x="75830" y="7840"/>
                </a:lnTo>
                <a:lnTo>
                  <a:pt x="75830" y="7830"/>
                </a:lnTo>
                <a:lnTo>
                  <a:pt x="75840" y="7830"/>
                </a:lnTo>
                <a:lnTo>
                  <a:pt x="75840" y="7800"/>
                </a:lnTo>
                <a:lnTo>
                  <a:pt x="75860" y="7800"/>
                </a:lnTo>
                <a:lnTo>
                  <a:pt x="75860" y="7740"/>
                </a:lnTo>
                <a:lnTo>
                  <a:pt x="75900" y="7740"/>
                </a:lnTo>
                <a:lnTo>
                  <a:pt x="75900" y="7760"/>
                </a:lnTo>
                <a:lnTo>
                  <a:pt x="75930" y="7760"/>
                </a:lnTo>
                <a:lnTo>
                  <a:pt x="75930" y="7800"/>
                </a:lnTo>
                <a:lnTo>
                  <a:pt x="76010" y="7800"/>
                </a:lnTo>
                <a:lnTo>
                  <a:pt x="76010" y="7810"/>
                </a:lnTo>
                <a:lnTo>
                  <a:pt x="76090" y="7810"/>
                </a:lnTo>
                <a:lnTo>
                  <a:pt x="76090" y="7800"/>
                </a:lnTo>
                <a:lnTo>
                  <a:pt x="76150" y="7800"/>
                </a:lnTo>
                <a:lnTo>
                  <a:pt x="76150" y="7810"/>
                </a:lnTo>
                <a:lnTo>
                  <a:pt x="76180" y="7810"/>
                </a:lnTo>
                <a:lnTo>
                  <a:pt x="76180" y="7840"/>
                </a:lnTo>
                <a:lnTo>
                  <a:pt x="76200" y="7840"/>
                </a:lnTo>
                <a:lnTo>
                  <a:pt x="76200" y="7870"/>
                </a:lnTo>
                <a:lnTo>
                  <a:pt x="76180" y="7870"/>
                </a:lnTo>
                <a:lnTo>
                  <a:pt x="76180" y="7900"/>
                </a:lnTo>
                <a:lnTo>
                  <a:pt x="76170" y="7900"/>
                </a:lnTo>
                <a:lnTo>
                  <a:pt x="76170" y="7930"/>
                </a:lnTo>
                <a:lnTo>
                  <a:pt x="76150" y="7930"/>
                </a:lnTo>
                <a:lnTo>
                  <a:pt x="76150" y="7980"/>
                </a:lnTo>
                <a:lnTo>
                  <a:pt x="76140" y="7980"/>
                </a:lnTo>
                <a:lnTo>
                  <a:pt x="76140" y="8010"/>
                </a:lnTo>
                <a:lnTo>
                  <a:pt x="76120" y="8010"/>
                </a:lnTo>
                <a:lnTo>
                  <a:pt x="76120" y="8020"/>
                </a:lnTo>
                <a:lnTo>
                  <a:pt x="76110" y="8020"/>
                </a:lnTo>
                <a:lnTo>
                  <a:pt x="76110" y="8050"/>
                </a:lnTo>
                <a:lnTo>
                  <a:pt x="76090" y="8050"/>
                </a:lnTo>
                <a:lnTo>
                  <a:pt x="76090" y="8060"/>
                </a:lnTo>
                <a:lnTo>
                  <a:pt x="76080" y="8060"/>
                </a:lnTo>
                <a:lnTo>
                  <a:pt x="76080" y="8090"/>
                </a:lnTo>
                <a:lnTo>
                  <a:pt x="76060" y="8090"/>
                </a:lnTo>
                <a:lnTo>
                  <a:pt x="76060" y="8110"/>
                </a:lnTo>
                <a:lnTo>
                  <a:pt x="76050" y="8110"/>
                </a:lnTo>
                <a:lnTo>
                  <a:pt x="76050" y="8140"/>
                </a:lnTo>
                <a:lnTo>
                  <a:pt x="76040" y="8140"/>
                </a:lnTo>
                <a:lnTo>
                  <a:pt x="76040" y="8150"/>
                </a:lnTo>
                <a:lnTo>
                  <a:pt x="76010" y="8150"/>
                </a:lnTo>
                <a:lnTo>
                  <a:pt x="76010" y="8180"/>
                </a:lnTo>
                <a:lnTo>
                  <a:pt x="76050" y="8180"/>
                </a:lnTo>
                <a:lnTo>
                  <a:pt x="76050" y="8200"/>
                </a:lnTo>
                <a:lnTo>
                  <a:pt x="76110" y="8200"/>
                </a:lnTo>
                <a:lnTo>
                  <a:pt x="76110" y="8210"/>
                </a:lnTo>
                <a:lnTo>
                  <a:pt x="76150" y="8210"/>
                </a:lnTo>
                <a:lnTo>
                  <a:pt x="76150" y="8230"/>
                </a:lnTo>
                <a:lnTo>
                  <a:pt x="76180" y="8230"/>
                </a:lnTo>
                <a:lnTo>
                  <a:pt x="76180" y="8260"/>
                </a:lnTo>
                <a:lnTo>
                  <a:pt x="76230" y="8260"/>
                </a:lnTo>
                <a:lnTo>
                  <a:pt x="76230" y="8200"/>
                </a:lnTo>
                <a:lnTo>
                  <a:pt x="76240" y="8200"/>
                </a:lnTo>
                <a:lnTo>
                  <a:pt x="76240" y="8180"/>
                </a:lnTo>
                <a:lnTo>
                  <a:pt x="76230" y="8180"/>
                </a:lnTo>
                <a:lnTo>
                  <a:pt x="76230" y="8140"/>
                </a:lnTo>
                <a:lnTo>
                  <a:pt x="76240" y="8140"/>
                </a:lnTo>
                <a:lnTo>
                  <a:pt x="76240" y="8110"/>
                </a:lnTo>
                <a:lnTo>
                  <a:pt x="76270" y="8110"/>
                </a:lnTo>
                <a:lnTo>
                  <a:pt x="76270" y="8090"/>
                </a:lnTo>
                <a:lnTo>
                  <a:pt x="76330" y="8090"/>
                </a:lnTo>
                <a:lnTo>
                  <a:pt x="76330" y="8110"/>
                </a:lnTo>
                <a:lnTo>
                  <a:pt x="76340" y="8110"/>
                </a:lnTo>
                <a:lnTo>
                  <a:pt x="76340" y="8120"/>
                </a:lnTo>
                <a:lnTo>
                  <a:pt x="76360" y="8120"/>
                </a:lnTo>
                <a:lnTo>
                  <a:pt x="76360" y="8150"/>
                </a:lnTo>
                <a:lnTo>
                  <a:pt x="76370" y="8150"/>
                </a:lnTo>
                <a:lnTo>
                  <a:pt x="76370" y="8180"/>
                </a:lnTo>
                <a:lnTo>
                  <a:pt x="76390" y="8180"/>
                </a:lnTo>
                <a:lnTo>
                  <a:pt x="76390" y="8230"/>
                </a:lnTo>
                <a:lnTo>
                  <a:pt x="76420" y="8230"/>
                </a:lnTo>
                <a:lnTo>
                  <a:pt x="76420" y="8240"/>
                </a:lnTo>
                <a:lnTo>
                  <a:pt x="76400" y="8240"/>
                </a:lnTo>
                <a:lnTo>
                  <a:pt x="76400" y="8260"/>
                </a:lnTo>
                <a:lnTo>
                  <a:pt x="76390" y="8260"/>
                </a:lnTo>
                <a:lnTo>
                  <a:pt x="76390" y="8300"/>
                </a:lnTo>
                <a:lnTo>
                  <a:pt x="76420" y="8300"/>
                </a:lnTo>
                <a:lnTo>
                  <a:pt x="76420" y="8290"/>
                </a:lnTo>
                <a:lnTo>
                  <a:pt x="76480" y="8290"/>
                </a:lnTo>
                <a:lnTo>
                  <a:pt x="76480" y="8300"/>
                </a:lnTo>
                <a:lnTo>
                  <a:pt x="76510" y="8300"/>
                </a:lnTo>
                <a:lnTo>
                  <a:pt x="76510" y="8310"/>
                </a:lnTo>
                <a:lnTo>
                  <a:pt x="76520" y="8310"/>
                </a:lnTo>
                <a:lnTo>
                  <a:pt x="76520" y="8330"/>
                </a:lnTo>
                <a:lnTo>
                  <a:pt x="76540" y="8330"/>
                </a:lnTo>
                <a:lnTo>
                  <a:pt x="76540" y="8390"/>
                </a:lnTo>
                <a:lnTo>
                  <a:pt x="76550" y="8390"/>
                </a:lnTo>
                <a:lnTo>
                  <a:pt x="76550" y="8400"/>
                </a:lnTo>
                <a:lnTo>
                  <a:pt x="76540" y="8400"/>
                </a:lnTo>
                <a:lnTo>
                  <a:pt x="76540" y="8430"/>
                </a:lnTo>
                <a:lnTo>
                  <a:pt x="76520" y="8430"/>
                </a:lnTo>
                <a:lnTo>
                  <a:pt x="76520" y="8520"/>
                </a:lnTo>
                <a:lnTo>
                  <a:pt x="76540" y="8520"/>
                </a:lnTo>
                <a:lnTo>
                  <a:pt x="76540" y="8540"/>
                </a:lnTo>
                <a:lnTo>
                  <a:pt x="76550" y="8540"/>
                </a:lnTo>
                <a:lnTo>
                  <a:pt x="76550" y="8580"/>
                </a:lnTo>
                <a:lnTo>
                  <a:pt x="76570" y="8580"/>
                </a:lnTo>
                <a:lnTo>
                  <a:pt x="76570" y="8610"/>
                </a:lnTo>
                <a:lnTo>
                  <a:pt x="76540" y="8610"/>
                </a:lnTo>
                <a:lnTo>
                  <a:pt x="76540" y="8640"/>
                </a:lnTo>
                <a:lnTo>
                  <a:pt x="76510" y="8640"/>
                </a:lnTo>
                <a:lnTo>
                  <a:pt x="76510" y="8650"/>
                </a:lnTo>
                <a:lnTo>
                  <a:pt x="76490" y="8650"/>
                </a:lnTo>
                <a:lnTo>
                  <a:pt x="76490" y="8680"/>
                </a:lnTo>
                <a:lnTo>
                  <a:pt x="76460" y="8680"/>
                </a:lnTo>
                <a:lnTo>
                  <a:pt x="76460" y="8710"/>
                </a:lnTo>
                <a:lnTo>
                  <a:pt x="76430" y="8710"/>
                </a:lnTo>
                <a:lnTo>
                  <a:pt x="76430" y="8760"/>
                </a:lnTo>
                <a:lnTo>
                  <a:pt x="76420" y="8760"/>
                </a:lnTo>
                <a:lnTo>
                  <a:pt x="76420" y="8770"/>
                </a:lnTo>
                <a:lnTo>
                  <a:pt x="76390" y="8770"/>
                </a:lnTo>
                <a:lnTo>
                  <a:pt x="76390" y="8790"/>
                </a:lnTo>
                <a:lnTo>
                  <a:pt x="76360" y="8790"/>
                </a:lnTo>
                <a:lnTo>
                  <a:pt x="76360" y="8800"/>
                </a:lnTo>
                <a:lnTo>
                  <a:pt x="76340" y="8800"/>
                </a:lnTo>
                <a:lnTo>
                  <a:pt x="76340" y="8820"/>
                </a:lnTo>
                <a:lnTo>
                  <a:pt x="76310" y="8820"/>
                </a:lnTo>
                <a:lnTo>
                  <a:pt x="76310" y="8830"/>
                </a:lnTo>
                <a:lnTo>
                  <a:pt x="76270" y="8830"/>
                </a:lnTo>
                <a:lnTo>
                  <a:pt x="76270" y="8840"/>
                </a:lnTo>
                <a:lnTo>
                  <a:pt x="76230" y="8840"/>
                </a:lnTo>
                <a:lnTo>
                  <a:pt x="76230" y="8870"/>
                </a:lnTo>
                <a:lnTo>
                  <a:pt x="76210" y="8870"/>
                </a:lnTo>
                <a:lnTo>
                  <a:pt x="76210" y="8950"/>
                </a:lnTo>
                <a:lnTo>
                  <a:pt x="76200" y="8950"/>
                </a:lnTo>
                <a:lnTo>
                  <a:pt x="76200" y="8980"/>
                </a:lnTo>
                <a:lnTo>
                  <a:pt x="76180" y="8980"/>
                </a:lnTo>
                <a:lnTo>
                  <a:pt x="76180" y="9010"/>
                </a:lnTo>
                <a:lnTo>
                  <a:pt x="76150" y="9010"/>
                </a:lnTo>
                <a:lnTo>
                  <a:pt x="76150" y="9020"/>
                </a:lnTo>
                <a:lnTo>
                  <a:pt x="76140" y="9020"/>
                </a:lnTo>
                <a:lnTo>
                  <a:pt x="76140" y="9050"/>
                </a:lnTo>
                <a:lnTo>
                  <a:pt x="76090" y="9050"/>
                </a:lnTo>
                <a:lnTo>
                  <a:pt x="76090" y="9080"/>
                </a:lnTo>
                <a:lnTo>
                  <a:pt x="76080" y="9080"/>
                </a:lnTo>
                <a:lnTo>
                  <a:pt x="76080" y="9110"/>
                </a:lnTo>
                <a:lnTo>
                  <a:pt x="76060" y="9110"/>
                </a:lnTo>
                <a:lnTo>
                  <a:pt x="76060" y="9120"/>
                </a:lnTo>
                <a:lnTo>
                  <a:pt x="76020" y="9120"/>
                </a:lnTo>
                <a:lnTo>
                  <a:pt x="76020" y="9140"/>
                </a:lnTo>
                <a:lnTo>
                  <a:pt x="76010" y="9140"/>
                </a:lnTo>
                <a:lnTo>
                  <a:pt x="76010" y="9150"/>
                </a:lnTo>
                <a:lnTo>
                  <a:pt x="75990" y="9150"/>
                </a:lnTo>
                <a:lnTo>
                  <a:pt x="75990" y="9170"/>
                </a:lnTo>
                <a:lnTo>
                  <a:pt x="75980" y="9170"/>
                </a:lnTo>
                <a:lnTo>
                  <a:pt x="75980" y="9180"/>
                </a:lnTo>
                <a:lnTo>
                  <a:pt x="75950" y="9180"/>
                </a:lnTo>
                <a:lnTo>
                  <a:pt x="75950" y="9200"/>
                </a:lnTo>
                <a:lnTo>
                  <a:pt x="75890" y="9200"/>
                </a:lnTo>
                <a:lnTo>
                  <a:pt x="75890" y="9180"/>
                </a:lnTo>
                <a:lnTo>
                  <a:pt x="75870" y="9180"/>
                </a:lnTo>
                <a:lnTo>
                  <a:pt x="75870" y="9170"/>
                </a:lnTo>
                <a:lnTo>
                  <a:pt x="75860" y="9170"/>
                </a:lnTo>
                <a:lnTo>
                  <a:pt x="75860" y="9150"/>
                </a:lnTo>
                <a:lnTo>
                  <a:pt x="75830" y="9150"/>
                </a:lnTo>
                <a:lnTo>
                  <a:pt x="75830" y="9100"/>
                </a:lnTo>
                <a:lnTo>
                  <a:pt x="75810" y="9100"/>
                </a:lnTo>
                <a:lnTo>
                  <a:pt x="75810" y="9070"/>
                </a:lnTo>
                <a:lnTo>
                  <a:pt x="75770" y="9070"/>
                </a:lnTo>
                <a:lnTo>
                  <a:pt x="75770" y="9080"/>
                </a:lnTo>
                <a:lnTo>
                  <a:pt x="75740" y="9080"/>
                </a:lnTo>
                <a:lnTo>
                  <a:pt x="75740" y="9100"/>
                </a:lnTo>
                <a:lnTo>
                  <a:pt x="75710" y="9100"/>
                </a:lnTo>
                <a:lnTo>
                  <a:pt x="75710" y="9080"/>
                </a:lnTo>
                <a:lnTo>
                  <a:pt x="75680" y="9080"/>
                </a:lnTo>
                <a:lnTo>
                  <a:pt x="75680" y="9070"/>
                </a:lnTo>
                <a:lnTo>
                  <a:pt x="75670" y="9070"/>
                </a:lnTo>
                <a:lnTo>
                  <a:pt x="75670" y="9050"/>
                </a:lnTo>
                <a:lnTo>
                  <a:pt x="75640" y="9050"/>
                </a:lnTo>
                <a:lnTo>
                  <a:pt x="75640" y="9040"/>
                </a:lnTo>
                <a:lnTo>
                  <a:pt x="75620" y="9040"/>
                </a:lnTo>
                <a:lnTo>
                  <a:pt x="75620" y="9020"/>
                </a:lnTo>
                <a:lnTo>
                  <a:pt x="75590" y="9020"/>
                </a:lnTo>
                <a:lnTo>
                  <a:pt x="75590" y="9050"/>
                </a:lnTo>
                <a:lnTo>
                  <a:pt x="75580" y="9050"/>
                </a:lnTo>
                <a:lnTo>
                  <a:pt x="75580" y="9070"/>
                </a:lnTo>
                <a:lnTo>
                  <a:pt x="75540" y="9070"/>
                </a:lnTo>
                <a:lnTo>
                  <a:pt x="75540" y="9050"/>
                </a:lnTo>
                <a:lnTo>
                  <a:pt x="75520" y="9050"/>
                </a:lnTo>
                <a:lnTo>
                  <a:pt x="75520" y="9040"/>
                </a:lnTo>
                <a:lnTo>
                  <a:pt x="75490" y="9040"/>
                </a:lnTo>
                <a:lnTo>
                  <a:pt x="75490" y="9050"/>
                </a:lnTo>
                <a:lnTo>
                  <a:pt x="75430" y="9050"/>
                </a:lnTo>
                <a:lnTo>
                  <a:pt x="75430" y="9080"/>
                </a:lnTo>
                <a:lnTo>
                  <a:pt x="75360" y="9080"/>
                </a:lnTo>
                <a:lnTo>
                  <a:pt x="75360" y="9100"/>
                </a:lnTo>
                <a:lnTo>
                  <a:pt x="75340" y="9100"/>
                </a:lnTo>
                <a:lnTo>
                  <a:pt x="75340" y="9140"/>
                </a:lnTo>
                <a:lnTo>
                  <a:pt x="75330" y="9140"/>
                </a:lnTo>
                <a:lnTo>
                  <a:pt x="75330" y="9150"/>
                </a:lnTo>
                <a:lnTo>
                  <a:pt x="75300" y="9150"/>
                </a:lnTo>
                <a:lnTo>
                  <a:pt x="75300" y="9180"/>
                </a:lnTo>
                <a:lnTo>
                  <a:pt x="75280" y="9180"/>
                </a:lnTo>
                <a:lnTo>
                  <a:pt x="75280" y="9230"/>
                </a:lnTo>
                <a:lnTo>
                  <a:pt x="75270" y="9230"/>
                </a:lnTo>
                <a:lnTo>
                  <a:pt x="75270" y="9290"/>
                </a:lnTo>
                <a:lnTo>
                  <a:pt x="75260" y="9290"/>
                </a:lnTo>
                <a:lnTo>
                  <a:pt x="75260" y="9300"/>
                </a:lnTo>
                <a:lnTo>
                  <a:pt x="75240" y="9300"/>
                </a:lnTo>
                <a:lnTo>
                  <a:pt x="75240" y="9330"/>
                </a:lnTo>
                <a:lnTo>
                  <a:pt x="75230" y="9330"/>
                </a:lnTo>
                <a:lnTo>
                  <a:pt x="75230" y="9350"/>
                </a:lnTo>
                <a:lnTo>
                  <a:pt x="75200" y="9350"/>
                </a:lnTo>
                <a:lnTo>
                  <a:pt x="75200" y="9360"/>
                </a:lnTo>
                <a:lnTo>
                  <a:pt x="75170" y="9360"/>
                </a:lnTo>
                <a:lnTo>
                  <a:pt x="75170" y="9370"/>
                </a:lnTo>
                <a:lnTo>
                  <a:pt x="75150" y="9370"/>
                </a:lnTo>
                <a:lnTo>
                  <a:pt x="75150" y="9390"/>
                </a:lnTo>
                <a:lnTo>
                  <a:pt x="75120" y="9390"/>
                </a:lnTo>
                <a:lnTo>
                  <a:pt x="75120" y="9400"/>
                </a:lnTo>
                <a:lnTo>
                  <a:pt x="75110" y="9400"/>
                </a:lnTo>
                <a:lnTo>
                  <a:pt x="75110" y="9430"/>
                </a:lnTo>
                <a:lnTo>
                  <a:pt x="75080" y="9430"/>
                </a:lnTo>
                <a:lnTo>
                  <a:pt x="75080" y="9460"/>
                </a:lnTo>
                <a:lnTo>
                  <a:pt x="75060" y="9460"/>
                </a:lnTo>
                <a:lnTo>
                  <a:pt x="75060" y="9510"/>
                </a:lnTo>
                <a:lnTo>
                  <a:pt x="75010" y="9510"/>
                </a:lnTo>
                <a:lnTo>
                  <a:pt x="75010" y="9540"/>
                </a:lnTo>
                <a:lnTo>
                  <a:pt x="74980" y="9540"/>
                </a:lnTo>
                <a:lnTo>
                  <a:pt x="74980" y="9570"/>
                </a:lnTo>
                <a:lnTo>
                  <a:pt x="74960" y="9570"/>
                </a:lnTo>
                <a:lnTo>
                  <a:pt x="74960" y="9610"/>
                </a:lnTo>
                <a:lnTo>
                  <a:pt x="74950" y="9610"/>
                </a:lnTo>
                <a:lnTo>
                  <a:pt x="74950" y="9640"/>
                </a:lnTo>
                <a:lnTo>
                  <a:pt x="74920" y="9640"/>
                </a:lnTo>
                <a:lnTo>
                  <a:pt x="74920" y="9650"/>
                </a:lnTo>
                <a:lnTo>
                  <a:pt x="74890" y="9650"/>
                </a:lnTo>
                <a:lnTo>
                  <a:pt x="74890" y="9670"/>
                </a:lnTo>
                <a:lnTo>
                  <a:pt x="74860" y="9670"/>
                </a:lnTo>
                <a:lnTo>
                  <a:pt x="74860" y="9680"/>
                </a:lnTo>
                <a:lnTo>
                  <a:pt x="74840" y="9680"/>
                </a:lnTo>
                <a:lnTo>
                  <a:pt x="74840" y="9700"/>
                </a:lnTo>
                <a:lnTo>
                  <a:pt x="74810" y="9700"/>
                </a:lnTo>
                <a:lnTo>
                  <a:pt x="74810" y="9710"/>
                </a:lnTo>
                <a:lnTo>
                  <a:pt x="74780" y="9710"/>
                </a:lnTo>
                <a:lnTo>
                  <a:pt x="74780" y="9730"/>
                </a:lnTo>
                <a:lnTo>
                  <a:pt x="74770" y="9730"/>
                </a:lnTo>
                <a:lnTo>
                  <a:pt x="74770" y="9740"/>
                </a:lnTo>
                <a:lnTo>
                  <a:pt x="74730" y="9740"/>
                </a:lnTo>
                <a:lnTo>
                  <a:pt x="74730" y="9730"/>
                </a:lnTo>
                <a:lnTo>
                  <a:pt x="74710" y="9730"/>
                </a:lnTo>
                <a:lnTo>
                  <a:pt x="74710" y="9700"/>
                </a:lnTo>
                <a:lnTo>
                  <a:pt x="74640" y="9700"/>
                </a:lnTo>
                <a:lnTo>
                  <a:pt x="74640" y="9710"/>
                </a:lnTo>
                <a:lnTo>
                  <a:pt x="74620" y="9710"/>
                </a:lnTo>
                <a:lnTo>
                  <a:pt x="74620" y="9740"/>
                </a:lnTo>
                <a:lnTo>
                  <a:pt x="74610" y="9740"/>
                </a:lnTo>
                <a:lnTo>
                  <a:pt x="74610" y="9800"/>
                </a:lnTo>
                <a:lnTo>
                  <a:pt x="74590" y="9800"/>
                </a:lnTo>
                <a:lnTo>
                  <a:pt x="74590" y="9860"/>
                </a:lnTo>
                <a:lnTo>
                  <a:pt x="74560" y="9860"/>
                </a:lnTo>
                <a:lnTo>
                  <a:pt x="74560" y="9920"/>
                </a:lnTo>
                <a:lnTo>
                  <a:pt x="74550" y="9920"/>
                </a:lnTo>
                <a:lnTo>
                  <a:pt x="74550" y="10010"/>
                </a:lnTo>
                <a:lnTo>
                  <a:pt x="74560" y="10010"/>
                </a:lnTo>
                <a:lnTo>
                  <a:pt x="74560" y="10100"/>
                </a:lnTo>
                <a:lnTo>
                  <a:pt x="74550" y="10100"/>
                </a:lnTo>
                <a:lnTo>
                  <a:pt x="74550" y="10130"/>
                </a:lnTo>
                <a:lnTo>
                  <a:pt x="74530" y="10130"/>
                </a:lnTo>
                <a:lnTo>
                  <a:pt x="74530" y="10160"/>
                </a:lnTo>
                <a:lnTo>
                  <a:pt x="74520" y="10160"/>
                </a:lnTo>
                <a:lnTo>
                  <a:pt x="74520" y="10270"/>
                </a:lnTo>
                <a:lnTo>
                  <a:pt x="74530" y="10270"/>
                </a:lnTo>
                <a:lnTo>
                  <a:pt x="74530" y="10290"/>
                </a:lnTo>
                <a:lnTo>
                  <a:pt x="74550" y="10290"/>
                </a:lnTo>
                <a:lnTo>
                  <a:pt x="74550" y="10300"/>
                </a:lnTo>
                <a:lnTo>
                  <a:pt x="74560" y="10300"/>
                </a:lnTo>
                <a:lnTo>
                  <a:pt x="74560" y="10320"/>
                </a:lnTo>
                <a:lnTo>
                  <a:pt x="74590" y="10320"/>
                </a:lnTo>
                <a:lnTo>
                  <a:pt x="74590" y="10330"/>
                </a:lnTo>
                <a:lnTo>
                  <a:pt x="74620" y="10330"/>
                </a:lnTo>
                <a:lnTo>
                  <a:pt x="74620" y="10380"/>
                </a:lnTo>
                <a:lnTo>
                  <a:pt x="74640" y="10380"/>
                </a:lnTo>
                <a:lnTo>
                  <a:pt x="74640" y="10390"/>
                </a:lnTo>
                <a:lnTo>
                  <a:pt x="74670" y="10390"/>
                </a:lnTo>
                <a:lnTo>
                  <a:pt x="74670" y="10420"/>
                </a:lnTo>
                <a:lnTo>
                  <a:pt x="74680" y="10420"/>
                </a:lnTo>
                <a:lnTo>
                  <a:pt x="74680" y="10440"/>
                </a:lnTo>
                <a:lnTo>
                  <a:pt x="74700" y="10440"/>
                </a:lnTo>
                <a:lnTo>
                  <a:pt x="74700" y="10450"/>
                </a:lnTo>
                <a:lnTo>
                  <a:pt x="74710" y="10450"/>
                </a:lnTo>
                <a:lnTo>
                  <a:pt x="74710" y="10460"/>
                </a:lnTo>
                <a:lnTo>
                  <a:pt x="74730" y="10460"/>
                </a:lnTo>
                <a:lnTo>
                  <a:pt x="74730" y="10480"/>
                </a:lnTo>
                <a:lnTo>
                  <a:pt x="74740" y="10480"/>
                </a:lnTo>
                <a:lnTo>
                  <a:pt x="74740" y="10490"/>
                </a:lnTo>
                <a:lnTo>
                  <a:pt x="74750" y="10490"/>
                </a:lnTo>
                <a:lnTo>
                  <a:pt x="74750" y="10520"/>
                </a:lnTo>
                <a:lnTo>
                  <a:pt x="74770" y="10520"/>
                </a:lnTo>
                <a:lnTo>
                  <a:pt x="74770" y="10570"/>
                </a:lnTo>
                <a:lnTo>
                  <a:pt x="74780" y="10570"/>
                </a:lnTo>
                <a:lnTo>
                  <a:pt x="74780" y="10630"/>
                </a:lnTo>
                <a:lnTo>
                  <a:pt x="74800" y="10630"/>
                </a:lnTo>
                <a:lnTo>
                  <a:pt x="74800" y="10640"/>
                </a:lnTo>
                <a:lnTo>
                  <a:pt x="74810" y="10640"/>
                </a:lnTo>
                <a:lnTo>
                  <a:pt x="74810" y="10660"/>
                </a:lnTo>
                <a:lnTo>
                  <a:pt x="74830" y="10660"/>
                </a:lnTo>
                <a:lnTo>
                  <a:pt x="74830" y="10670"/>
                </a:lnTo>
                <a:lnTo>
                  <a:pt x="74840" y="10670"/>
                </a:lnTo>
                <a:lnTo>
                  <a:pt x="74840" y="10700"/>
                </a:lnTo>
                <a:lnTo>
                  <a:pt x="74860" y="10700"/>
                </a:lnTo>
                <a:lnTo>
                  <a:pt x="74860" y="10730"/>
                </a:lnTo>
                <a:lnTo>
                  <a:pt x="74840" y="10730"/>
                </a:lnTo>
                <a:lnTo>
                  <a:pt x="74840" y="10760"/>
                </a:lnTo>
                <a:lnTo>
                  <a:pt x="74860" y="10760"/>
                </a:lnTo>
                <a:lnTo>
                  <a:pt x="74860" y="10790"/>
                </a:lnTo>
                <a:lnTo>
                  <a:pt x="74840" y="10790"/>
                </a:lnTo>
                <a:lnTo>
                  <a:pt x="74840" y="10850"/>
                </a:lnTo>
                <a:lnTo>
                  <a:pt x="74830" y="10850"/>
                </a:lnTo>
                <a:lnTo>
                  <a:pt x="74830" y="10940"/>
                </a:lnTo>
                <a:lnTo>
                  <a:pt x="74840" y="10940"/>
                </a:lnTo>
                <a:lnTo>
                  <a:pt x="74840" y="10970"/>
                </a:lnTo>
                <a:lnTo>
                  <a:pt x="74860" y="10960"/>
                </a:lnTo>
                <a:lnTo>
                  <a:pt x="74860" y="11020"/>
                </a:lnTo>
                <a:lnTo>
                  <a:pt x="74870" y="11020"/>
                </a:lnTo>
                <a:lnTo>
                  <a:pt x="74870" y="11040"/>
                </a:lnTo>
                <a:lnTo>
                  <a:pt x="74860" y="11040"/>
                </a:lnTo>
                <a:lnTo>
                  <a:pt x="74860" y="11070"/>
                </a:lnTo>
                <a:lnTo>
                  <a:pt x="74840" y="11070"/>
                </a:lnTo>
                <a:lnTo>
                  <a:pt x="74840" y="11140"/>
                </a:lnTo>
                <a:lnTo>
                  <a:pt x="74830" y="11140"/>
                </a:lnTo>
                <a:lnTo>
                  <a:pt x="74830" y="11160"/>
                </a:lnTo>
                <a:lnTo>
                  <a:pt x="74810" y="11160"/>
                </a:lnTo>
                <a:lnTo>
                  <a:pt x="74810" y="11200"/>
                </a:lnTo>
                <a:lnTo>
                  <a:pt x="74800" y="11200"/>
                </a:lnTo>
                <a:lnTo>
                  <a:pt x="74800" y="11230"/>
                </a:lnTo>
                <a:lnTo>
                  <a:pt x="74770" y="11230"/>
                </a:lnTo>
                <a:lnTo>
                  <a:pt x="74770" y="11260"/>
                </a:lnTo>
                <a:lnTo>
                  <a:pt x="74750" y="11260"/>
                </a:lnTo>
                <a:lnTo>
                  <a:pt x="74750" y="11270"/>
                </a:lnTo>
                <a:lnTo>
                  <a:pt x="74740" y="11270"/>
                </a:lnTo>
                <a:lnTo>
                  <a:pt x="74740" y="11300"/>
                </a:lnTo>
                <a:lnTo>
                  <a:pt x="74710" y="11300"/>
                </a:lnTo>
                <a:lnTo>
                  <a:pt x="74710" y="11360"/>
                </a:lnTo>
                <a:lnTo>
                  <a:pt x="74700" y="11360"/>
                </a:lnTo>
                <a:lnTo>
                  <a:pt x="74700" y="11410"/>
                </a:lnTo>
                <a:lnTo>
                  <a:pt x="74680" y="11410"/>
                </a:lnTo>
                <a:lnTo>
                  <a:pt x="74680" y="11450"/>
                </a:lnTo>
                <a:lnTo>
                  <a:pt x="74770" y="11450"/>
                </a:lnTo>
                <a:lnTo>
                  <a:pt x="74770" y="11500"/>
                </a:lnTo>
                <a:lnTo>
                  <a:pt x="74780" y="11500"/>
                </a:lnTo>
                <a:lnTo>
                  <a:pt x="74780" y="11520"/>
                </a:lnTo>
                <a:lnTo>
                  <a:pt x="74770" y="11520"/>
                </a:lnTo>
                <a:lnTo>
                  <a:pt x="74770" y="11540"/>
                </a:lnTo>
                <a:lnTo>
                  <a:pt x="74780" y="11540"/>
                </a:lnTo>
                <a:lnTo>
                  <a:pt x="74780" y="11600"/>
                </a:lnTo>
                <a:lnTo>
                  <a:pt x="74770" y="11600"/>
                </a:lnTo>
                <a:lnTo>
                  <a:pt x="74770" y="11610"/>
                </a:lnTo>
                <a:lnTo>
                  <a:pt x="74650" y="11610"/>
                </a:lnTo>
                <a:lnTo>
                  <a:pt x="74650" y="11630"/>
                </a:lnTo>
                <a:lnTo>
                  <a:pt x="74640" y="11630"/>
                </a:lnTo>
                <a:lnTo>
                  <a:pt x="74640" y="11610"/>
                </a:lnTo>
                <a:lnTo>
                  <a:pt x="74590" y="11610"/>
                </a:lnTo>
                <a:lnTo>
                  <a:pt x="74590" y="11640"/>
                </a:lnTo>
                <a:lnTo>
                  <a:pt x="74580" y="11640"/>
                </a:lnTo>
                <a:lnTo>
                  <a:pt x="74580" y="11700"/>
                </a:lnTo>
                <a:lnTo>
                  <a:pt x="74560" y="11700"/>
                </a:lnTo>
                <a:lnTo>
                  <a:pt x="74560" y="11800"/>
                </a:lnTo>
                <a:lnTo>
                  <a:pt x="74530" y="11800"/>
                </a:lnTo>
                <a:lnTo>
                  <a:pt x="74530" y="11820"/>
                </a:lnTo>
                <a:lnTo>
                  <a:pt x="74500" y="11820"/>
                </a:lnTo>
                <a:lnTo>
                  <a:pt x="74500" y="11830"/>
                </a:lnTo>
                <a:lnTo>
                  <a:pt x="74480" y="11830"/>
                </a:lnTo>
                <a:lnTo>
                  <a:pt x="74480" y="11860"/>
                </a:lnTo>
                <a:lnTo>
                  <a:pt x="74460" y="11860"/>
                </a:lnTo>
                <a:lnTo>
                  <a:pt x="74460" y="11910"/>
                </a:lnTo>
                <a:lnTo>
                  <a:pt x="74450" y="11910"/>
                </a:lnTo>
                <a:lnTo>
                  <a:pt x="74450" y="11940"/>
                </a:lnTo>
                <a:lnTo>
                  <a:pt x="74460" y="11940"/>
                </a:lnTo>
                <a:lnTo>
                  <a:pt x="74460" y="11950"/>
                </a:lnTo>
                <a:lnTo>
                  <a:pt x="74480" y="11950"/>
                </a:lnTo>
                <a:lnTo>
                  <a:pt x="74480" y="12000"/>
                </a:lnTo>
                <a:lnTo>
                  <a:pt x="74500" y="12000"/>
                </a:lnTo>
                <a:lnTo>
                  <a:pt x="74500" y="12010"/>
                </a:lnTo>
                <a:lnTo>
                  <a:pt x="74520" y="12010"/>
                </a:lnTo>
                <a:lnTo>
                  <a:pt x="74520" y="12040"/>
                </a:lnTo>
                <a:lnTo>
                  <a:pt x="74550" y="12040"/>
                </a:lnTo>
                <a:lnTo>
                  <a:pt x="74550" y="12050"/>
                </a:lnTo>
                <a:lnTo>
                  <a:pt x="74580" y="12050"/>
                </a:lnTo>
                <a:lnTo>
                  <a:pt x="74580" y="12080"/>
                </a:lnTo>
                <a:lnTo>
                  <a:pt x="74590" y="12080"/>
                </a:lnTo>
                <a:lnTo>
                  <a:pt x="74590" y="12110"/>
                </a:lnTo>
                <a:lnTo>
                  <a:pt x="74610" y="12110"/>
                </a:lnTo>
                <a:lnTo>
                  <a:pt x="74610" y="12140"/>
                </a:lnTo>
                <a:lnTo>
                  <a:pt x="74620" y="12140"/>
                </a:lnTo>
                <a:lnTo>
                  <a:pt x="74620" y="12160"/>
                </a:lnTo>
                <a:lnTo>
                  <a:pt x="74640" y="12160"/>
                </a:lnTo>
                <a:lnTo>
                  <a:pt x="74640" y="12170"/>
                </a:lnTo>
                <a:lnTo>
                  <a:pt x="74650" y="12170"/>
                </a:lnTo>
                <a:lnTo>
                  <a:pt x="74650" y="12200"/>
                </a:lnTo>
                <a:lnTo>
                  <a:pt x="74670" y="12200"/>
                </a:lnTo>
                <a:lnTo>
                  <a:pt x="74670" y="12300"/>
                </a:lnTo>
                <a:lnTo>
                  <a:pt x="74650" y="12300"/>
                </a:lnTo>
                <a:lnTo>
                  <a:pt x="74650" y="12360"/>
                </a:lnTo>
                <a:lnTo>
                  <a:pt x="74620" y="12360"/>
                </a:lnTo>
                <a:lnTo>
                  <a:pt x="74620" y="12380"/>
                </a:lnTo>
                <a:lnTo>
                  <a:pt x="74590" y="12380"/>
                </a:lnTo>
                <a:lnTo>
                  <a:pt x="74590" y="12390"/>
                </a:lnTo>
                <a:lnTo>
                  <a:pt x="74530" y="12390"/>
                </a:lnTo>
                <a:lnTo>
                  <a:pt x="74530" y="12410"/>
                </a:lnTo>
                <a:lnTo>
                  <a:pt x="74490" y="12410"/>
                </a:lnTo>
                <a:lnTo>
                  <a:pt x="74490" y="12420"/>
                </a:lnTo>
                <a:lnTo>
                  <a:pt x="74460" y="12420"/>
                </a:lnTo>
                <a:lnTo>
                  <a:pt x="74460" y="12450"/>
                </a:lnTo>
                <a:lnTo>
                  <a:pt x="74450" y="12450"/>
                </a:lnTo>
                <a:lnTo>
                  <a:pt x="74450" y="12500"/>
                </a:lnTo>
                <a:lnTo>
                  <a:pt x="74430" y="12500"/>
                </a:lnTo>
                <a:lnTo>
                  <a:pt x="74430" y="12510"/>
                </a:lnTo>
                <a:lnTo>
                  <a:pt x="74390" y="12510"/>
                </a:lnTo>
                <a:lnTo>
                  <a:pt x="74390" y="12500"/>
                </a:lnTo>
                <a:lnTo>
                  <a:pt x="74360" y="12500"/>
                </a:lnTo>
                <a:lnTo>
                  <a:pt x="74360" y="12480"/>
                </a:lnTo>
                <a:lnTo>
                  <a:pt x="74330" y="12480"/>
                </a:lnTo>
                <a:lnTo>
                  <a:pt x="74330" y="12470"/>
                </a:lnTo>
                <a:lnTo>
                  <a:pt x="74310" y="12470"/>
                </a:lnTo>
                <a:lnTo>
                  <a:pt x="74310" y="12450"/>
                </a:lnTo>
                <a:lnTo>
                  <a:pt x="74280" y="12450"/>
                </a:lnTo>
                <a:lnTo>
                  <a:pt x="74280" y="12440"/>
                </a:lnTo>
                <a:lnTo>
                  <a:pt x="74270" y="12440"/>
                </a:lnTo>
                <a:lnTo>
                  <a:pt x="74270" y="12420"/>
                </a:lnTo>
                <a:lnTo>
                  <a:pt x="74250" y="12420"/>
                </a:lnTo>
                <a:lnTo>
                  <a:pt x="74250" y="12440"/>
                </a:lnTo>
                <a:lnTo>
                  <a:pt x="74240" y="12440"/>
                </a:lnTo>
                <a:lnTo>
                  <a:pt x="74240" y="12420"/>
                </a:lnTo>
                <a:lnTo>
                  <a:pt x="74230" y="12420"/>
                </a:lnTo>
                <a:lnTo>
                  <a:pt x="74230" y="12390"/>
                </a:lnTo>
                <a:lnTo>
                  <a:pt x="74240" y="12390"/>
                </a:lnTo>
                <a:lnTo>
                  <a:pt x="74240" y="12380"/>
                </a:lnTo>
                <a:lnTo>
                  <a:pt x="74230" y="12380"/>
                </a:lnTo>
                <a:lnTo>
                  <a:pt x="74230" y="12360"/>
                </a:lnTo>
                <a:lnTo>
                  <a:pt x="74240" y="12360"/>
                </a:lnTo>
                <a:lnTo>
                  <a:pt x="74240" y="12300"/>
                </a:lnTo>
                <a:lnTo>
                  <a:pt x="74230" y="12300"/>
                </a:lnTo>
                <a:lnTo>
                  <a:pt x="74230" y="12290"/>
                </a:lnTo>
                <a:lnTo>
                  <a:pt x="74240" y="12290"/>
                </a:lnTo>
                <a:lnTo>
                  <a:pt x="74240" y="12220"/>
                </a:lnTo>
                <a:lnTo>
                  <a:pt x="74230" y="12220"/>
                </a:lnTo>
                <a:lnTo>
                  <a:pt x="74230" y="12200"/>
                </a:lnTo>
                <a:lnTo>
                  <a:pt x="74210" y="12200"/>
                </a:lnTo>
                <a:lnTo>
                  <a:pt x="74210" y="12190"/>
                </a:lnTo>
                <a:lnTo>
                  <a:pt x="74120" y="12190"/>
                </a:lnTo>
                <a:lnTo>
                  <a:pt x="74120" y="12170"/>
                </a:lnTo>
                <a:lnTo>
                  <a:pt x="74090" y="12170"/>
                </a:lnTo>
                <a:lnTo>
                  <a:pt x="74090" y="12160"/>
                </a:lnTo>
                <a:lnTo>
                  <a:pt x="74050" y="12160"/>
                </a:lnTo>
                <a:lnTo>
                  <a:pt x="74050" y="12170"/>
                </a:lnTo>
                <a:lnTo>
                  <a:pt x="73950" y="12170"/>
                </a:lnTo>
                <a:lnTo>
                  <a:pt x="73950" y="12190"/>
                </a:lnTo>
                <a:lnTo>
                  <a:pt x="73920" y="12190"/>
                </a:lnTo>
                <a:lnTo>
                  <a:pt x="73920" y="12200"/>
                </a:lnTo>
                <a:lnTo>
                  <a:pt x="73900" y="12200"/>
                </a:lnTo>
                <a:lnTo>
                  <a:pt x="73900" y="12280"/>
                </a:lnTo>
                <a:lnTo>
                  <a:pt x="73860" y="12280"/>
                </a:lnTo>
                <a:lnTo>
                  <a:pt x="73860" y="12260"/>
                </a:lnTo>
                <a:lnTo>
                  <a:pt x="73830" y="12260"/>
                </a:lnTo>
                <a:lnTo>
                  <a:pt x="73830" y="12290"/>
                </a:lnTo>
                <a:lnTo>
                  <a:pt x="73810" y="12290"/>
                </a:lnTo>
                <a:lnTo>
                  <a:pt x="73810" y="12300"/>
                </a:lnTo>
                <a:lnTo>
                  <a:pt x="73800" y="12300"/>
                </a:lnTo>
                <a:lnTo>
                  <a:pt x="73800" y="12320"/>
                </a:lnTo>
                <a:lnTo>
                  <a:pt x="73780" y="12320"/>
                </a:lnTo>
                <a:lnTo>
                  <a:pt x="73780" y="12330"/>
                </a:lnTo>
                <a:lnTo>
                  <a:pt x="73740" y="12330"/>
                </a:lnTo>
                <a:lnTo>
                  <a:pt x="73740" y="12360"/>
                </a:lnTo>
                <a:lnTo>
                  <a:pt x="73720" y="12360"/>
                </a:lnTo>
                <a:lnTo>
                  <a:pt x="73720" y="12390"/>
                </a:lnTo>
                <a:lnTo>
                  <a:pt x="73740" y="12390"/>
                </a:lnTo>
                <a:lnTo>
                  <a:pt x="73740" y="12420"/>
                </a:lnTo>
                <a:lnTo>
                  <a:pt x="73710" y="12420"/>
                </a:lnTo>
                <a:lnTo>
                  <a:pt x="73710" y="12440"/>
                </a:lnTo>
                <a:lnTo>
                  <a:pt x="73700" y="12440"/>
                </a:lnTo>
                <a:lnTo>
                  <a:pt x="73700" y="12450"/>
                </a:lnTo>
                <a:lnTo>
                  <a:pt x="73640" y="12450"/>
                </a:lnTo>
                <a:lnTo>
                  <a:pt x="73640" y="12470"/>
                </a:lnTo>
                <a:lnTo>
                  <a:pt x="73620" y="12470"/>
                </a:lnTo>
                <a:lnTo>
                  <a:pt x="73620" y="12480"/>
                </a:lnTo>
                <a:lnTo>
                  <a:pt x="73610" y="12480"/>
                </a:lnTo>
                <a:lnTo>
                  <a:pt x="73610" y="12500"/>
                </a:lnTo>
                <a:lnTo>
                  <a:pt x="73590" y="12500"/>
                </a:lnTo>
                <a:lnTo>
                  <a:pt x="73590" y="12510"/>
                </a:lnTo>
                <a:lnTo>
                  <a:pt x="73580" y="12510"/>
                </a:lnTo>
                <a:lnTo>
                  <a:pt x="73580" y="12530"/>
                </a:lnTo>
                <a:lnTo>
                  <a:pt x="73560" y="12530"/>
                </a:lnTo>
                <a:lnTo>
                  <a:pt x="73560" y="12540"/>
                </a:lnTo>
                <a:lnTo>
                  <a:pt x="73550" y="12540"/>
                </a:lnTo>
                <a:lnTo>
                  <a:pt x="73550" y="12570"/>
                </a:lnTo>
                <a:lnTo>
                  <a:pt x="73530" y="12570"/>
                </a:lnTo>
                <a:lnTo>
                  <a:pt x="73530" y="12580"/>
                </a:lnTo>
                <a:lnTo>
                  <a:pt x="73520" y="12580"/>
                </a:lnTo>
                <a:lnTo>
                  <a:pt x="73520" y="12610"/>
                </a:lnTo>
                <a:lnTo>
                  <a:pt x="73490" y="12610"/>
                </a:lnTo>
                <a:lnTo>
                  <a:pt x="73490" y="12630"/>
                </a:lnTo>
                <a:lnTo>
                  <a:pt x="73460" y="12630"/>
                </a:lnTo>
                <a:lnTo>
                  <a:pt x="73460" y="12660"/>
                </a:lnTo>
                <a:lnTo>
                  <a:pt x="73450" y="12660"/>
                </a:lnTo>
                <a:lnTo>
                  <a:pt x="73450" y="12700"/>
                </a:lnTo>
                <a:lnTo>
                  <a:pt x="73430" y="12700"/>
                </a:lnTo>
                <a:lnTo>
                  <a:pt x="73430" y="12690"/>
                </a:lnTo>
                <a:lnTo>
                  <a:pt x="73420" y="12690"/>
                </a:lnTo>
                <a:lnTo>
                  <a:pt x="73420" y="12720"/>
                </a:lnTo>
                <a:lnTo>
                  <a:pt x="73400" y="12720"/>
                </a:lnTo>
                <a:lnTo>
                  <a:pt x="73400" y="12730"/>
                </a:lnTo>
                <a:lnTo>
                  <a:pt x="73330" y="12730"/>
                </a:lnTo>
                <a:lnTo>
                  <a:pt x="73330" y="12720"/>
                </a:lnTo>
                <a:lnTo>
                  <a:pt x="73300" y="12720"/>
                </a:lnTo>
                <a:lnTo>
                  <a:pt x="73300" y="12730"/>
                </a:lnTo>
                <a:lnTo>
                  <a:pt x="73280" y="12730"/>
                </a:lnTo>
                <a:lnTo>
                  <a:pt x="73280" y="12750"/>
                </a:lnTo>
                <a:lnTo>
                  <a:pt x="73240" y="12750"/>
                </a:lnTo>
                <a:lnTo>
                  <a:pt x="73240" y="12790"/>
                </a:lnTo>
                <a:lnTo>
                  <a:pt x="73220" y="12790"/>
                </a:lnTo>
                <a:lnTo>
                  <a:pt x="73220" y="12830"/>
                </a:lnTo>
                <a:lnTo>
                  <a:pt x="73240" y="12830"/>
                </a:lnTo>
                <a:lnTo>
                  <a:pt x="73240" y="12860"/>
                </a:lnTo>
                <a:lnTo>
                  <a:pt x="73250" y="12860"/>
                </a:lnTo>
                <a:lnTo>
                  <a:pt x="73250" y="12880"/>
                </a:lnTo>
                <a:lnTo>
                  <a:pt x="73280" y="12880"/>
                </a:lnTo>
                <a:lnTo>
                  <a:pt x="73280" y="12890"/>
                </a:lnTo>
                <a:lnTo>
                  <a:pt x="73300" y="12890"/>
                </a:lnTo>
                <a:lnTo>
                  <a:pt x="73300" y="12910"/>
                </a:lnTo>
                <a:lnTo>
                  <a:pt x="73310" y="12910"/>
                </a:lnTo>
                <a:lnTo>
                  <a:pt x="73310" y="12950"/>
                </a:lnTo>
                <a:lnTo>
                  <a:pt x="73330" y="12950"/>
                </a:lnTo>
                <a:lnTo>
                  <a:pt x="73330" y="13010"/>
                </a:lnTo>
                <a:lnTo>
                  <a:pt x="73340" y="13010"/>
                </a:lnTo>
                <a:lnTo>
                  <a:pt x="73340" y="13070"/>
                </a:lnTo>
                <a:lnTo>
                  <a:pt x="73370" y="13070"/>
                </a:lnTo>
                <a:lnTo>
                  <a:pt x="73370" y="13090"/>
                </a:lnTo>
                <a:lnTo>
                  <a:pt x="73390" y="13090"/>
                </a:lnTo>
                <a:lnTo>
                  <a:pt x="73390" y="13100"/>
                </a:lnTo>
                <a:lnTo>
                  <a:pt x="73400" y="13100"/>
                </a:lnTo>
                <a:lnTo>
                  <a:pt x="73400" y="13110"/>
                </a:lnTo>
                <a:lnTo>
                  <a:pt x="73420" y="13110"/>
                </a:lnTo>
                <a:lnTo>
                  <a:pt x="73420" y="13140"/>
                </a:lnTo>
                <a:lnTo>
                  <a:pt x="73430" y="13140"/>
                </a:lnTo>
                <a:lnTo>
                  <a:pt x="73430" y="13160"/>
                </a:lnTo>
                <a:lnTo>
                  <a:pt x="73450" y="13160"/>
                </a:lnTo>
                <a:lnTo>
                  <a:pt x="73450" y="13170"/>
                </a:lnTo>
                <a:lnTo>
                  <a:pt x="73460" y="13170"/>
                </a:lnTo>
                <a:lnTo>
                  <a:pt x="73460" y="13220"/>
                </a:lnTo>
                <a:lnTo>
                  <a:pt x="73470" y="13220"/>
                </a:lnTo>
                <a:lnTo>
                  <a:pt x="73470" y="13250"/>
                </a:lnTo>
                <a:lnTo>
                  <a:pt x="73490" y="13250"/>
                </a:lnTo>
                <a:lnTo>
                  <a:pt x="73490" y="13260"/>
                </a:lnTo>
                <a:lnTo>
                  <a:pt x="73500" y="13260"/>
                </a:lnTo>
                <a:lnTo>
                  <a:pt x="73500" y="13290"/>
                </a:lnTo>
                <a:lnTo>
                  <a:pt x="73520" y="13290"/>
                </a:lnTo>
                <a:lnTo>
                  <a:pt x="73520" y="13320"/>
                </a:lnTo>
                <a:lnTo>
                  <a:pt x="73550" y="13320"/>
                </a:lnTo>
                <a:lnTo>
                  <a:pt x="73550" y="13420"/>
                </a:lnTo>
                <a:lnTo>
                  <a:pt x="73530" y="13420"/>
                </a:lnTo>
                <a:lnTo>
                  <a:pt x="73530" y="13480"/>
                </a:lnTo>
                <a:lnTo>
                  <a:pt x="73520" y="13480"/>
                </a:lnTo>
                <a:lnTo>
                  <a:pt x="73520" y="13530"/>
                </a:lnTo>
                <a:lnTo>
                  <a:pt x="73500" y="13530"/>
                </a:lnTo>
                <a:lnTo>
                  <a:pt x="73500" y="13560"/>
                </a:lnTo>
                <a:lnTo>
                  <a:pt x="73520" y="13560"/>
                </a:lnTo>
                <a:lnTo>
                  <a:pt x="73520" y="13570"/>
                </a:lnTo>
                <a:lnTo>
                  <a:pt x="73500" y="13570"/>
                </a:lnTo>
                <a:lnTo>
                  <a:pt x="73500" y="13660"/>
                </a:lnTo>
                <a:lnTo>
                  <a:pt x="73490" y="13660"/>
                </a:lnTo>
                <a:lnTo>
                  <a:pt x="73490" y="13670"/>
                </a:lnTo>
                <a:lnTo>
                  <a:pt x="73470" y="13670"/>
                </a:lnTo>
                <a:lnTo>
                  <a:pt x="73470" y="13700"/>
                </a:lnTo>
                <a:lnTo>
                  <a:pt x="73450" y="13700"/>
                </a:lnTo>
                <a:lnTo>
                  <a:pt x="73450" y="13730"/>
                </a:lnTo>
                <a:lnTo>
                  <a:pt x="73430" y="13730"/>
                </a:lnTo>
                <a:lnTo>
                  <a:pt x="73430" y="13750"/>
                </a:lnTo>
                <a:lnTo>
                  <a:pt x="73400" y="13750"/>
                </a:lnTo>
                <a:lnTo>
                  <a:pt x="73400" y="13780"/>
                </a:lnTo>
                <a:lnTo>
                  <a:pt x="73370" y="13780"/>
                </a:lnTo>
                <a:lnTo>
                  <a:pt x="73370" y="13810"/>
                </a:lnTo>
                <a:lnTo>
                  <a:pt x="73360" y="13810"/>
                </a:lnTo>
                <a:lnTo>
                  <a:pt x="73360" y="13840"/>
                </a:lnTo>
                <a:lnTo>
                  <a:pt x="73330" y="13840"/>
                </a:lnTo>
                <a:lnTo>
                  <a:pt x="73330" y="13850"/>
                </a:lnTo>
                <a:lnTo>
                  <a:pt x="73310" y="13850"/>
                </a:lnTo>
                <a:lnTo>
                  <a:pt x="73310" y="13870"/>
                </a:lnTo>
                <a:lnTo>
                  <a:pt x="73300" y="13870"/>
                </a:lnTo>
                <a:lnTo>
                  <a:pt x="73300" y="13850"/>
                </a:lnTo>
                <a:lnTo>
                  <a:pt x="73240" y="13850"/>
                </a:lnTo>
                <a:lnTo>
                  <a:pt x="73240" y="13840"/>
                </a:lnTo>
                <a:lnTo>
                  <a:pt x="73220" y="13840"/>
                </a:lnTo>
                <a:lnTo>
                  <a:pt x="73220" y="13820"/>
                </a:lnTo>
                <a:lnTo>
                  <a:pt x="73210" y="13820"/>
                </a:lnTo>
                <a:lnTo>
                  <a:pt x="73210" y="13810"/>
                </a:lnTo>
                <a:lnTo>
                  <a:pt x="73190" y="13810"/>
                </a:lnTo>
                <a:lnTo>
                  <a:pt x="73190" y="13690"/>
                </a:lnTo>
                <a:lnTo>
                  <a:pt x="73180" y="13690"/>
                </a:lnTo>
                <a:lnTo>
                  <a:pt x="73180" y="13630"/>
                </a:lnTo>
                <a:lnTo>
                  <a:pt x="73190" y="13630"/>
                </a:lnTo>
                <a:lnTo>
                  <a:pt x="73190" y="13560"/>
                </a:lnTo>
                <a:lnTo>
                  <a:pt x="73180" y="13560"/>
                </a:lnTo>
                <a:lnTo>
                  <a:pt x="73180" y="13540"/>
                </a:lnTo>
                <a:lnTo>
                  <a:pt x="73170" y="13540"/>
                </a:lnTo>
                <a:lnTo>
                  <a:pt x="73170" y="13530"/>
                </a:lnTo>
                <a:lnTo>
                  <a:pt x="73150" y="13530"/>
                </a:lnTo>
                <a:lnTo>
                  <a:pt x="73150" y="13510"/>
                </a:lnTo>
                <a:lnTo>
                  <a:pt x="73140" y="13510"/>
                </a:lnTo>
                <a:lnTo>
                  <a:pt x="73140" y="13480"/>
                </a:lnTo>
                <a:lnTo>
                  <a:pt x="73150" y="13480"/>
                </a:lnTo>
                <a:lnTo>
                  <a:pt x="73150" y="13470"/>
                </a:lnTo>
                <a:lnTo>
                  <a:pt x="73170" y="13470"/>
                </a:lnTo>
                <a:lnTo>
                  <a:pt x="73170" y="13250"/>
                </a:lnTo>
                <a:lnTo>
                  <a:pt x="73150" y="13250"/>
                </a:lnTo>
                <a:lnTo>
                  <a:pt x="73150" y="13200"/>
                </a:lnTo>
                <a:lnTo>
                  <a:pt x="73140" y="13200"/>
                </a:lnTo>
                <a:lnTo>
                  <a:pt x="73140" y="13170"/>
                </a:lnTo>
                <a:lnTo>
                  <a:pt x="73120" y="13170"/>
                </a:lnTo>
                <a:lnTo>
                  <a:pt x="73120" y="13160"/>
                </a:lnTo>
                <a:lnTo>
                  <a:pt x="73000" y="13160"/>
                </a:lnTo>
                <a:lnTo>
                  <a:pt x="73000" y="13140"/>
                </a:lnTo>
                <a:lnTo>
                  <a:pt x="72990" y="13140"/>
                </a:lnTo>
                <a:lnTo>
                  <a:pt x="72990" y="13130"/>
                </a:lnTo>
                <a:lnTo>
                  <a:pt x="72940" y="13130"/>
                </a:lnTo>
                <a:lnTo>
                  <a:pt x="72940" y="13140"/>
                </a:lnTo>
                <a:lnTo>
                  <a:pt x="72920" y="13140"/>
                </a:lnTo>
                <a:lnTo>
                  <a:pt x="72920" y="13160"/>
                </a:lnTo>
                <a:lnTo>
                  <a:pt x="72810" y="13160"/>
                </a:lnTo>
                <a:lnTo>
                  <a:pt x="72810" y="13170"/>
                </a:lnTo>
                <a:lnTo>
                  <a:pt x="72780" y="13170"/>
                </a:lnTo>
                <a:lnTo>
                  <a:pt x="72780" y="13190"/>
                </a:lnTo>
                <a:lnTo>
                  <a:pt x="72740" y="13190"/>
                </a:lnTo>
                <a:lnTo>
                  <a:pt x="72740" y="13200"/>
                </a:lnTo>
                <a:lnTo>
                  <a:pt x="72680" y="13200"/>
                </a:lnTo>
                <a:lnTo>
                  <a:pt x="72680" y="13220"/>
                </a:lnTo>
                <a:lnTo>
                  <a:pt x="72650" y="13220"/>
                </a:lnTo>
                <a:lnTo>
                  <a:pt x="72650" y="13230"/>
                </a:lnTo>
                <a:lnTo>
                  <a:pt x="72620" y="13230"/>
                </a:lnTo>
                <a:lnTo>
                  <a:pt x="72620" y="13250"/>
                </a:lnTo>
                <a:lnTo>
                  <a:pt x="72610" y="13250"/>
                </a:lnTo>
                <a:lnTo>
                  <a:pt x="72610" y="13260"/>
                </a:lnTo>
                <a:lnTo>
                  <a:pt x="72580" y="13260"/>
                </a:lnTo>
                <a:lnTo>
                  <a:pt x="72580" y="13280"/>
                </a:lnTo>
                <a:lnTo>
                  <a:pt x="72560" y="13280"/>
                </a:lnTo>
                <a:lnTo>
                  <a:pt x="72560" y="13260"/>
                </a:lnTo>
                <a:lnTo>
                  <a:pt x="72550" y="13260"/>
                </a:lnTo>
                <a:lnTo>
                  <a:pt x="72550" y="13280"/>
                </a:lnTo>
                <a:lnTo>
                  <a:pt x="72500" y="13280"/>
                </a:lnTo>
                <a:lnTo>
                  <a:pt x="72500" y="13320"/>
                </a:lnTo>
                <a:lnTo>
                  <a:pt x="72490" y="13320"/>
                </a:lnTo>
                <a:lnTo>
                  <a:pt x="72490" y="13440"/>
                </a:lnTo>
                <a:lnTo>
                  <a:pt x="72470" y="13440"/>
                </a:lnTo>
                <a:lnTo>
                  <a:pt x="72470" y="13450"/>
                </a:lnTo>
                <a:lnTo>
                  <a:pt x="72440" y="13450"/>
                </a:lnTo>
                <a:lnTo>
                  <a:pt x="72440" y="13470"/>
                </a:lnTo>
                <a:lnTo>
                  <a:pt x="72430" y="13470"/>
                </a:lnTo>
                <a:lnTo>
                  <a:pt x="72430" y="13480"/>
                </a:lnTo>
                <a:lnTo>
                  <a:pt x="72410" y="13480"/>
                </a:lnTo>
                <a:lnTo>
                  <a:pt x="72410" y="13500"/>
                </a:lnTo>
                <a:lnTo>
                  <a:pt x="72400" y="13500"/>
                </a:lnTo>
                <a:lnTo>
                  <a:pt x="72400" y="13510"/>
                </a:lnTo>
                <a:lnTo>
                  <a:pt x="72360" y="13510"/>
                </a:lnTo>
                <a:lnTo>
                  <a:pt x="72360" y="13500"/>
                </a:lnTo>
                <a:lnTo>
                  <a:pt x="72340" y="13500"/>
                </a:lnTo>
                <a:lnTo>
                  <a:pt x="72340" y="13450"/>
                </a:lnTo>
                <a:lnTo>
                  <a:pt x="72370" y="13450"/>
                </a:lnTo>
                <a:lnTo>
                  <a:pt x="72370" y="13380"/>
                </a:lnTo>
                <a:lnTo>
                  <a:pt x="72400" y="13380"/>
                </a:lnTo>
                <a:lnTo>
                  <a:pt x="72400" y="13350"/>
                </a:lnTo>
                <a:lnTo>
                  <a:pt x="72370" y="13350"/>
                </a:lnTo>
                <a:lnTo>
                  <a:pt x="72370" y="13340"/>
                </a:lnTo>
                <a:lnTo>
                  <a:pt x="72310" y="13340"/>
                </a:lnTo>
                <a:lnTo>
                  <a:pt x="72310" y="13320"/>
                </a:lnTo>
                <a:lnTo>
                  <a:pt x="72300" y="13320"/>
                </a:lnTo>
                <a:lnTo>
                  <a:pt x="72300" y="13310"/>
                </a:lnTo>
                <a:lnTo>
                  <a:pt x="72280" y="13310"/>
                </a:lnTo>
                <a:lnTo>
                  <a:pt x="72280" y="13230"/>
                </a:lnTo>
                <a:lnTo>
                  <a:pt x="72270" y="13230"/>
                </a:lnTo>
                <a:lnTo>
                  <a:pt x="72270" y="13200"/>
                </a:lnTo>
                <a:lnTo>
                  <a:pt x="72240" y="13200"/>
                </a:lnTo>
                <a:lnTo>
                  <a:pt x="72240" y="13190"/>
                </a:lnTo>
                <a:lnTo>
                  <a:pt x="72210" y="13190"/>
                </a:lnTo>
                <a:lnTo>
                  <a:pt x="72210" y="13140"/>
                </a:lnTo>
                <a:lnTo>
                  <a:pt x="72190" y="13140"/>
                </a:lnTo>
                <a:lnTo>
                  <a:pt x="72190" y="13110"/>
                </a:lnTo>
                <a:lnTo>
                  <a:pt x="72220" y="13110"/>
                </a:lnTo>
                <a:lnTo>
                  <a:pt x="72220" y="13070"/>
                </a:lnTo>
                <a:lnTo>
                  <a:pt x="72240" y="13070"/>
                </a:lnTo>
                <a:lnTo>
                  <a:pt x="72240" y="13040"/>
                </a:lnTo>
                <a:lnTo>
                  <a:pt x="72250" y="13040"/>
                </a:lnTo>
                <a:lnTo>
                  <a:pt x="72250" y="13030"/>
                </a:lnTo>
                <a:lnTo>
                  <a:pt x="72240" y="13030"/>
                </a:lnTo>
                <a:lnTo>
                  <a:pt x="72240" y="12910"/>
                </a:lnTo>
                <a:lnTo>
                  <a:pt x="72220" y="12910"/>
                </a:lnTo>
                <a:lnTo>
                  <a:pt x="72220" y="12890"/>
                </a:lnTo>
                <a:lnTo>
                  <a:pt x="72210" y="12890"/>
                </a:lnTo>
                <a:lnTo>
                  <a:pt x="72210" y="12860"/>
                </a:lnTo>
                <a:lnTo>
                  <a:pt x="72180" y="12860"/>
                </a:lnTo>
                <a:lnTo>
                  <a:pt x="72180" y="12850"/>
                </a:lnTo>
                <a:lnTo>
                  <a:pt x="72160" y="12850"/>
                </a:lnTo>
                <a:lnTo>
                  <a:pt x="72160" y="12820"/>
                </a:lnTo>
                <a:lnTo>
                  <a:pt x="72140" y="12820"/>
                </a:lnTo>
                <a:lnTo>
                  <a:pt x="72140" y="12810"/>
                </a:lnTo>
                <a:lnTo>
                  <a:pt x="72120" y="12810"/>
                </a:lnTo>
                <a:lnTo>
                  <a:pt x="72120" y="12790"/>
                </a:lnTo>
                <a:lnTo>
                  <a:pt x="72110" y="12790"/>
                </a:lnTo>
                <a:lnTo>
                  <a:pt x="72110" y="12780"/>
                </a:lnTo>
                <a:lnTo>
                  <a:pt x="72090" y="12780"/>
                </a:lnTo>
                <a:lnTo>
                  <a:pt x="72090" y="12760"/>
                </a:lnTo>
                <a:lnTo>
                  <a:pt x="72080" y="12760"/>
                </a:lnTo>
                <a:lnTo>
                  <a:pt x="72080" y="12750"/>
                </a:lnTo>
                <a:lnTo>
                  <a:pt x="72060" y="12750"/>
                </a:lnTo>
                <a:lnTo>
                  <a:pt x="72060" y="12730"/>
                </a:lnTo>
                <a:lnTo>
                  <a:pt x="72050" y="12730"/>
                </a:lnTo>
                <a:lnTo>
                  <a:pt x="72050" y="12720"/>
                </a:lnTo>
                <a:lnTo>
                  <a:pt x="72030" y="12720"/>
                </a:lnTo>
                <a:lnTo>
                  <a:pt x="72030" y="12700"/>
                </a:lnTo>
                <a:lnTo>
                  <a:pt x="72000" y="12700"/>
                </a:lnTo>
                <a:lnTo>
                  <a:pt x="72000" y="12690"/>
                </a:lnTo>
                <a:lnTo>
                  <a:pt x="71960" y="12690"/>
                </a:lnTo>
                <a:lnTo>
                  <a:pt x="71960" y="12670"/>
                </a:lnTo>
                <a:lnTo>
                  <a:pt x="71940" y="12670"/>
                </a:lnTo>
                <a:lnTo>
                  <a:pt x="71940" y="12660"/>
                </a:lnTo>
                <a:lnTo>
                  <a:pt x="71990" y="12660"/>
                </a:lnTo>
                <a:lnTo>
                  <a:pt x="71990" y="12630"/>
                </a:lnTo>
                <a:lnTo>
                  <a:pt x="71970" y="12630"/>
                </a:lnTo>
                <a:lnTo>
                  <a:pt x="71970" y="12610"/>
                </a:lnTo>
                <a:lnTo>
                  <a:pt x="71890" y="12610"/>
                </a:lnTo>
                <a:lnTo>
                  <a:pt x="71890" y="12630"/>
                </a:lnTo>
                <a:lnTo>
                  <a:pt x="71870" y="12630"/>
                </a:lnTo>
                <a:lnTo>
                  <a:pt x="71870" y="12670"/>
                </a:lnTo>
                <a:lnTo>
                  <a:pt x="71860" y="12670"/>
                </a:lnTo>
                <a:lnTo>
                  <a:pt x="71860" y="12690"/>
                </a:lnTo>
                <a:lnTo>
                  <a:pt x="71840" y="12690"/>
                </a:lnTo>
                <a:lnTo>
                  <a:pt x="71840" y="12700"/>
                </a:lnTo>
                <a:lnTo>
                  <a:pt x="71810" y="12700"/>
                </a:lnTo>
                <a:lnTo>
                  <a:pt x="71810" y="12720"/>
                </a:lnTo>
                <a:lnTo>
                  <a:pt x="71800" y="12720"/>
                </a:lnTo>
                <a:lnTo>
                  <a:pt x="71800" y="12750"/>
                </a:lnTo>
                <a:lnTo>
                  <a:pt x="71780" y="12750"/>
                </a:lnTo>
                <a:lnTo>
                  <a:pt x="71780" y="12760"/>
                </a:lnTo>
                <a:lnTo>
                  <a:pt x="71770" y="12760"/>
                </a:lnTo>
                <a:lnTo>
                  <a:pt x="71770" y="12780"/>
                </a:lnTo>
                <a:lnTo>
                  <a:pt x="71740" y="12780"/>
                </a:lnTo>
                <a:lnTo>
                  <a:pt x="71740" y="12790"/>
                </a:lnTo>
                <a:lnTo>
                  <a:pt x="71710" y="12790"/>
                </a:lnTo>
                <a:lnTo>
                  <a:pt x="71710" y="12810"/>
                </a:lnTo>
                <a:lnTo>
                  <a:pt x="71650" y="12810"/>
                </a:lnTo>
                <a:lnTo>
                  <a:pt x="71650" y="12760"/>
                </a:lnTo>
                <a:lnTo>
                  <a:pt x="71630" y="12760"/>
                </a:lnTo>
                <a:lnTo>
                  <a:pt x="71630" y="12720"/>
                </a:lnTo>
                <a:lnTo>
                  <a:pt x="71550" y="12720"/>
                </a:lnTo>
                <a:lnTo>
                  <a:pt x="71550" y="12750"/>
                </a:lnTo>
                <a:lnTo>
                  <a:pt x="71530" y="12750"/>
                </a:lnTo>
                <a:lnTo>
                  <a:pt x="71530" y="12760"/>
                </a:lnTo>
                <a:lnTo>
                  <a:pt x="71520" y="12760"/>
                </a:lnTo>
                <a:lnTo>
                  <a:pt x="71520" y="12780"/>
                </a:lnTo>
                <a:lnTo>
                  <a:pt x="71500" y="12780"/>
                </a:lnTo>
                <a:lnTo>
                  <a:pt x="71500" y="12760"/>
                </a:lnTo>
                <a:lnTo>
                  <a:pt x="71470" y="12760"/>
                </a:lnTo>
                <a:lnTo>
                  <a:pt x="71470" y="12730"/>
                </a:lnTo>
                <a:lnTo>
                  <a:pt x="71460" y="12730"/>
                </a:lnTo>
                <a:lnTo>
                  <a:pt x="71460" y="12720"/>
                </a:lnTo>
                <a:lnTo>
                  <a:pt x="71400" y="12720"/>
                </a:lnTo>
                <a:lnTo>
                  <a:pt x="71400" y="12700"/>
                </a:lnTo>
                <a:lnTo>
                  <a:pt x="71380" y="12700"/>
                </a:lnTo>
                <a:lnTo>
                  <a:pt x="71380" y="12670"/>
                </a:lnTo>
                <a:lnTo>
                  <a:pt x="71410" y="12670"/>
                </a:lnTo>
                <a:lnTo>
                  <a:pt x="71410" y="12660"/>
                </a:lnTo>
                <a:lnTo>
                  <a:pt x="71400" y="12660"/>
                </a:lnTo>
                <a:lnTo>
                  <a:pt x="71400" y="12640"/>
                </a:lnTo>
                <a:lnTo>
                  <a:pt x="71380" y="12640"/>
                </a:lnTo>
                <a:lnTo>
                  <a:pt x="71380" y="12630"/>
                </a:lnTo>
                <a:lnTo>
                  <a:pt x="71340" y="12630"/>
                </a:lnTo>
                <a:lnTo>
                  <a:pt x="71340" y="12610"/>
                </a:lnTo>
                <a:lnTo>
                  <a:pt x="71330" y="12610"/>
                </a:lnTo>
                <a:lnTo>
                  <a:pt x="71330" y="12600"/>
                </a:lnTo>
                <a:lnTo>
                  <a:pt x="71310" y="12600"/>
                </a:lnTo>
                <a:lnTo>
                  <a:pt x="71310" y="12580"/>
                </a:lnTo>
                <a:lnTo>
                  <a:pt x="71300" y="12580"/>
                </a:lnTo>
                <a:lnTo>
                  <a:pt x="71300" y="12570"/>
                </a:lnTo>
                <a:lnTo>
                  <a:pt x="71280" y="12570"/>
                </a:lnTo>
                <a:lnTo>
                  <a:pt x="71280" y="12560"/>
                </a:lnTo>
                <a:lnTo>
                  <a:pt x="71270" y="12560"/>
                </a:lnTo>
                <a:lnTo>
                  <a:pt x="71270" y="12570"/>
                </a:lnTo>
                <a:lnTo>
                  <a:pt x="71250" y="12570"/>
                </a:lnTo>
                <a:lnTo>
                  <a:pt x="71250" y="12560"/>
                </a:lnTo>
                <a:lnTo>
                  <a:pt x="71240" y="12560"/>
                </a:lnTo>
                <a:lnTo>
                  <a:pt x="71240" y="12540"/>
                </a:lnTo>
                <a:lnTo>
                  <a:pt x="71220" y="12540"/>
                </a:lnTo>
                <a:lnTo>
                  <a:pt x="71220" y="12530"/>
                </a:lnTo>
                <a:lnTo>
                  <a:pt x="71210" y="12530"/>
                </a:lnTo>
                <a:lnTo>
                  <a:pt x="71210" y="12470"/>
                </a:lnTo>
                <a:lnTo>
                  <a:pt x="71190" y="12470"/>
                </a:lnTo>
                <a:lnTo>
                  <a:pt x="71190" y="12450"/>
                </a:lnTo>
                <a:lnTo>
                  <a:pt x="71180" y="12450"/>
                </a:lnTo>
                <a:lnTo>
                  <a:pt x="71180" y="12440"/>
                </a:lnTo>
                <a:lnTo>
                  <a:pt x="71160" y="12440"/>
                </a:lnTo>
                <a:lnTo>
                  <a:pt x="71160" y="12410"/>
                </a:lnTo>
                <a:lnTo>
                  <a:pt x="71150" y="12410"/>
                </a:lnTo>
                <a:lnTo>
                  <a:pt x="71150" y="12390"/>
                </a:lnTo>
                <a:lnTo>
                  <a:pt x="71130" y="12390"/>
                </a:lnTo>
                <a:lnTo>
                  <a:pt x="71130" y="12360"/>
                </a:lnTo>
                <a:lnTo>
                  <a:pt x="71120" y="12360"/>
                </a:lnTo>
                <a:lnTo>
                  <a:pt x="71120" y="12330"/>
                </a:lnTo>
                <a:lnTo>
                  <a:pt x="71100" y="12330"/>
                </a:lnTo>
                <a:lnTo>
                  <a:pt x="71100" y="12300"/>
                </a:lnTo>
                <a:lnTo>
                  <a:pt x="71090" y="12300"/>
                </a:lnTo>
                <a:lnTo>
                  <a:pt x="71090" y="12290"/>
                </a:lnTo>
                <a:lnTo>
                  <a:pt x="71060" y="12290"/>
                </a:lnTo>
                <a:lnTo>
                  <a:pt x="71060" y="12280"/>
                </a:lnTo>
                <a:lnTo>
                  <a:pt x="71050" y="12280"/>
                </a:lnTo>
                <a:lnTo>
                  <a:pt x="71050" y="12260"/>
                </a:lnTo>
                <a:lnTo>
                  <a:pt x="71030" y="12260"/>
                </a:lnTo>
                <a:lnTo>
                  <a:pt x="71030" y="12250"/>
                </a:lnTo>
                <a:lnTo>
                  <a:pt x="71050" y="12250"/>
                </a:lnTo>
                <a:lnTo>
                  <a:pt x="71050" y="12220"/>
                </a:lnTo>
                <a:lnTo>
                  <a:pt x="71030" y="12220"/>
                </a:lnTo>
                <a:lnTo>
                  <a:pt x="71030" y="12200"/>
                </a:lnTo>
                <a:lnTo>
                  <a:pt x="71000" y="12200"/>
                </a:lnTo>
                <a:lnTo>
                  <a:pt x="71000" y="12190"/>
                </a:lnTo>
                <a:lnTo>
                  <a:pt x="70990" y="12190"/>
                </a:lnTo>
                <a:lnTo>
                  <a:pt x="70990" y="12140"/>
                </a:lnTo>
                <a:lnTo>
                  <a:pt x="70960" y="12140"/>
                </a:lnTo>
                <a:lnTo>
                  <a:pt x="70960" y="12130"/>
                </a:lnTo>
                <a:lnTo>
                  <a:pt x="70940" y="12130"/>
                </a:lnTo>
                <a:lnTo>
                  <a:pt x="70940" y="12110"/>
                </a:lnTo>
                <a:lnTo>
                  <a:pt x="70910" y="12110"/>
                </a:lnTo>
                <a:lnTo>
                  <a:pt x="70910" y="12100"/>
                </a:lnTo>
                <a:lnTo>
                  <a:pt x="70880" y="12100"/>
                </a:lnTo>
                <a:lnTo>
                  <a:pt x="70880" y="12080"/>
                </a:lnTo>
                <a:lnTo>
                  <a:pt x="70850" y="12080"/>
                </a:lnTo>
                <a:lnTo>
                  <a:pt x="70850" y="12070"/>
                </a:lnTo>
                <a:lnTo>
                  <a:pt x="70770" y="12070"/>
                </a:lnTo>
                <a:lnTo>
                  <a:pt x="70770" y="12080"/>
                </a:lnTo>
                <a:lnTo>
                  <a:pt x="70740" y="12080"/>
                </a:lnTo>
                <a:lnTo>
                  <a:pt x="70740" y="12110"/>
                </a:lnTo>
                <a:lnTo>
                  <a:pt x="70660" y="12110"/>
                </a:lnTo>
                <a:lnTo>
                  <a:pt x="70660" y="12100"/>
                </a:lnTo>
                <a:lnTo>
                  <a:pt x="70630" y="12100"/>
                </a:lnTo>
                <a:lnTo>
                  <a:pt x="70630" y="12110"/>
                </a:lnTo>
                <a:lnTo>
                  <a:pt x="70600" y="12110"/>
                </a:lnTo>
                <a:lnTo>
                  <a:pt x="70600" y="12130"/>
                </a:lnTo>
                <a:lnTo>
                  <a:pt x="70580" y="12130"/>
                </a:lnTo>
                <a:lnTo>
                  <a:pt x="70580" y="12140"/>
                </a:lnTo>
                <a:lnTo>
                  <a:pt x="70550" y="12140"/>
                </a:lnTo>
                <a:lnTo>
                  <a:pt x="70550" y="12160"/>
                </a:lnTo>
                <a:lnTo>
                  <a:pt x="70530" y="12160"/>
                </a:lnTo>
                <a:lnTo>
                  <a:pt x="70530" y="12170"/>
                </a:lnTo>
                <a:lnTo>
                  <a:pt x="70500" y="12170"/>
                </a:lnTo>
                <a:lnTo>
                  <a:pt x="70500" y="12190"/>
                </a:lnTo>
                <a:lnTo>
                  <a:pt x="70470" y="12190"/>
                </a:lnTo>
                <a:lnTo>
                  <a:pt x="70470" y="12200"/>
                </a:lnTo>
                <a:lnTo>
                  <a:pt x="70460" y="12200"/>
                </a:lnTo>
                <a:lnTo>
                  <a:pt x="70460" y="12190"/>
                </a:lnTo>
                <a:lnTo>
                  <a:pt x="70410" y="12190"/>
                </a:lnTo>
                <a:lnTo>
                  <a:pt x="70410" y="12220"/>
                </a:lnTo>
                <a:lnTo>
                  <a:pt x="70430" y="12220"/>
                </a:lnTo>
                <a:lnTo>
                  <a:pt x="70430" y="12290"/>
                </a:lnTo>
                <a:lnTo>
                  <a:pt x="70410" y="12290"/>
                </a:lnTo>
                <a:lnTo>
                  <a:pt x="70410" y="12330"/>
                </a:lnTo>
                <a:lnTo>
                  <a:pt x="70430" y="12330"/>
                </a:lnTo>
                <a:lnTo>
                  <a:pt x="70430" y="12380"/>
                </a:lnTo>
                <a:lnTo>
                  <a:pt x="70410" y="12380"/>
                </a:lnTo>
                <a:lnTo>
                  <a:pt x="70410" y="12410"/>
                </a:lnTo>
                <a:lnTo>
                  <a:pt x="70400" y="12410"/>
                </a:lnTo>
                <a:lnTo>
                  <a:pt x="70400" y="12420"/>
                </a:lnTo>
                <a:lnTo>
                  <a:pt x="70380" y="12420"/>
                </a:lnTo>
                <a:lnTo>
                  <a:pt x="70380" y="12450"/>
                </a:lnTo>
                <a:lnTo>
                  <a:pt x="70350" y="12450"/>
                </a:lnTo>
                <a:lnTo>
                  <a:pt x="70350" y="12470"/>
                </a:lnTo>
                <a:lnTo>
                  <a:pt x="70320" y="12470"/>
                </a:lnTo>
                <a:lnTo>
                  <a:pt x="70320" y="12480"/>
                </a:lnTo>
                <a:lnTo>
                  <a:pt x="70300" y="12480"/>
                </a:lnTo>
                <a:lnTo>
                  <a:pt x="70300" y="12500"/>
                </a:lnTo>
                <a:lnTo>
                  <a:pt x="70280" y="12500"/>
                </a:lnTo>
                <a:lnTo>
                  <a:pt x="70280" y="12480"/>
                </a:lnTo>
                <a:lnTo>
                  <a:pt x="70160" y="12480"/>
                </a:lnTo>
                <a:lnTo>
                  <a:pt x="70160" y="12470"/>
                </a:lnTo>
                <a:lnTo>
                  <a:pt x="70130" y="12470"/>
                </a:lnTo>
                <a:lnTo>
                  <a:pt x="70130" y="12450"/>
                </a:lnTo>
                <a:lnTo>
                  <a:pt x="70100" y="12450"/>
                </a:lnTo>
                <a:lnTo>
                  <a:pt x="70100" y="12440"/>
                </a:lnTo>
                <a:lnTo>
                  <a:pt x="70150" y="12440"/>
                </a:lnTo>
                <a:lnTo>
                  <a:pt x="70150" y="12360"/>
                </a:lnTo>
                <a:lnTo>
                  <a:pt x="70130" y="12360"/>
                </a:lnTo>
                <a:lnTo>
                  <a:pt x="70130" y="12350"/>
                </a:lnTo>
                <a:lnTo>
                  <a:pt x="70120" y="12350"/>
                </a:lnTo>
                <a:lnTo>
                  <a:pt x="70120" y="12330"/>
                </a:lnTo>
                <a:lnTo>
                  <a:pt x="70100" y="12330"/>
                </a:lnTo>
                <a:lnTo>
                  <a:pt x="70100" y="12300"/>
                </a:lnTo>
                <a:lnTo>
                  <a:pt x="70090" y="12300"/>
                </a:lnTo>
                <a:lnTo>
                  <a:pt x="70090" y="12290"/>
                </a:lnTo>
                <a:lnTo>
                  <a:pt x="70070" y="12290"/>
                </a:lnTo>
                <a:lnTo>
                  <a:pt x="70070" y="12250"/>
                </a:lnTo>
                <a:lnTo>
                  <a:pt x="70060" y="12250"/>
                </a:lnTo>
                <a:close/>
                <a:moveTo>
                  <a:pt x="74890" y="14320"/>
                </a:moveTo>
                <a:lnTo>
                  <a:pt x="74890" y="14340"/>
                </a:lnTo>
                <a:lnTo>
                  <a:pt x="74930" y="14340"/>
                </a:lnTo>
                <a:lnTo>
                  <a:pt x="74930" y="14380"/>
                </a:lnTo>
                <a:lnTo>
                  <a:pt x="74950" y="14380"/>
                </a:lnTo>
                <a:lnTo>
                  <a:pt x="74950" y="14400"/>
                </a:lnTo>
                <a:lnTo>
                  <a:pt x="74990" y="14400"/>
                </a:lnTo>
                <a:lnTo>
                  <a:pt x="74990" y="14410"/>
                </a:lnTo>
                <a:lnTo>
                  <a:pt x="75010" y="14410"/>
                </a:lnTo>
                <a:lnTo>
                  <a:pt x="75010" y="14420"/>
                </a:lnTo>
                <a:lnTo>
                  <a:pt x="75020" y="14420"/>
                </a:lnTo>
                <a:lnTo>
                  <a:pt x="75020" y="14440"/>
                </a:lnTo>
                <a:lnTo>
                  <a:pt x="75050" y="14440"/>
                </a:lnTo>
                <a:lnTo>
                  <a:pt x="75050" y="14450"/>
                </a:lnTo>
                <a:lnTo>
                  <a:pt x="75030" y="14450"/>
                </a:lnTo>
                <a:lnTo>
                  <a:pt x="75030" y="14470"/>
                </a:lnTo>
                <a:lnTo>
                  <a:pt x="75050" y="14470"/>
                </a:lnTo>
                <a:lnTo>
                  <a:pt x="75050" y="14480"/>
                </a:lnTo>
                <a:lnTo>
                  <a:pt x="75060" y="14480"/>
                </a:lnTo>
                <a:lnTo>
                  <a:pt x="75060" y="14530"/>
                </a:lnTo>
                <a:lnTo>
                  <a:pt x="75050" y="14530"/>
                </a:lnTo>
                <a:lnTo>
                  <a:pt x="75050" y="14540"/>
                </a:lnTo>
                <a:lnTo>
                  <a:pt x="75020" y="14540"/>
                </a:lnTo>
                <a:lnTo>
                  <a:pt x="75020" y="14560"/>
                </a:lnTo>
                <a:lnTo>
                  <a:pt x="75030" y="14560"/>
                </a:lnTo>
                <a:lnTo>
                  <a:pt x="75030" y="14570"/>
                </a:lnTo>
                <a:lnTo>
                  <a:pt x="75050" y="14570"/>
                </a:lnTo>
                <a:lnTo>
                  <a:pt x="75050" y="14600"/>
                </a:lnTo>
                <a:lnTo>
                  <a:pt x="75030" y="14600"/>
                </a:lnTo>
                <a:lnTo>
                  <a:pt x="75030" y="14620"/>
                </a:lnTo>
                <a:lnTo>
                  <a:pt x="75020" y="14620"/>
                </a:lnTo>
                <a:lnTo>
                  <a:pt x="75020" y="14630"/>
                </a:lnTo>
                <a:lnTo>
                  <a:pt x="75010" y="14630"/>
                </a:lnTo>
                <a:lnTo>
                  <a:pt x="75010" y="14650"/>
                </a:lnTo>
                <a:lnTo>
                  <a:pt x="74990" y="14650"/>
                </a:lnTo>
                <a:lnTo>
                  <a:pt x="74990" y="14660"/>
                </a:lnTo>
                <a:lnTo>
                  <a:pt x="74980" y="14660"/>
                </a:lnTo>
                <a:lnTo>
                  <a:pt x="74980" y="14680"/>
                </a:lnTo>
                <a:lnTo>
                  <a:pt x="74960" y="14680"/>
                </a:lnTo>
                <a:lnTo>
                  <a:pt x="74960" y="14690"/>
                </a:lnTo>
                <a:lnTo>
                  <a:pt x="74950" y="14690"/>
                </a:lnTo>
                <a:lnTo>
                  <a:pt x="74950" y="14700"/>
                </a:lnTo>
                <a:lnTo>
                  <a:pt x="74900" y="14700"/>
                </a:lnTo>
                <a:lnTo>
                  <a:pt x="74900" y="14690"/>
                </a:lnTo>
                <a:lnTo>
                  <a:pt x="74920" y="14690"/>
                </a:lnTo>
                <a:lnTo>
                  <a:pt x="74920" y="14680"/>
                </a:lnTo>
                <a:lnTo>
                  <a:pt x="74860" y="14680"/>
                </a:lnTo>
                <a:lnTo>
                  <a:pt x="74860" y="14660"/>
                </a:lnTo>
                <a:lnTo>
                  <a:pt x="74830" y="14660"/>
                </a:lnTo>
                <a:lnTo>
                  <a:pt x="74830" y="14650"/>
                </a:lnTo>
                <a:lnTo>
                  <a:pt x="74800" y="14650"/>
                </a:lnTo>
                <a:lnTo>
                  <a:pt x="74800" y="14590"/>
                </a:lnTo>
                <a:lnTo>
                  <a:pt x="74780" y="14590"/>
                </a:lnTo>
                <a:lnTo>
                  <a:pt x="74780" y="14600"/>
                </a:lnTo>
                <a:lnTo>
                  <a:pt x="74770" y="14600"/>
                </a:lnTo>
                <a:lnTo>
                  <a:pt x="74770" y="14650"/>
                </a:lnTo>
                <a:lnTo>
                  <a:pt x="74780" y="14650"/>
                </a:lnTo>
                <a:lnTo>
                  <a:pt x="74780" y="14660"/>
                </a:lnTo>
                <a:lnTo>
                  <a:pt x="74800" y="14660"/>
                </a:lnTo>
                <a:lnTo>
                  <a:pt x="74800" y="14680"/>
                </a:lnTo>
                <a:lnTo>
                  <a:pt x="74770" y="14680"/>
                </a:lnTo>
                <a:lnTo>
                  <a:pt x="74770" y="14660"/>
                </a:lnTo>
                <a:lnTo>
                  <a:pt x="74710" y="14660"/>
                </a:lnTo>
                <a:lnTo>
                  <a:pt x="74710" y="14600"/>
                </a:lnTo>
                <a:lnTo>
                  <a:pt x="74680" y="14600"/>
                </a:lnTo>
                <a:lnTo>
                  <a:pt x="74680" y="14590"/>
                </a:lnTo>
                <a:lnTo>
                  <a:pt x="74670" y="14590"/>
                </a:lnTo>
                <a:lnTo>
                  <a:pt x="74670" y="14570"/>
                </a:lnTo>
                <a:lnTo>
                  <a:pt x="74640" y="14570"/>
                </a:lnTo>
                <a:lnTo>
                  <a:pt x="74640" y="14560"/>
                </a:lnTo>
                <a:lnTo>
                  <a:pt x="74610" y="14560"/>
                </a:lnTo>
                <a:lnTo>
                  <a:pt x="74610" y="14540"/>
                </a:lnTo>
                <a:lnTo>
                  <a:pt x="74580" y="14540"/>
                </a:lnTo>
                <a:lnTo>
                  <a:pt x="74580" y="14530"/>
                </a:lnTo>
                <a:lnTo>
                  <a:pt x="74560" y="14530"/>
                </a:lnTo>
                <a:lnTo>
                  <a:pt x="74560" y="14470"/>
                </a:lnTo>
                <a:lnTo>
                  <a:pt x="74580" y="14470"/>
                </a:lnTo>
                <a:lnTo>
                  <a:pt x="74580" y="14450"/>
                </a:lnTo>
                <a:lnTo>
                  <a:pt x="74590" y="14450"/>
                </a:lnTo>
                <a:lnTo>
                  <a:pt x="74590" y="14440"/>
                </a:lnTo>
                <a:lnTo>
                  <a:pt x="74610" y="14440"/>
                </a:lnTo>
                <a:lnTo>
                  <a:pt x="74610" y="14420"/>
                </a:lnTo>
                <a:lnTo>
                  <a:pt x="74620" y="14420"/>
                </a:lnTo>
                <a:lnTo>
                  <a:pt x="74620" y="14410"/>
                </a:lnTo>
                <a:lnTo>
                  <a:pt x="74640" y="14410"/>
                </a:lnTo>
                <a:lnTo>
                  <a:pt x="74640" y="14400"/>
                </a:lnTo>
                <a:lnTo>
                  <a:pt x="74670" y="14400"/>
                </a:lnTo>
                <a:lnTo>
                  <a:pt x="74670" y="14380"/>
                </a:lnTo>
                <a:lnTo>
                  <a:pt x="74680" y="14380"/>
                </a:lnTo>
                <a:lnTo>
                  <a:pt x="74680" y="14370"/>
                </a:lnTo>
                <a:lnTo>
                  <a:pt x="74700" y="14370"/>
                </a:lnTo>
                <a:lnTo>
                  <a:pt x="74700" y="14350"/>
                </a:lnTo>
                <a:lnTo>
                  <a:pt x="74730" y="14350"/>
                </a:lnTo>
                <a:lnTo>
                  <a:pt x="74730" y="14340"/>
                </a:lnTo>
                <a:lnTo>
                  <a:pt x="74860" y="14340"/>
                </a:lnTo>
                <a:lnTo>
                  <a:pt x="74860" y="14320"/>
                </a:lnTo>
                <a:lnTo>
                  <a:pt x="74890" y="14320"/>
                </a:lnTo>
                <a:close/>
                <a:moveTo>
                  <a:pt x="67060" y="21390"/>
                </a:moveTo>
                <a:lnTo>
                  <a:pt x="67060" y="21400"/>
                </a:lnTo>
                <a:lnTo>
                  <a:pt x="67100" y="21400"/>
                </a:lnTo>
                <a:lnTo>
                  <a:pt x="67100" y="21420"/>
                </a:lnTo>
                <a:lnTo>
                  <a:pt x="67120" y="21420"/>
                </a:lnTo>
                <a:lnTo>
                  <a:pt x="67120" y="21430"/>
                </a:lnTo>
                <a:lnTo>
                  <a:pt x="67130" y="21430"/>
                </a:lnTo>
                <a:lnTo>
                  <a:pt x="67130" y="21490"/>
                </a:lnTo>
                <a:lnTo>
                  <a:pt x="67120" y="21490"/>
                </a:lnTo>
                <a:lnTo>
                  <a:pt x="67120" y="21520"/>
                </a:lnTo>
                <a:lnTo>
                  <a:pt x="67090" y="21520"/>
                </a:lnTo>
                <a:lnTo>
                  <a:pt x="67090" y="21540"/>
                </a:lnTo>
                <a:lnTo>
                  <a:pt x="67060" y="21540"/>
                </a:lnTo>
                <a:lnTo>
                  <a:pt x="67060" y="21550"/>
                </a:lnTo>
                <a:lnTo>
                  <a:pt x="67030" y="21550"/>
                </a:lnTo>
                <a:lnTo>
                  <a:pt x="67030" y="21570"/>
                </a:lnTo>
                <a:lnTo>
                  <a:pt x="67010" y="21570"/>
                </a:lnTo>
                <a:lnTo>
                  <a:pt x="67010" y="21580"/>
                </a:lnTo>
                <a:lnTo>
                  <a:pt x="66970" y="21580"/>
                </a:lnTo>
                <a:lnTo>
                  <a:pt x="66970" y="21570"/>
                </a:lnTo>
                <a:lnTo>
                  <a:pt x="66950" y="21570"/>
                </a:lnTo>
                <a:lnTo>
                  <a:pt x="66950" y="21550"/>
                </a:lnTo>
                <a:lnTo>
                  <a:pt x="66940" y="21550"/>
                </a:lnTo>
                <a:lnTo>
                  <a:pt x="66940" y="21420"/>
                </a:lnTo>
                <a:lnTo>
                  <a:pt x="66950" y="21420"/>
                </a:lnTo>
                <a:lnTo>
                  <a:pt x="66950" y="21400"/>
                </a:lnTo>
                <a:lnTo>
                  <a:pt x="66980" y="21400"/>
                </a:lnTo>
                <a:lnTo>
                  <a:pt x="66980" y="21390"/>
                </a:lnTo>
                <a:lnTo>
                  <a:pt x="67060" y="21390"/>
                </a:lnTo>
                <a:close/>
                <a:moveTo>
                  <a:pt x="67590" y="23460"/>
                </a:moveTo>
                <a:lnTo>
                  <a:pt x="67590" y="23480"/>
                </a:lnTo>
                <a:lnTo>
                  <a:pt x="67600" y="23480"/>
                </a:lnTo>
                <a:lnTo>
                  <a:pt x="67600" y="23570"/>
                </a:lnTo>
                <a:lnTo>
                  <a:pt x="67620" y="23570"/>
                </a:lnTo>
                <a:lnTo>
                  <a:pt x="67620" y="23580"/>
                </a:lnTo>
                <a:lnTo>
                  <a:pt x="67630" y="23580"/>
                </a:lnTo>
                <a:lnTo>
                  <a:pt x="67630" y="23610"/>
                </a:lnTo>
                <a:lnTo>
                  <a:pt x="67650" y="23610"/>
                </a:lnTo>
                <a:lnTo>
                  <a:pt x="67650" y="23630"/>
                </a:lnTo>
                <a:lnTo>
                  <a:pt x="67630" y="23630"/>
                </a:lnTo>
                <a:lnTo>
                  <a:pt x="67630" y="23640"/>
                </a:lnTo>
                <a:lnTo>
                  <a:pt x="67620" y="23640"/>
                </a:lnTo>
                <a:lnTo>
                  <a:pt x="67620" y="23660"/>
                </a:lnTo>
                <a:lnTo>
                  <a:pt x="67600" y="23660"/>
                </a:lnTo>
                <a:lnTo>
                  <a:pt x="67600" y="23670"/>
                </a:lnTo>
                <a:lnTo>
                  <a:pt x="67590" y="23670"/>
                </a:lnTo>
                <a:lnTo>
                  <a:pt x="67590" y="23710"/>
                </a:lnTo>
                <a:lnTo>
                  <a:pt x="67570" y="23710"/>
                </a:lnTo>
                <a:lnTo>
                  <a:pt x="67570" y="23730"/>
                </a:lnTo>
                <a:lnTo>
                  <a:pt x="67510" y="23730"/>
                </a:lnTo>
                <a:lnTo>
                  <a:pt x="67510" y="23740"/>
                </a:lnTo>
                <a:lnTo>
                  <a:pt x="67500" y="23740"/>
                </a:lnTo>
                <a:lnTo>
                  <a:pt x="67500" y="23760"/>
                </a:lnTo>
                <a:lnTo>
                  <a:pt x="67450" y="23760"/>
                </a:lnTo>
                <a:lnTo>
                  <a:pt x="67450" y="23730"/>
                </a:lnTo>
                <a:lnTo>
                  <a:pt x="67440" y="23730"/>
                </a:lnTo>
                <a:lnTo>
                  <a:pt x="67440" y="23700"/>
                </a:lnTo>
                <a:lnTo>
                  <a:pt x="67430" y="23700"/>
                </a:lnTo>
                <a:lnTo>
                  <a:pt x="67430" y="23690"/>
                </a:lnTo>
                <a:lnTo>
                  <a:pt x="67410" y="23690"/>
                </a:lnTo>
                <a:lnTo>
                  <a:pt x="67410" y="23670"/>
                </a:lnTo>
                <a:lnTo>
                  <a:pt x="67400" y="23670"/>
                </a:lnTo>
                <a:lnTo>
                  <a:pt x="67400" y="23660"/>
                </a:lnTo>
                <a:lnTo>
                  <a:pt x="67380" y="23660"/>
                </a:lnTo>
                <a:lnTo>
                  <a:pt x="67380" y="23610"/>
                </a:lnTo>
                <a:lnTo>
                  <a:pt x="67400" y="23610"/>
                </a:lnTo>
                <a:lnTo>
                  <a:pt x="67400" y="23550"/>
                </a:lnTo>
                <a:lnTo>
                  <a:pt x="67430" y="23550"/>
                </a:lnTo>
                <a:lnTo>
                  <a:pt x="67430" y="23540"/>
                </a:lnTo>
                <a:lnTo>
                  <a:pt x="67460" y="23540"/>
                </a:lnTo>
                <a:lnTo>
                  <a:pt x="67460" y="23520"/>
                </a:lnTo>
                <a:lnTo>
                  <a:pt x="67480" y="23520"/>
                </a:lnTo>
                <a:lnTo>
                  <a:pt x="67480" y="23510"/>
                </a:lnTo>
                <a:lnTo>
                  <a:pt x="67500" y="23510"/>
                </a:lnTo>
                <a:lnTo>
                  <a:pt x="67500" y="23480"/>
                </a:lnTo>
                <a:lnTo>
                  <a:pt x="67510" y="23480"/>
                </a:lnTo>
                <a:lnTo>
                  <a:pt x="67510" y="23460"/>
                </a:lnTo>
                <a:lnTo>
                  <a:pt x="67590" y="23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Água Grand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740" y="78320"/>
                </a:moveTo>
                <a:lnTo>
                  <a:pt x="38640" y="78260"/>
                </a:lnTo>
                <a:lnTo>
                  <a:pt x="38520" y="78210"/>
                </a:lnTo>
                <a:lnTo>
                  <a:pt x="38440" y="78150"/>
                </a:lnTo>
                <a:lnTo>
                  <a:pt x="38320" y="78070"/>
                </a:lnTo>
                <a:lnTo>
                  <a:pt x="38230" y="78070"/>
                </a:lnTo>
                <a:lnTo>
                  <a:pt x="38130" y="78070"/>
                </a:lnTo>
                <a:lnTo>
                  <a:pt x="38030" y="78110"/>
                </a:lnTo>
                <a:lnTo>
                  <a:pt x="37890" y="78130"/>
                </a:lnTo>
                <a:lnTo>
                  <a:pt x="37750" y="78170"/>
                </a:lnTo>
                <a:lnTo>
                  <a:pt x="37570" y="78160"/>
                </a:lnTo>
                <a:lnTo>
                  <a:pt x="37460" y="78170"/>
                </a:lnTo>
                <a:lnTo>
                  <a:pt x="37330" y="78120"/>
                </a:lnTo>
                <a:lnTo>
                  <a:pt x="37250" y="78040"/>
                </a:lnTo>
                <a:lnTo>
                  <a:pt x="37180" y="77960"/>
                </a:lnTo>
                <a:lnTo>
                  <a:pt x="37090" y="77890"/>
                </a:lnTo>
                <a:lnTo>
                  <a:pt x="37000" y="77880"/>
                </a:lnTo>
                <a:lnTo>
                  <a:pt x="36870" y="77850"/>
                </a:lnTo>
                <a:lnTo>
                  <a:pt x="36730" y="77820"/>
                </a:lnTo>
                <a:lnTo>
                  <a:pt x="36620" y="77830"/>
                </a:lnTo>
                <a:lnTo>
                  <a:pt x="36470" y="77870"/>
                </a:lnTo>
                <a:lnTo>
                  <a:pt x="36380" y="77880"/>
                </a:lnTo>
                <a:lnTo>
                  <a:pt x="36410" y="77850"/>
                </a:lnTo>
                <a:lnTo>
                  <a:pt x="36460" y="77770"/>
                </a:lnTo>
                <a:lnTo>
                  <a:pt x="36490" y="77670"/>
                </a:lnTo>
                <a:lnTo>
                  <a:pt x="36540" y="77600"/>
                </a:lnTo>
                <a:lnTo>
                  <a:pt x="36570" y="77510"/>
                </a:lnTo>
                <a:lnTo>
                  <a:pt x="36580" y="77450"/>
                </a:lnTo>
                <a:lnTo>
                  <a:pt x="36590" y="77370"/>
                </a:lnTo>
                <a:lnTo>
                  <a:pt x="36620" y="77300"/>
                </a:lnTo>
                <a:lnTo>
                  <a:pt x="36660" y="77220"/>
                </a:lnTo>
                <a:lnTo>
                  <a:pt x="36690" y="77140"/>
                </a:lnTo>
                <a:lnTo>
                  <a:pt x="36720" y="77060"/>
                </a:lnTo>
                <a:lnTo>
                  <a:pt x="36730" y="76970"/>
                </a:lnTo>
                <a:lnTo>
                  <a:pt x="36730" y="76860"/>
                </a:lnTo>
                <a:lnTo>
                  <a:pt x="36700" y="76790"/>
                </a:lnTo>
                <a:lnTo>
                  <a:pt x="36630" y="76690"/>
                </a:lnTo>
                <a:lnTo>
                  <a:pt x="36570" y="76630"/>
                </a:lnTo>
                <a:lnTo>
                  <a:pt x="36530" y="76570"/>
                </a:lnTo>
                <a:lnTo>
                  <a:pt x="36470" y="76510"/>
                </a:lnTo>
                <a:lnTo>
                  <a:pt x="36450" y="76420"/>
                </a:lnTo>
                <a:lnTo>
                  <a:pt x="36460" y="76320"/>
                </a:lnTo>
                <a:lnTo>
                  <a:pt x="36510" y="76290"/>
                </a:lnTo>
                <a:lnTo>
                  <a:pt x="36590" y="76240"/>
                </a:lnTo>
                <a:lnTo>
                  <a:pt x="36660" y="76160"/>
                </a:lnTo>
                <a:lnTo>
                  <a:pt x="36710" y="76050"/>
                </a:lnTo>
                <a:lnTo>
                  <a:pt x="36740" y="75950"/>
                </a:lnTo>
                <a:lnTo>
                  <a:pt x="36760" y="75840"/>
                </a:lnTo>
                <a:lnTo>
                  <a:pt x="36770" y="75750"/>
                </a:lnTo>
                <a:lnTo>
                  <a:pt x="36770" y="75600"/>
                </a:lnTo>
                <a:lnTo>
                  <a:pt x="36760" y="75470"/>
                </a:lnTo>
                <a:lnTo>
                  <a:pt x="36740" y="75360"/>
                </a:lnTo>
                <a:lnTo>
                  <a:pt x="36710" y="75260"/>
                </a:lnTo>
                <a:lnTo>
                  <a:pt x="36650" y="75200"/>
                </a:lnTo>
                <a:lnTo>
                  <a:pt x="36590" y="75150"/>
                </a:lnTo>
                <a:lnTo>
                  <a:pt x="36540" y="75100"/>
                </a:lnTo>
                <a:lnTo>
                  <a:pt x="36480" y="75050"/>
                </a:lnTo>
                <a:lnTo>
                  <a:pt x="36430" y="74970"/>
                </a:lnTo>
                <a:lnTo>
                  <a:pt x="36420" y="74900"/>
                </a:lnTo>
                <a:lnTo>
                  <a:pt x="36410" y="74830"/>
                </a:lnTo>
                <a:lnTo>
                  <a:pt x="36350" y="74780"/>
                </a:lnTo>
                <a:lnTo>
                  <a:pt x="36290" y="74710"/>
                </a:lnTo>
                <a:lnTo>
                  <a:pt x="36260" y="74620"/>
                </a:lnTo>
                <a:lnTo>
                  <a:pt x="36260" y="74490"/>
                </a:lnTo>
                <a:lnTo>
                  <a:pt x="36310" y="74420"/>
                </a:lnTo>
                <a:lnTo>
                  <a:pt x="36300" y="74350"/>
                </a:lnTo>
                <a:lnTo>
                  <a:pt x="36430" y="74350"/>
                </a:lnTo>
                <a:lnTo>
                  <a:pt x="36430" y="74360"/>
                </a:lnTo>
                <a:lnTo>
                  <a:pt x="36470" y="74360"/>
                </a:lnTo>
                <a:lnTo>
                  <a:pt x="36470" y="74380"/>
                </a:lnTo>
                <a:lnTo>
                  <a:pt x="36520" y="74380"/>
                </a:lnTo>
                <a:lnTo>
                  <a:pt x="36520" y="74410"/>
                </a:lnTo>
                <a:lnTo>
                  <a:pt x="36530" y="74410"/>
                </a:lnTo>
                <a:lnTo>
                  <a:pt x="36530" y="74420"/>
                </a:lnTo>
                <a:lnTo>
                  <a:pt x="36560" y="74420"/>
                </a:lnTo>
                <a:lnTo>
                  <a:pt x="36560" y="74440"/>
                </a:lnTo>
                <a:lnTo>
                  <a:pt x="36610" y="74440"/>
                </a:lnTo>
                <a:lnTo>
                  <a:pt x="36610" y="74420"/>
                </a:lnTo>
                <a:lnTo>
                  <a:pt x="36700" y="74420"/>
                </a:lnTo>
                <a:lnTo>
                  <a:pt x="36700" y="74410"/>
                </a:lnTo>
                <a:lnTo>
                  <a:pt x="36720" y="74410"/>
                </a:lnTo>
                <a:lnTo>
                  <a:pt x="36720" y="74390"/>
                </a:lnTo>
                <a:lnTo>
                  <a:pt x="36890" y="74390"/>
                </a:lnTo>
                <a:lnTo>
                  <a:pt x="36890" y="74410"/>
                </a:lnTo>
                <a:lnTo>
                  <a:pt x="36900" y="74410"/>
                </a:lnTo>
                <a:lnTo>
                  <a:pt x="36900" y="74470"/>
                </a:lnTo>
                <a:lnTo>
                  <a:pt x="36920" y="74470"/>
                </a:lnTo>
                <a:lnTo>
                  <a:pt x="36920" y="74500"/>
                </a:lnTo>
                <a:lnTo>
                  <a:pt x="36930" y="74500"/>
                </a:lnTo>
                <a:lnTo>
                  <a:pt x="36930" y="74510"/>
                </a:lnTo>
                <a:lnTo>
                  <a:pt x="36970" y="74510"/>
                </a:lnTo>
                <a:lnTo>
                  <a:pt x="36970" y="74530"/>
                </a:lnTo>
                <a:lnTo>
                  <a:pt x="37000" y="74530"/>
                </a:lnTo>
                <a:lnTo>
                  <a:pt x="37000" y="74510"/>
                </a:lnTo>
                <a:lnTo>
                  <a:pt x="37090" y="74510"/>
                </a:lnTo>
                <a:lnTo>
                  <a:pt x="37090" y="74500"/>
                </a:lnTo>
                <a:lnTo>
                  <a:pt x="37180" y="74500"/>
                </a:lnTo>
                <a:lnTo>
                  <a:pt x="37180" y="74480"/>
                </a:lnTo>
                <a:lnTo>
                  <a:pt x="37200" y="74480"/>
                </a:lnTo>
                <a:lnTo>
                  <a:pt x="37200" y="74470"/>
                </a:lnTo>
                <a:lnTo>
                  <a:pt x="37210" y="74470"/>
                </a:lnTo>
                <a:lnTo>
                  <a:pt x="37210" y="74480"/>
                </a:lnTo>
                <a:lnTo>
                  <a:pt x="37230" y="74480"/>
                </a:lnTo>
                <a:lnTo>
                  <a:pt x="37230" y="74560"/>
                </a:lnTo>
                <a:lnTo>
                  <a:pt x="37240" y="74560"/>
                </a:lnTo>
                <a:lnTo>
                  <a:pt x="37240" y="74570"/>
                </a:lnTo>
                <a:lnTo>
                  <a:pt x="37250" y="74570"/>
                </a:lnTo>
                <a:lnTo>
                  <a:pt x="37250" y="74630"/>
                </a:lnTo>
                <a:lnTo>
                  <a:pt x="37240" y="74630"/>
                </a:lnTo>
                <a:lnTo>
                  <a:pt x="37240" y="74640"/>
                </a:lnTo>
                <a:lnTo>
                  <a:pt x="37230" y="74640"/>
                </a:lnTo>
                <a:lnTo>
                  <a:pt x="37230" y="74670"/>
                </a:lnTo>
                <a:lnTo>
                  <a:pt x="37240" y="74670"/>
                </a:lnTo>
                <a:lnTo>
                  <a:pt x="37240" y="74690"/>
                </a:lnTo>
                <a:lnTo>
                  <a:pt x="37270" y="74690"/>
                </a:lnTo>
                <a:lnTo>
                  <a:pt x="37270" y="74700"/>
                </a:lnTo>
                <a:lnTo>
                  <a:pt x="37280" y="74700"/>
                </a:lnTo>
                <a:lnTo>
                  <a:pt x="37280" y="74730"/>
                </a:lnTo>
                <a:lnTo>
                  <a:pt x="37300" y="74730"/>
                </a:lnTo>
                <a:lnTo>
                  <a:pt x="37300" y="74750"/>
                </a:lnTo>
                <a:lnTo>
                  <a:pt x="37330" y="74750"/>
                </a:lnTo>
                <a:lnTo>
                  <a:pt x="37330" y="74780"/>
                </a:lnTo>
                <a:lnTo>
                  <a:pt x="37340" y="74780"/>
                </a:lnTo>
                <a:lnTo>
                  <a:pt x="37340" y="74840"/>
                </a:lnTo>
                <a:lnTo>
                  <a:pt x="37330" y="74840"/>
                </a:lnTo>
                <a:lnTo>
                  <a:pt x="37330" y="74850"/>
                </a:lnTo>
                <a:lnTo>
                  <a:pt x="37270" y="74850"/>
                </a:lnTo>
                <a:lnTo>
                  <a:pt x="37270" y="74840"/>
                </a:lnTo>
                <a:lnTo>
                  <a:pt x="37140" y="74840"/>
                </a:lnTo>
                <a:lnTo>
                  <a:pt x="37140" y="74850"/>
                </a:lnTo>
                <a:lnTo>
                  <a:pt x="37120" y="74850"/>
                </a:lnTo>
                <a:lnTo>
                  <a:pt x="37120" y="74860"/>
                </a:lnTo>
                <a:lnTo>
                  <a:pt x="37110" y="74860"/>
                </a:lnTo>
                <a:lnTo>
                  <a:pt x="37110" y="74880"/>
                </a:lnTo>
                <a:lnTo>
                  <a:pt x="37090" y="74880"/>
                </a:lnTo>
                <a:lnTo>
                  <a:pt x="37090" y="74950"/>
                </a:lnTo>
                <a:lnTo>
                  <a:pt x="37080" y="74950"/>
                </a:lnTo>
                <a:lnTo>
                  <a:pt x="37080" y="74970"/>
                </a:lnTo>
                <a:lnTo>
                  <a:pt x="37050" y="74970"/>
                </a:lnTo>
                <a:lnTo>
                  <a:pt x="37050" y="74980"/>
                </a:lnTo>
                <a:lnTo>
                  <a:pt x="37020" y="74980"/>
                </a:lnTo>
                <a:lnTo>
                  <a:pt x="37020" y="75000"/>
                </a:lnTo>
                <a:lnTo>
                  <a:pt x="36990" y="75000"/>
                </a:lnTo>
                <a:lnTo>
                  <a:pt x="36990" y="75010"/>
                </a:lnTo>
                <a:lnTo>
                  <a:pt x="36970" y="75010"/>
                </a:lnTo>
                <a:lnTo>
                  <a:pt x="36970" y="75030"/>
                </a:lnTo>
                <a:lnTo>
                  <a:pt x="36870" y="75030"/>
                </a:lnTo>
                <a:lnTo>
                  <a:pt x="36870" y="75040"/>
                </a:lnTo>
                <a:lnTo>
                  <a:pt x="36860" y="75040"/>
                </a:lnTo>
                <a:lnTo>
                  <a:pt x="36860" y="75130"/>
                </a:lnTo>
                <a:lnTo>
                  <a:pt x="36840" y="75130"/>
                </a:lnTo>
                <a:lnTo>
                  <a:pt x="36840" y="75220"/>
                </a:lnTo>
                <a:lnTo>
                  <a:pt x="36830" y="75220"/>
                </a:lnTo>
                <a:lnTo>
                  <a:pt x="36830" y="75310"/>
                </a:lnTo>
                <a:lnTo>
                  <a:pt x="36840" y="75310"/>
                </a:lnTo>
                <a:lnTo>
                  <a:pt x="36840" y="75360"/>
                </a:lnTo>
                <a:lnTo>
                  <a:pt x="36860" y="75360"/>
                </a:lnTo>
                <a:lnTo>
                  <a:pt x="36860" y="75420"/>
                </a:lnTo>
                <a:lnTo>
                  <a:pt x="36870" y="75420"/>
                </a:lnTo>
                <a:lnTo>
                  <a:pt x="36870" y="75480"/>
                </a:lnTo>
                <a:lnTo>
                  <a:pt x="36890" y="75480"/>
                </a:lnTo>
                <a:lnTo>
                  <a:pt x="36890" y="75530"/>
                </a:lnTo>
                <a:lnTo>
                  <a:pt x="36900" y="75530"/>
                </a:lnTo>
                <a:lnTo>
                  <a:pt x="36900" y="75540"/>
                </a:lnTo>
                <a:lnTo>
                  <a:pt x="36920" y="75540"/>
                </a:lnTo>
                <a:lnTo>
                  <a:pt x="36920" y="75560"/>
                </a:lnTo>
                <a:lnTo>
                  <a:pt x="36950" y="75560"/>
                </a:lnTo>
                <a:lnTo>
                  <a:pt x="36950" y="75590"/>
                </a:lnTo>
                <a:lnTo>
                  <a:pt x="36960" y="75590"/>
                </a:lnTo>
                <a:lnTo>
                  <a:pt x="36960" y="75600"/>
                </a:lnTo>
                <a:lnTo>
                  <a:pt x="36970" y="75600"/>
                </a:lnTo>
                <a:lnTo>
                  <a:pt x="36970" y="75620"/>
                </a:lnTo>
                <a:lnTo>
                  <a:pt x="37000" y="75620"/>
                </a:lnTo>
                <a:lnTo>
                  <a:pt x="37000" y="75630"/>
                </a:lnTo>
                <a:lnTo>
                  <a:pt x="37030" y="75630"/>
                </a:lnTo>
                <a:lnTo>
                  <a:pt x="37030" y="75640"/>
                </a:lnTo>
                <a:lnTo>
                  <a:pt x="37080" y="75640"/>
                </a:lnTo>
                <a:lnTo>
                  <a:pt x="37080" y="75660"/>
                </a:lnTo>
                <a:lnTo>
                  <a:pt x="37090" y="75660"/>
                </a:lnTo>
                <a:lnTo>
                  <a:pt x="37090" y="75670"/>
                </a:lnTo>
                <a:lnTo>
                  <a:pt x="37140" y="75670"/>
                </a:lnTo>
                <a:lnTo>
                  <a:pt x="37140" y="75660"/>
                </a:lnTo>
                <a:lnTo>
                  <a:pt x="37150" y="75660"/>
                </a:lnTo>
                <a:lnTo>
                  <a:pt x="37150" y="75670"/>
                </a:lnTo>
                <a:lnTo>
                  <a:pt x="37180" y="75670"/>
                </a:lnTo>
                <a:lnTo>
                  <a:pt x="37180" y="75660"/>
                </a:lnTo>
                <a:lnTo>
                  <a:pt x="37200" y="75660"/>
                </a:lnTo>
                <a:lnTo>
                  <a:pt x="37200" y="75640"/>
                </a:lnTo>
                <a:lnTo>
                  <a:pt x="37210" y="75640"/>
                </a:lnTo>
                <a:lnTo>
                  <a:pt x="37210" y="75630"/>
                </a:lnTo>
                <a:lnTo>
                  <a:pt x="37230" y="75630"/>
                </a:lnTo>
                <a:lnTo>
                  <a:pt x="37230" y="75620"/>
                </a:lnTo>
                <a:lnTo>
                  <a:pt x="37270" y="75620"/>
                </a:lnTo>
                <a:lnTo>
                  <a:pt x="37270" y="75600"/>
                </a:lnTo>
                <a:lnTo>
                  <a:pt x="37280" y="75600"/>
                </a:lnTo>
                <a:lnTo>
                  <a:pt x="37280" y="75540"/>
                </a:lnTo>
                <a:lnTo>
                  <a:pt x="37340" y="75540"/>
                </a:lnTo>
                <a:lnTo>
                  <a:pt x="37340" y="75560"/>
                </a:lnTo>
                <a:lnTo>
                  <a:pt x="37400" y="75560"/>
                </a:lnTo>
                <a:lnTo>
                  <a:pt x="37400" y="75570"/>
                </a:lnTo>
                <a:lnTo>
                  <a:pt x="37450" y="75570"/>
                </a:lnTo>
                <a:lnTo>
                  <a:pt x="37450" y="75590"/>
                </a:lnTo>
                <a:lnTo>
                  <a:pt x="37480" y="75590"/>
                </a:lnTo>
                <a:lnTo>
                  <a:pt x="37480" y="75600"/>
                </a:lnTo>
                <a:lnTo>
                  <a:pt x="37490" y="75600"/>
                </a:lnTo>
                <a:lnTo>
                  <a:pt x="37490" y="75620"/>
                </a:lnTo>
                <a:lnTo>
                  <a:pt x="37500" y="75620"/>
                </a:lnTo>
                <a:lnTo>
                  <a:pt x="37500" y="75640"/>
                </a:lnTo>
                <a:lnTo>
                  <a:pt x="37520" y="75640"/>
                </a:lnTo>
                <a:lnTo>
                  <a:pt x="37520" y="75660"/>
                </a:lnTo>
                <a:lnTo>
                  <a:pt x="37530" y="75660"/>
                </a:lnTo>
                <a:lnTo>
                  <a:pt x="37530" y="75690"/>
                </a:lnTo>
                <a:lnTo>
                  <a:pt x="37550" y="75690"/>
                </a:lnTo>
                <a:lnTo>
                  <a:pt x="37550" y="75700"/>
                </a:lnTo>
                <a:lnTo>
                  <a:pt x="37560" y="75700"/>
                </a:lnTo>
                <a:lnTo>
                  <a:pt x="37560" y="75720"/>
                </a:lnTo>
                <a:lnTo>
                  <a:pt x="37580" y="75720"/>
                </a:lnTo>
                <a:lnTo>
                  <a:pt x="37580" y="75760"/>
                </a:lnTo>
                <a:lnTo>
                  <a:pt x="37560" y="75760"/>
                </a:lnTo>
                <a:lnTo>
                  <a:pt x="37560" y="75840"/>
                </a:lnTo>
                <a:lnTo>
                  <a:pt x="37550" y="75840"/>
                </a:lnTo>
                <a:lnTo>
                  <a:pt x="37550" y="75870"/>
                </a:lnTo>
                <a:lnTo>
                  <a:pt x="37530" y="75870"/>
                </a:lnTo>
                <a:lnTo>
                  <a:pt x="37530" y="75880"/>
                </a:lnTo>
                <a:lnTo>
                  <a:pt x="37500" y="75880"/>
                </a:lnTo>
                <a:lnTo>
                  <a:pt x="37500" y="75890"/>
                </a:lnTo>
                <a:lnTo>
                  <a:pt x="37480" y="75890"/>
                </a:lnTo>
                <a:lnTo>
                  <a:pt x="37480" y="75910"/>
                </a:lnTo>
                <a:lnTo>
                  <a:pt x="37460" y="75910"/>
                </a:lnTo>
                <a:lnTo>
                  <a:pt x="37460" y="75920"/>
                </a:lnTo>
                <a:lnTo>
                  <a:pt x="37450" y="75920"/>
                </a:lnTo>
                <a:lnTo>
                  <a:pt x="37450" y="75940"/>
                </a:lnTo>
                <a:lnTo>
                  <a:pt x="37430" y="75940"/>
                </a:lnTo>
                <a:lnTo>
                  <a:pt x="37430" y="75970"/>
                </a:lnTo>
                <a:lnTo>
                  <a:pt x="37420" y="75970"/>
                </a:lnTo>
                <a:lnTo>
                  <a:pt x="37420" y="75980"/>
                </a:lnTo>
                <a:lnTo>
                  <a:pt x="37400" y="75980"/>
                </a:lnTo>
                <a:lnTo>
                  <a:pt x="37400" y="76030"/>
                </a:lnTo>
                <a:lnTo>
                  <a:pt x="37390" y="76030"/>
                </a:lnTo>
                <a:lnTo>
                  <a:pt x="37390" y="76060"/>
                </a:lnTo>
                <a:lnTo>
                  <a:pt x="37370" y="76060"/>
                </a:lnTo>
                <a:lnTo>
                  <a:pt x="37370" y="76070"/>
                </a:lnTo>
                <a:lnTo>
                  <a:pt x="37360" y="76070"/>
                </a:lnTo>
                <a:lnTo>
                  <a:pt x="37360" y="76090"/>
                </a:lnTo>
                <a:lnTo>
                  <a:pt x="37340" y="76090"/>
                </a:lnTo>
                <a:lnTo>
                  <a:pt x="37340" y="76130"/>
                </a:lnTo>
                <a:lnTo>
                  <a:pt x="37330" y="76130"/>
                </a:lnTo>
                <a:lnTo>
                  <a:pt x="37330" y="76220"/>
                </a:lnTo>
                <a:lnTo>
                  <a:pt x="37340" y="76220"/>
                </a:lnTo>
                <a:lnTo>
                  <a:pt x="37340" y="76310"/>
                </a:lnTo>
                <a:lnTo>
                  <a:pt x="37360" y="76310"/>
                </a:lnTo>
                <a:lnTo>
                  <a:pt x="37360" y="76340"/>
                </a:lnTo>
                <a:lnTo>
                  <a:pt x="37370" y="76340"/>
                </a:lnTo>
                <a:lnTo>
                  <a:pt x="37370" y="76400"/>
                </a:lnTo>
                <a:lnTo>
                  <a:pt x="37390" y="76400"/>
                </a:lnTo>
                <a:lnTo>
                  <a:pt x="37390" y="76420"/>
                </a:lnTo>
                <a:lnTo>
                  <a:pt x="37420" y="76420"/>
                </a:lnTo>
                <a:lnTo>
                  <a:pt x="37420" y="76440"/>
                </a:lnTo>
                <a:lnTo>
                  <a:pt x="37430" y="76440"/>
                </a:lnTo>
                <a:lnTo>
                  <a:pt x="37430" y="76470"/>
                </a:lnTo>
                <a:lnTo>
                  <a:pt x="37450" y="76470"/>
                </a:lnTo>
                <a:lnTo>
                  <a:pt x="37450" y="76480"/>
                </a:lnTo>
                <a:lnTo>
                  <a:pt x="37460" y="76480"/>
                </a:lnTo>
                <a:lnTo>
                  <a:pt x="37460" y="76500"/>
                </a:lnTo>
                <a:lnTo>
                  <a:pt x="37480" y="76500"/>
                </a:lnTo>
                <a:lnTo>
                  <a:pt x="37480" y="76530"/>
                </a:lnTo>
                <a:lnTo>
                  <a:pt x="37490" y="76530"/>
                </a:lnTo>
                <a:lnTo>
                  <a:pt x="37490" y="76560"/>
                </a:lnTo>
                <a:lnTo>
                  <a:pt x="37500" y="76560"/>
                </a:lnTo>
                <a:lnTo>
                  <a:pt x="37500" y="76590"/>
                </a:lnTo>
                <a:lnTo>
                  <a:pt x="37520" y="76590"/>
                </a:lnTo>
                <a:lnTo>
                  <a:pt x="37520" y="76600"/>
                </a:lnTo>
                <a:lnTo>
                  <a:pt x="37550" y="76600"/>
                </a:lnTo>
                <a:lnTo>
                  <a:pt x="37550" y="76620"/>
                </a:lnTo>
                <a:lnTo>
                  <a:pt x="37580" y="76620"/>
                </a:lnTo>
                <a:lnTo>
                  <a:pt x="37580" y="76630"/>
                </a:lnTo>
                <a:lnTo>
                  <a:pt x="37590" y="76630"/>
                </a:lnTo>
                <a:lnTo>
                  <a:pt x="37590" y="76650"/>
                </a:lnTo>
                <a:lnTo>
                  <a:pt x="37640" y="76650"/>
                </a:lnTo>
                <a:lnTo>
                  <a:pt x="37640" y="76660"/>
                </a:lnTo>
                <a:lnTo>
                  <a:pt x="37680" y="76660"/>
                </a:lnTo>
                <a:lnTo>
                  <a:pt x="37680" y="76670"/>
                </a:lnTo>
                <a:lnTo>
                  <a:pt x="37770" y="76670"/>
                </a:lnTo>
                <a:lnTo>
                  <a:pt x="37770" y="76690"/>
                </a:lnTo>
                <a:lnTo>
                  <a:pt x="37860" y="76690"/>
                </a:lnTo>
                <a:lnTo>
                  <a:pt x="37860" y="76700"/>
                </a:lnTo>
                <a:lnTo>
                  <a:pt x="37950" y="76700"/>
                </a:lnTo>
                <a:lnTo>
                  <a:pt x="37950" y="76690"/>
                </a:lnTo>
                <a:lnTo>
                  <a:pt x="37980" y="76690"/>
                </a:lnTo>
                <a:lnTo>
                  <a:pt x="37980" y="76670"/>
                </a:lnTo>
                <a:lnTo>
                  <a:pt x="37990" y="76670"/>
                </a:lnTo>
                <a:lnTo>
                  <a:pt x="37990" y="76650"/>
                </a:lnTo>
                <a:lnTo>
                  <a:pt x="38010" y="76650"/>
                </a:lnTo>
                <a:lnTo>
                  <a:pt x="38010" y="76590"/>
                </a:lnTo>
                <a:lnTo>
                  <a:pt x="38020" y="76590"/>
                </a:lnTo>
                <a:lnTo>
                  <a:pt x="38020" y="76500"/>
                </a:lnTo>
                <a:lnTo>
                  <a:pt x="38030" y="76500"/>
                </a:lnTo>
                <a:lnTo>
                  <a:pt x="38030" y="76480"/>
                </a:lnTo>
                <a:lnTo>
                  <a:pt x="38050" y="76480"/>
                </a:lnTo>
                <a:lnTo>
                  <a:pt x="38050" y="76450"/>
                </a:lnTo>
                <a:lnTo>
                  <a:pt x="38060" y="76450"/>
                </a:lnTo>
                <a:lnTo>
                  <a:pt x="38060" y="76400"/>
                </a:lnTo>
                <a:lnTo>
                  <a:pt x="38080" y="76400"/>
                </a:lnTo>
                <a:lnTo>
                  <a:pt x="38080" y="76350"/>
                </a:lnTo>
                <a:lnTo>
                  <a:pt x="38090" y="76350"/>
                </a:lnTo>
                <a:lnTo>
                  <a:pt x="38090" y="76260"/>
                </a:lnTo>
                <a:lnTo>
                  <a:pt x="38110" y="76260"/>
                </a:lnTo>
                <a:lnTo>
                  <a:pt x="38110" y="76220"/>
                </a:lnTo>
                <a:lnTo>
                  <a:pt x="38150" y="76220"/>
                </a:lnTo>
                <a:lnTo>
                  <a:pt x="38150" y="76230"/>
                </a:lnTo>
                <a:lnTo>
                  <a:pt x="38170" y="76230"/>
                </a:lnTo>
                <a:lnTo>
                  <a:pt x="38170" y="76290"/>
                </a:lnTo>
                <a:lnTo>
                  <a:pt x="38180" y="76290"/>
                </a:lnTo>
                <a:lnTo>
                  <a:pt x="38180" y="76310"/>
                </a:lnTo>
                <a:lnTo>
                  <a:pt x="38200" y="76310"/>
                </a:lnTo>
                <a:lnTo>
                  <a:pt x="38200" y="76320"/>
                </a:lnTo>
                <a:lnTo>
                  <a:pt x="38210" y="76320"/>
                </a:lnTo>
                <a:lnTo>
                  <a:pt x="38210" y="76340"/>
                </a:lnTo>
                <a:lnTo>
                  <a:pt x="38260" y="76340"/>
                </a:lnTo>
                <a:lnTo>
                  <a:pt x="38260" y="76350"/>
                </a:lnTo>
                <a:lnTo>
                  <a:pt x="38280" y="76350"/>
                </a:lnTo>
                <a:lnTo>
                  <a:pt x="38280" y="76380"/>
                </a:lnTo>
                <a:lnTo>
                  <a:pt x="38300" y="76380"/>
                </a:lnTo>
                <a:lnTo>
                  <a:pt x="38300" y="76410"/>
                </a:lnTo>
                <a:lnTo>
                  <a:pt x="38310" y="76410"/>
                </a:lnTo>
                <a:lnTo>
                  <a:pt x="38310" y="76470"/>
                </a:lnTo>
                <a:lnTo>
                  <a:pt x="38330" y="76470"/>
                </a:lnTo>
                <a:lnTo>
                  <a:pt x="38330" y="76530"/>
                </a:lnTo>
                <a:lnTo>
                  <a:pt x="38340" y="76530"/>
                </a:lnTo>
                <a:lnTo>
                  <a:pt x="38340" y="76590"/>
                </a:lnTo>
                <a:lnTo>
                  <a:pt x="38360" y="76590"/>
                </a:lnTo>
                <a:lnTo>
                  <a:pt x="38360" y="76620"/>
                </a:lnTo>
                <a:lnTo>
                  <a:pt x="38340" y="76620"/>
                </a:lnTo>
                <a:lnTo>
                  <a:pt x="38340" y="76660"/>
                </a:lnTo>
                <a:lnTo>
                  <a:pt x="38360" y="76660"/>
                </a:lnTo>
                <a:lnTo>
                  <a:pt x="38360" y="76670"/>
                </a:lnTo>
                <a:lnTo>
                  <a:pt x="38340" y="76670"/>
                </a:lnTo>
                <a:lnTo>
                  <a:pt x="38340" y="76720"/>
                </a:lnTo>
                <a:lnTo>
                  <a:pt x="38360" y="76720"/>
                </a:lnTo>
                <a:lnTo>
                  <a:pt x="38360" y="76750"/>
                </a:lnTo>
                <a:lnTo>
                  <a:pt x="38340" y="76750"/>
                </a:lnTo>
                <a:lnTo>
                  <a:pt x="38340" y="76760"/>
                </a:lnTo>
                <a:lnTo>
                  <a:pt x="38360" y="76760"/>
                </a:lnTo>
                <a:lnTo>
                  <a:pt x="38360" y="76780"/>
                </a:lnTo>
                <a:lnTo>
                  <a:pt x="38330" y="76780"/>
                </a:lnTo>
                <a:lnTo>
                  <a:pt x="38330" y="76820"/>
                </a:lnTo>
                <a:lnTo>
                  <a:pt x="38310" y="76820"/>
                </a:lnTo>
                <a:lnTo>
                  <a:pt x="38310" y="76840"/>
                </a:lnTo>
                <a:lnTo>
                  <a:pt x="38300" y="76840"/>
                </a:lnTo>
                <a:lnTo>
                  <a:pt x="38300" y="76880"/>
                </a:lnTo>
                <a:lnTo>
                  <a:pt x="38280" y="76880"/>
                </a:lnTo>
                <a:lnTo>
                  <a:pt x="38280" y="76900"/>
                </a:lnTo>
                <a:lnTo>
                  <a:pt x="38270" y="76900"/>
                </a:lnTo>
                <a:lnTo>
                  <a:pt x="38270" y="77010"/>
                </a:lnTo>
                <a:lnTo>
                  <a:pt x="38280" y="77010"/>
                </a:lnTo>
                <a:lnTo>
                  <a:pt x="38280" y="77030"/>
                </a:lnTo>
                <a:lnTo>
                  <a:pt x="38300" y="77030"/>
                </a:lnTo>
                <a:lnTo>
                  <a:pt x="38300" y="77040"/>
                </a:lnTo>
                <a:lnTo>
                  <a:pt x="38310" y="77040"/>
                </a:lnTo>
                <a:lnTo>
                  <a:pt x="38310" y="77060"/>
                </a:lnTo>
                <a:lnTo>
                  <a:pt x="38360" y="77060"/>
                </a:lnTo>
                <a:lnTo>
                  <a:pt x="38360" y="77070"/>
                </a:lnTo>
                <a:lnTo>
                  <a:pt x="38420" y="77070"/>
                </a:lnTo>
                <a:lnTo>
                  <a:pt x="38420" y="77200"/>
                </a:lnTo>
                <a:lnTo>
                  <a:pt x="38400" y="77200"/>
                </a:lnTo>
                <a:lnTo>
                  <a:pt x="38400" y="77250"/>
                </a:lnTo>
                <a:lnTo>
                  <a:pt x="38390" y="77250"/>
                </a:lnTo>
                <a:lnTo>
                  <a:pt x="38390" y="77310"/>
                </a:lnTo>
                <a:lnTo>
                  <a:pt x="38400" y="77310"/>
                </a:lnTo>
                <a:lnTo>
                  <a:pt x="38400" y="77370"/>
                </a:lnTo>
                <a:lnTo>
                  <a:pt x="38420" y="77370"/>
                </a:lnTo>
                <a:lnTo>
                  <a:pt x="38420" y="77380"/>
                </a:lnTo>
                <a:lnTo>
                  <a:pt x="38400" y="77380"/>
                </a:lnTo>
                <a:lnTo>
                  <a:pt x="38400" y="77440"/>
                </a:lnTo>
                <a:lnTo>
                  <a:pt x="38390" y="77440"/>
                </a:lnTo>
                <a:lnTo>
                  <a:pt x="38390" y="77450"/>
                </a:lnTo>
                <a:lnTo>
                  <a:pt x="38370" y="77450"/>
                </a:lnTo>
                <a:lnTo>
                  <a:pt x="38370" y="77480"/>
                </a:lnTo>
                <a:lnTo>
                  <a:pt x="38390" y="77480"/>
                </a:lnTo>
                <a:lnTo>
                  <a:pt x="38390" y="77500"/>
                </a:lnTo>
                <a:lnTo>
                  <a:pt x="38370" y="77500"/>
                </a:lnTo>
                <a:lnTo>
                  <a:pt x="38370" y="77530"/>
                </a:lnTo>
                <a:lnTo>
                  <a:pt x="38360" y="77530"/>
                </a:lnTo>
                <a:lnTo>
                  <a:pt x="38360" y="77570"/>
                </a:lnTo>
                <a:lnTo>
                  <a:pt x="38340" y="77570"/>
                </a:lnTo>
                <a:lnTo>
                  <a:pt x="38340" y="77620"/>
                </a:lnTo>
                <a:lnTo>
                  <a:pt x="38330" y="77620"/>
                </a:lnTo>
                <a:lnTo>
                  <a:pt x="38330" y="77720"/>
                </a:lnTo>
                <a:lnTo>
                  <a:pt x="38340" y="77720"/>
                </a:lnTo>
                <a:lnTo>
                  <a:pt x="38340" y="77750"/>
                </a:lnTo>
                <a:lnTo>
                  <a:pt x="38360" y="77750"/>
                </a:lnTo>
                <a:lnTo>
                  <a:pt x="38360" y="77850"/>
                </a:lnTo>
                <a:lnTo>
                  <a:pt x="38370" y="77850"/>
                </a:lnTo>
                <a:lnTo>
                  <a:pt x="38370" y="77870"/>
                </a:lnTo>
                <a:lnTo>
                  <a:pt x="38400" y="77870"/>
                </a:lnTo>
                <a:lnTo>
                  <a:pt x="38400" y="77900"/>
                </a:lnTo>
                <a:lnTo>
                  <a:pt x="38420" y="77900"/>
                </a:lnTo>
                <a:lnTo>
                  <a:pt x="38420" y="77910"/>
                </a:lnTo>
                <a:lnTo>
                  <a:pt x="38430" y="77910"/>
                </a:lnTo>
                <a:lnTo>
                  <a:pt x="38430" y="77930"/>
                </a:lnTo>
                <a:lnTo>
                  <a:pt x="38450" y="77930"/>
                </a:lnTo>
                <a:lnTo>
                  <a:pt x="38450" y="77940"/>
                </a:lnTo>
                <a:lnTo>
                  <a:pt x="38460" y="77940"/>
                </a:lnTo>
                <a:lnTo>
                  <a:pt x="38460" y="77960"/>
                </a:lnTo>
                <a:lnTo>
                  <a:pt x="38480" y="77960"/>
                </a:lnTo>
                <a:lnTo>
                  <a:pt x="38480" y="77970"/>
                </a:lnTo>
                <a:lnTo>
                  <a:pt x="38490" y="77970"/>
                </a:lnTo>
                <a:lnTo>
                  <a:pt x="38490" y="77980"/>
                </a:lnTo>
                <a:lnTo>
                  <a:pt x="38530" y="77980"/>
                </a:lnTo>
                <a:lnTo>
                  <a:pt x="38530" y="78000"/>
                </a:lnTo>
                <a:lnTo>
                  <a:pt x="38560" y="78000"/>
                </a:lnTo>
                <a:lnTo>
                  <a:pt x="38560" y="77980"/>
                </a:lnTo>
                <a:lnTo>
                  <a:pt x="38580" y="77980"/>
                </a:lnTo>
                <a:lnTo>
                  <a:pt x="38580" y="77960"/>
                </a:lnTo>
                <a:lnTo>
                  <a:pt x="38590" y="77960"/>
                </a:lnTo>
                <a:lnTo>
                  <a:pt x="38590" y="77970"/>
                </a:lnTo>
                <a:lnTo>
                  <a:pt x="38610" y="77970"/>
                </a:lnTo>
                <a:lnTo>
                  <a:pt x="38610" y="77980"/>
                </a:lnTo>
                <a:lnTo>
                  <a:pt x="38640" y="77980"/>
                </a:lnTo>
                <a:lnTo>
                  <a:pt x="38640" y="78040"/>
                </a:lnTo>
                <a:lnTo>
                  <a:pt x="38650" y="78040"/>
                </a:lnTo>
                <a:lnTo>
                  <a:pt x="38650" y="78060"/>
                </a:lnTo>
                <a:lnTo>
                  <a:pt x="38670" y="78060"/>
                </a:lnTo>
                <a:lnTo>
                  <a:pt x="38670" y="78070"/>
                </a:lnTo>
                <a:lnTo>
                  <a:pt x="38680" y="78070"/>
                </a:lnTo>
                <a:lnTo>
                  <a:pt x="38680" y="78090"/>
                </a:lnTo>
                <a:lnTo>
                  <a:pt x="38700" y="78090"/>
                </a:lnTo>
                <a:lnTo>
                  <a:pt x="38700" y="78100"/>
                </a:lnTo>
                <a:lnTo>
                  <a:pt x="38740" y="78100"/>
                </a:lnTo>
                <a:lnTo>
                  <a:pt x="38740" y="78160"/>
                </a:lnTo>
                <a:lnTo>
                  <a:pt x="38770" y="78160"/>
                </a:lnTo>
                <a:lnTo>
                  <a:pt x="38770" y="78230"/>
                </a:lnTo>
                <a:lnTo>
                  <a:pt x="38790" y="78230"/>
                </a:lnTo>
                <a:lnTo>
                  <a:pt x="38790" y="78280"/>
                </a:lnTo>
                <a:lnTo>
                  <a:pt x="38770" y="78280"/>
                </a:lnTo>
                <a:lnTo>
                  <a:pt x="38770" y="78290"/>
                </a:lnTo>
                <a:lnTo>
                  <a:pt x="38760" y="78290"/>
                </a:lnTo>
                <a:lnTo>
                  <a:pt x="38760" y="78310"/>
                </a:lnTo>
                <a:lnTo>
                  <a:pt x="38740" y="78310"/>
                </a:lnTo>
                <a:lnTo>
                  <a:pt x="38740" y="78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Cantagal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750" y="86340"/>
                </a:moveTo>
                <a:lnTo>
                  <a:pt x="34650" y="86340"/>
                </a:lnTo>
                <a:lnTo>
                  <a:pt x="34540" y="86280"/>
                </a:lnTo>
                <a:lnTo>
                  <a:pt x="34420" y="86210"/>
                </a:lnTo>
                <a:lnTo>
                  <a:pt x="34310" y="86100"/>
                </a:lnTo>
                <a:lnTo>
                  <a:pt x="34300" y="85900"/>
                </a:lnTo>
                <a:lnTo>
                  <a:pt x="34180" y="85770"/>
                </a:lnTo>
                <a:lnTo>
                  <a:pt x="34150" y="85550"/>
                </a:lnTo>
                <a:lnTo>
                  <a:pt x="34060" y="85380"/>
                </a:lnTo>
                <a:lnTo>
                  <a:pt x="33960" y="85270"/>
                </a:lnTo>
                <a:lnTo>
                  <a:pt x="33880" y="85220"/>
                </a:lnTo>
                <a:lnTo>
                  <a:pt x="33790" y="85210"/>
                </a:lnTo>
                <a:lnTo>
                  <a:pt x="33720" y="85150"/>
                </a:lnTo>
                <a:lnTo>
                  <a:pt x="33690" y="85100"/>
                </a:lnTo>
                <a:lnTo>
                  <a:pt x="33570" y="85080"/>
                </a:lnTo>
                <a:lnTo>
                  <a:pt x="33450" y="84990"/>
                </a:lnTo>
                <a:lnTo>
                  <a:pt x="33390" y="84860"/>
                </a:lnTo>
                <a:lnTo>
                  <a:pt x="33220" y="84880"/>
                </a:lnTo>
                <a:lnTo>
                  <a:pt x="33120" y="84810"/>
                </a:lnTo>
                <a:lnTo>
                  <a:pt x="33020" y="84700"/>
                </a:lnTo>
                <a:lnTo>
                  <a:pt x="32610" y="84680"/>
                </a:lnTo>
                <a:lnTo>
                  <a:pt x="32520" y="84650"/>
                </a:lnTo>
                <a:lnTo>
                  <a:pt x="32450" y="84590"/>
                </a:lnTo>
                <a:lnTo>
                  <a:pt x="32410" y="84500"/>
                </a:lnTo>
                <a:lnTo>
                  <a:pt x="32430" y="84370"/>
                </a:lnTo>
                <a:lnTo>
                  <a:pt x="32410" y="84300"/>
                </a:lnTo>
                <a:lnTo>
                  <a:pt x="32340" y="84230"/>
                </a:lnTo>
                <a:lnTo>
                  <a:pt x="32290" y="84130"/>
                </a:lnTo>
                <a:lnTo>
                  <a:pt x="32260" y="83990"/>
                </a:lnTo>
                <a:lnTo>
                  <a:pt x="32260" y="83910"/>
                </a:lnTo>
                <a:lnTo>
                  <a:pt x="32210" y="83730"/>
                </a:lnTo>
                <a:lnTo>
                  <a:pt x="32180" y="83510"/>
                </a:lnTo>
                <a:lnTo>
                  <a:pt x="32180" y="83280"/>
                </a:lnTo>
                <a:lnTo>
                  <a:pt x="32160" y="83050"/>
                </a:lnTo>
                <a:lnTo>
                  <a:pt x="32170" y="82760"/>
                </a:lnTo>
                <a:lnTo>
                  <a:pt x="32180" y="82520"/>
                </a:lnTo>
                <a:lnTo>
                  <a:pt x="32190" y="82330"/>
                </a:lnTo>
                <a:lnTo>
                  <a:pt x="32220" y="82190"/>
                </a:lnTo>
                <a:lnTo>
                  <a:pt x="32240" y="82020"/>
                </a:lnTo>
                <a:lnTo>
                  <a:pt x="32300" y="81900"/>
                </a:lnTo>
                <a:lnTo>
                  <a:pt x="32310" y="81870"/>
                </a:lnTo>
                <a:lnTo>
                  <a:pt x="32390" y="81920"/>
                </a:lnTo>
                <a:lnTo>
                  <a:pt x="32460" y="81950"/>
                </a:lnTo>
                <a:lnTo>
                  <a:pt x="32560" y="81880"/>
                </a:lnTo>
                <a:lnTo>
                  <a:pt x="32650" y="81870"/>
                </a:lnTo>
                <a:lnTo>
                  <a:pt x="32760" y="81870"/>
                </a:lnTo>
                <a:lnTo>
                  <a:pt x="32820" y="81880"/>
                </a:lnTo>
                <a:lnTo>
                  <a:pt x="32870" y="81900"/>
                </a:lnTo>
                <a:lnTo>
                  <a:pt x="32970" y="81870"/>
                </a:lnTo>
                <a:lnTo>
                  <a:pt x="33020" y="81830"/>
                </a:lnTo>
                <a:lnTo>
                  <a:pt x="33090" y="81750"/>
                </a:lnTo>
                <a:lnTo>
                  <a:pt x="33140" y="81680"/>
                </a:lnTo>
                <a:lnTo>
                  <a:pt x="33200" y="81630"/>
                </a:lnTo>
                <a:lnTo>
                  <a:pt x="33240" y="81580"/>
                </a:lnTo>
                <a:lnTo>
                  <a:pt x="33310" y="81570"/>
                </a:lnTo>
                <a:lnTo>
                  <a:pt x="33380" y="81580"/>
                </a:lnTo>
                <a:lnTo>
                  <a:pt x="33450" y="81640"/>
                </a:lnTo>
                <a:lnTo>
                  <a:pt x="33490" y="81710"/>
                </a:lnTo>
                <a:lnTo>
                  <a:pt x="33530" y="81780"/>
                </a:lnTo>
                <a:lnTo>
                  <a:pt x="33590" y="81830"/>
                </a:lnTo>
                <a:lnTo>
                  <a:pt x="33640" y="81850"/>
                </a:lnTo>
                <a:lnTo>
                  <a:pt x="33720" y="81860"/>
                </a:lnTo>
                <a:lnTo>
                  <a:pt x="33840" y="81860"/>
                </a:lnTo>
                <a:lnTo>
                  <a:pt x="33980" y="81850"/>
                </a:lnTo>
                <a:lnTo>
                  <a:pt x="34100" y="81860"/>
                </a:lnTo>
                <a:lnTo>
                  <a:pt x="34190" y="81910"/>
                </a:lnTo>
                <a:lnTo>
                  <a:pt x="34220" y="81980"/>
                </a:lnTo>
                <a:lnTo>
                  <a:pt x="34310" y="82000"/>
                </a:lnTo>
                <a:lnTo>
                  <a:pt x="34370" y="81980"/>
                </a:lnTo>
                <a:lnTo>
                  <a:pt x="34440" y="81950"/>
                </a:lnTo>
                <a:lnTo>
                  <a:pt x="34560" y="81950"/>
                </a:lnTo>
                <a:lnTo>
                  <a:pt x="34600" y="81980"/>
                </a:lnTo>
                <a:lnTo>
                  <a:pt x="34680" y="81990"/>
                </a:lnTo>
                <a:lnTo>
                  <a:pt x="34770" y="81970"/>
                </a:lnTo>
                <a:lnTo>
                  <a:pt x="34800" y="81930"/>
                </a:lnTo>
                <a:lnTo>
                  <a:pt x="34810" y="81860"/>
                </a:lnTo>
                <a:lnTo>
                  <a:pt x="34770" y="81790"/>
                </a:lnTo>
                <a:lnTo>
                  <a:pt x="34740" y="81690"/>
                </a:lnTo>
                <a:lnTo>
                  <a:pt x="34690" y="81640"/>
                </a:lnTo>
                <a:lnTo>
                  <a:pt x="34630" y="81550"/>
                </a:lnTo>
                <a:lnTo>
                  <a:pt x="34570" y="81470"/>
                </a:lnTo>
                <a:lnTo>
                  <a:pt x="34540" y="81400"/>
                </a:lnTo>
                <a:lnTo>
                  <a:pt x="34510" y="81290"/>
                </a:lnTo>
                <a:lnTo>
                  <a:pt x="34490" y="81180"/>
                </a:lnTo>
                <a:lnTo>
                  <a:pt x="34460" y="81010"/>
                </a:lnTo>
                <a:lnTo>
                  <a:pt x="34460" y="80870"/>
                </a:lnTo>
                <a:lnTo>
                  <a:pt x="34470" y="80720"/>
                </a:lnTo>
                <a:lnTo>
                  <a:pt x="34520" y="80590"/>
                </a:lnTo>
                <a:lnTo>
                  <a:pt x="34560" y="80490"/>
                </a:lnTo>
                <a:lnTo>
                  <a:pt x="34650" y="80380"/>
                </a:lnTo>
                <a:lnTo>
                  <a:pt x="34750" y="80310"/>
                </a:lnTo>
                <a:lnTo>
                  <a:pt x="34850" y="80240"/>
                </a:lnTo>
                <a:lnTo>
                  <a:pt x="34950" y="80150"/>
                </a:lnTo>
                <a:lnTo>
                  <a:pt x="35040" y="80120"/>
                </a:lnTo>
                <a:lnTo>
                  <a:pt x="35190" y="80060"/>
                </a:lnTo>
                <a:lnTo>
                  <a:pt x="35310" y="80020"/>
                </a:lnTo>
                <a:lnTo>
                  <a:pt x="35410" y="80020"/>
                </a:lnTo>
                <a:lnTo>
                  <a:pt x="35550" y="80010"/>
                </a:lnTo>
                <a:lnTo>
                  <a:pt x="35670" y="80040"/>
                </a:lnTo>
                <a:lnTo>
                  <a:pt x="35790" y="80070"/>
                </a:lnTo>
                <a:lnTo>
                  <a:pt x="35890" y="80100"/>
                </a:lnTo>
                <a:lnTo>
                  <a:pt x="35990" y="80150"/>
                </a:lnTo>
                <a:lnTo>
                  <a:pt x="36090" y="80160"/>
                </a:lnTo>
                <a:lnTo>
                  <a:pt x="36180" y="80160"/>
                </a:lnTo>
                <a:lnTo>
                  <a:pt x="36260" y="80140"/>
                </a:lnTo>
                <a:lnTo>
                  <a:pt x="36340" y="80080"/>
                </a:lnTo>
                <a:lnTo>
                  <a:pt x="36420" y="80010"/>
                </a:lnTo>
                <a:lnTo>
                  <a:pt x="36510" y="79920"/>
                </a:lnTo>
                <a:lnTo>
                  <a:pt x="36590" y="79820"/>
                </a:lnTo>
                <a:lnTo>
                  <a:pt x="36710" y="79740"/>
                </a:lnTo>
                <a:lnTo>
                  <a:pt x="36860" y="79630"/>
                </a:lnTo>
                <a:lnTo>
                  <a:pt x="36950" y="79610"/>
                </a:lnTo>
                <a:lnTo>
                  <a:pt x="37080" y="79560"/>
                </a:lnTo>
                <a:lnTo>
                  <a:pt x="37200" y="79500"/>
                </a:lnTo>
                <a:lnTo>
                  <a:pt x="37340" y="79440"/>
                </a:lnTo>
                <a:lnTo>
                  <a:pt x="37510" y="79440"/>
                </a:lnTo>
                <a:lnTo>
                  <a:pt x="37630" y="79420"/>
                </a:lnTo>
                <a:lnTo>
                  <a:pt x="37780" y="79440"/>
                </a:lnTo>
                <a:lnTo>
                  <a:pt x="37910" y="79420"/>
                </a:lnTo>
                <a:lnTo>
                  <a:pt x="38040" y="79370"/>
                </a:lnTo>
                <a:lnTo>
                  <a:pt x="38160" y="79370"/>
                </a:lnTo>
                <a:lnTo>
                  <a:pt x="38300" y="79300"/>
                </a:lnTo>
                <a:lnTo>
                  <a:pt x="38390" y="79200"/>
                </a:lnTo>
                <a:lnTo>
                  <a:pt x="38510" y="79080"/>
                </a:lnTo>
                <a:lnTo>
                  <a:pt x="38650" y="79050"/>
                </a:lnTo>
                <a:lnTo>
                  <a:pt x="38790" y="79020"/>
                </a:lnTo>
                <a:lnTo>
                  <a:pt x="38920" y="79020"/>
                </a:lnTo>
                <a:lnTo>
                  <a:pt x="39040" y="79000"/>
                </a:lnTo>
                <a:lnTo>
                  <a:pt x="39120" y="78990"/>
                </a:lnTo>
                <a:lnTo>
                  <a:pt x="39180" y="78990"/>
                </a:lnTo>
                <a:lnTo>
                  <a:pt x="39180" y="79000"/>
                </a:lnTo>
                <a:lnTo>
                  <a:pt x="39420" y="79000"/>
                </a:lnTo>
                <a:lnTo>
                  <a:pt x="39420" y="79030"/>
                </a:lnTo>
                <a:lnTo>
                  <a:pt x="39430" y="79030"/>
                </a:lnTo>
                <a:lnTo>
                  <a:pt x="39430" y="79060"/>
                </a:lnTo>
                <a:lnTo>
                  <a:pt x="39450" y="79060"/>
                </a:lnTo>
                <a:lnTo>
                  <a:pt x="39450" y="79120"/>
                </a:lnTo>
                <a:lnTo>
                  <a:pt x="39460" y="79120"/>
                </a:lnTo>
                <a:lnTo>
                  <a:pt x="39460" y="79180"/>
                </a:lnTo>
                <a:lnTo>
                  <a:pt x="39450" y="79180"/>
                </a:lnTo>
                <a:lnTo>
                  <a:pt x="39450" y="79190"/>
                </a:lnTo>
                <a:lnTo>
                  <a:pt x="39430" y="79190"/>
                </a:lnTo>
                <a:lnTo>
                  <a:pt x="39430" y="79180"/>
                </a:lnTo>
                <a:lnTo>
                  <a:pt x="39390" y="79180"/>
                </a:lnTo>
                <a:lnTo>
                  <a:pt x="39390" y="79190"/>
                </a:lnTo>
                <a:lnTo>
                  <a:pt x="39370" y="79190"/>
                </a:lnTo>
                <a:lnTo>
                  <a:pt x="39370" y="79240"/>
                </a:lnTo>
                <a:lnTo>
                  <a:pt x="39360" y="79240"/>
                </a:lnTo>
                <a:lnTo>
                  <a:pt x="39360" y="79250"/>
                </a:lnTo>
                <a:lnTo>
                  <a:pt x="39340" y="79250"/>
                </a:lnTo>
                <a:lnTo>
                  <a:pt x="39340" y="79320"/>
                </a:lnTo>
                <a:lnTo>
                  <a:pt x="39360" y="79320"/>
                </a:lnTo>
                <a:lnTo>
                  <a:pt x="39360" y="79410"/>
                </a:lnTo>
                <a:lnTo>
                  <a:pt x="39320" y="79410"/>
                </a:lnTo>
                <a:lnTo>
                  <a:pt x="39320" y="79430"/>
                </a:lnTo>
                <a:lnTo>
                  <a:pt x="39300" y="79430"/>
                </a:lnTo>
                <a:lnTo>
                  <a:pt x="39300" y="79440"/>
                </a:lnTo>
                <a:lnTo>
                  <a:pt x="39290" y="79440"/>
                </a:lnTo>
                <a:lnTo>
                  <a:pt x="39290" y="79470"/>
                </a:lnTo>
                <a:lnTo>
                  <a:pt x="39270" y="79470"/>
                </a:lnTo>
                <a:lnTo>
                  <a:pt x="39270" y="79490"/>
                </a:lnTo>
                <a:lnTo>
                  <a:pt x="39260" y="79490"/>
                </a:lnTo>
                <a:lnTo>
                  <a:pt x="39260" y="79530"/>
                </a:lnTo>
                <a:lnTo>
                  <a:pt x="39240" y="79530"/>
                </a:lnTo>
                <a:lnTo>
                  <a:pt x="39240" y="79560"/>
                </a:lnTo>
                <a:lnTo>
                  <a:pt x="39210" y="79560"/>
                </a:lnTo>
                <a:lnTo>
                  <a:pt x="39210" y="79540"/>
                </a:lnTo>
                <a:lnTo>
                  <a:pt x="39180" y="79540"/>
                </a:lnTo>
                <a:lnTo>
                  <a:pt x="39180" y="79530"/>
                </a:lnTo>
                <a:lnTo>
                  <a:pt x="39150" y="79530"/>
                </a:lnTo>
                <a:lnTo>
                  <a:pt x="39150" y="79520"/>
                </a:lnTo>
                <a:lnTo>
                  <a:pt x="39110" y="79520"/>
                </a:lnTo>
                <a:lnTo>
                  <a:pt x="39110" y="79500"/>
                </a:lnTo>
                <a:lnTo>
                  <a:pt x="39020" y="79500"/>
                </a:lnTo>
                <a:lnTo>
                  <a:pt x="39020" y="79490"/>
                </a:lnTo>
                <a:lnTo>
                  <a:pt x="39010" y="79490"/>
                </a:lnTo>
                <a:lnTo>
                  <a:pt x="39010" y="79470"/>
                </a:lnTo>
                <a:lnTo>
                  <a:pt x="38950" y="79470"/>
                </a:lnTo>
                <a:lnTo>
                  <a:pt x="38950" y="79460"/>
                </a:lnTo>
                <a:lnTo>
                  <a:pt x="38860" y="79460"/>
                </a:lnTo>
                <a:lnTo>
                  <a:pt x="38860" y="79490"/>
                </a:lnTo>
                <a:lnTo>
                  <a:pt x="38840" y="79490"/>
                </a:lnTo>
                <a:lnTo>
                  <a:pt x="38840" y="79570"/>
                </a:lnTo>
                <a:lnTo>
                  <a:pt x="38830" y="79570"/>
                </a:lnTo>
                <a:lnTo>
                  <a:pt x="38830" y="79590"/>
                </a:lnTo>
                <a:lnTo>
                  <a:pt x="38840" y="79590"/>
                </a:lnTo>
                <a:lnTo>
                  <a:pt x="38840" y="79620"/>
                </a:lnTo>
                <a:lnTo>
                  <a:pt x="38860" y="79620"/>
                </a:lnTo>
                <a:lnTo>
                  <a:pt x="38860" y="79720"/>
                </a:lnTo>
                <a:lnTo>
                  <a:pt x="38840" y="79720"/>
                </a:lnTo>
                <a:lnTo>
                  <a:pt x="38840" y="79770"/>
                </a:lnTo>
                <a:lnTo>
                  <a:pt x="38830" y="79770"/>
                </a:lnTo>
                <a:lnTo>
                  <a:pt x="38830" y="79780"/>
                </a:lnTo>
                <a:lnTo>
                  <a:pt x="38790" y="79780"/>
                </a:lnTo>
                <a:lnTo>
                  <a:pt x="38790" y="79800"/>
                </a:lnTo>
                <a:lnTo>
                  <a:pt x="38760" y="79800"/>
                </a:lnTo>
                <a:lnTo>
                  <a:pt x="38760" y="79810"/>
                </a:lnTo>
                <a:lnTo>
                  <a:pt x="38740" y="79810"/>
                </a:lnTo>
                <a:lnTo>
                  <a:pt x="38740" y="79840"/>
                </a:lnTo>
                <a:lnTo>
                  <a:pt x="38730" y="79840"/>
                </a:lnTo>
                <a:lnTo>
                  <a:pt x="38730" y="79870"/>
                </a:lnTo>
                <a:lnTo>
                  <a:pt x="38700" y="79870"/>
                </a:lnTo>
                <a:lnTo>
                  <a:pt x="38700" y="79880"/>
                </a:lnTo>
                <a:lnTo>
                  <a:pt x="38680" y="79880"/>
                </a:lnTo>
                <a:lnTo>
                  <a:pt x="38680" y="79900"/>
                </a:lnTo>
                <a:lnTo>
                  <a:pt x="38670" y="79900"/>
                </a:lnTo>
                <a:lnTo>
                  <a:pt x="38670" y="79910"/>
                </a:lnTo>
                <a:lnTo>
                  <a:pt x="38650" y="79910"/>
                </a:lnTo>
                <a:lnTo>
                  <a:pt x="38650" y="79940"/>
                </a:lnTo>
                <a:lnTo>
                  <a:pt x="38620" y="79940"/>
                </a:lnTo>
                <a:lnTo>
                  <a:pt x="38620" y="79990"/>
                </a:lnTo>
                <a:lnTo>
                  <a:pt x="38610" y="79990"/>
                </a:lnTo>
                <a:lnTo>
                  <a:pt x="38610" y="80030"/>
                </a:lnTo>
                <a:lnTo>
                  <a:pt x="38590" y="80030"/>
                </a:lnTo>
                <a:lnTo>
                  <a:pt x="38590" y="80120"/>
                </a:lnTo>
                <a:lnTo>
                  <a:pt x="38580" y="80120"/>
                </a:lnTo>
                <a:lnTo>
                  <a:pt x="38580" y="80130"/>
                </a:lnTo>
                <a:lnTo>
                  <a:pt x="38590" y="80130"/>
                </a:lnTo>
                <a:lnTo>
                  <a:pt x="38590" y="80150"/>
                </a:lnTo>
                <a:lnTo>
                  <a:pt x="38610" y="80150"/>
                </a:lnTo>
                <a:lnTo>
                  <a:pt x="38610" y="80180"/>
                </a:lnTo>
                <a:lnTo>
                  <a:pt x="38620" y="80180"/>
                </a:lnTo>
                <a:lnTo>
                  <a:pt x="38620" y="80210"/>
                </a:lnTo>
                <a:lnTo>
                  <a:pt x="38640" y="80210"/>
                </a:lnTo>
                <a:lnTo>
                  <a:pt x="38640" y="80220"/>
                </a:lnTo>
                <a:lnTo>
                  <a:pt x="38650" y="80220"/>
                </a:lnTo>
                <a:lnTo>
                  <a:pt x="38650" y="80240"/>
                </a:lnTo>
                <a:lnTo>
                  <a:pt x="38670" y="80240"/>
                </a:lnTo>
                <a:lnTo>
                  <a:pt x="38670" y="80320"/>
                </a:lnTo>
                <a:lnTo>
                  <a:pt x="38680" y="80320"/>
                </a:lnTo>
                <a:lnTo>
                  <a:pt x="38680" y="80340"/>
                </a:lnTo>
                <a:lnTo>
                  <a:pt x="38740" y="80340"/>
                </a:lnTo>
                <a:lnTo>
                  <a:pt x="38740" y="80350"/>
                </a:lnTo>
                <a:lnTo>
                  <a:pt x="38760" y="80350"/>
                </a:lnTo>
                <a:lnTo>
                  <a:pt x="38760" y="80370"/>
                </a:lnTo>
                <a:lnTo>
                  <a:pt x="38770" y="80370"/>
                </a:lnTo>
                <a:lnTo>
                  <a:pt x="38770" y="80380"/>
                </a:lnTo>
                <a:lnTo>
                  <a:pt x="38790" y="80380"/>
                </a:lnTo>
                <a:lnTo>
                  <a:pt x="38790" y="80400"/>
                </a:lnTo>
                <a:lnTo>
                  <a:pt x="38800" y="80400"/>
                </a:lnTo>
                <a:lnTo>
                  <a:pt x="38800" y="80410"/>
                </a:lnTo>
                <a:lnTo>
                  <a:pt x="38810" y="80410"/>
                </a:lnTo>
                <a:lnTo>
                  <a:pt x="38810" y="80520"/>
                </a:lnTo>
                <a:lnTo>
                  <a:pt x="38800" y="80520"/>
                </a:lnTo>
                <a:lnTo>
                  <a:pt x="38800" y="80550"/>
                </a:lnTo>
                <a:lnTo>
                  <a:pt x="38790" y="80550"/>
                </a:lnTo>
                <a:lnTo>
                  <a:pt x="38790" y="80590"/>
                </a:lnTo>
                <a:lnTo>
                  <a:pt x="38770" y="80590"/>
                </a:lnTo>
                <a:lnTo>
                  <a:pt x="38770" y="80600"/>
                </a:lnTo>
                <a:lnTo>
                  <a:pt x="38740" y="80600"/>
                </a:lnTo>
                <a:lnTo>
                  <a:pt x="38740" y="80590"/>
                </a:lnTo>
                <a:lnTo>
                  <a:pt x="38710" y="80590"/>
                </a:lnTo>
                <a:lnTo>
                  <a:pt x="38710" y="80600"/>
                </a:lnTo>
                <a:lnTo>
                  <a:pt x="38700" y="80600"/>
                </a:lnTo>
                <a:lnTo>
                  <a:pt x="38700" y="80590"/>
                </a:lnTo>
                <a:lnTo>
                  <a:pt x="38670" y="80590"/>
                </a:lnTo>
                <a:lnTo>
                  <a:pt x="38670" y="80620"/>
                </a:lnTo>
                <a:lnTo>
                  <a:pt x="38650" y="80620"/>
                </a:lnTo>
                <a:lnTo>
                  <a:pt x="38650" y="80690"/>
                </a:lnTo>
                <a:lnTo>
                  <a:pt x="38670" y="80690"/>
                </a:lnTo>
                <a:lnTo>
                  <a:pt x="38670" y="80720"/>
                </a:lnTo>
                <a:lnTo>
                  <a:pt x="38680" y="80720"/>
                </a:lnTo>
                <a:lnTo>
                  <a:pt x="38680" y="80740"/>
                </a:lnTo>
                <a:lnTo>
                  <a:pt x="38700" y="80740"/>
                </a:lnTo>
                <a:lnTo>
                  <a:pt x="38700" y="80830"/>
                </a:lnTo>
                <a:lnTo>
                  <a:pt x="38680" y="80830"/>
                </a:lnTo>
                <a:lnTo>
                  <a:pt x="38680" y="80840"/>
                </a:lnTo>
                <a:lnTo>
                  <a:pt x="38670" y="80840"/>
                </a:lnTo>
                <a:lnTo>
                  <a:pt x="38670" y="80870"/>
                </a:lnTo>
                <a:lnTo>
                  <a:pt x="38650" y="80870"/>
                </a:lnTo>
                <a:lnTo>
                  <a:pt x="38650" y="80900"/>
                </a:lnTo>
                <a:lnTo>
                  <a:pt x="38620" y="80900"/>
                </a:lnTo>
                <a:lnTo>
                  <a:pt x="38620" y="80910"/>
                </a:lnTo>
                <a:lnTo>
                  <a:pt x="38610" y="80910"/>
                </a:lnTo>
                <a:lnTo>
                  <a:pt x="38610" y="80930"/>
                </a:lnTo>
                <a:lnTo>
                  <a:pt x="38590" y="80930"/>
                </a:lnTo>
                <a:lnTo>
                  <a:pt x="38590" y="80940"/>
                </a:lnTo>
                <a:lnTo>
                  <a:pt x="38580" y="80940"/>
                </a:lnTo>
                <a:lnTo>
                  <a:pt x="38580" y="80960"/>
                </a:lnTo>
                <a:lnTo>
                  <a:pt x="38520" y="80960"/>
                </a:lnTo>
                <a:lnTo>
                  <a:pt x="38520" y="80940"/>
                </a:lnTo>
                <a:lnTo>
                  <a:pt x="38460" y="80940"/>
                </a:lnTo>
                <a:lnTo>
                  <a:pt x="38460" y="80960"/>
                </a:lnTo>
                <a:lnTo>
                  <a:pt x="38450" y="80960"/>
                </a:lnTo>
                <a:lnTo>
                  <a:pt x="38450" y="81050"/>
                </a:lnTo>
                <a:lnTo>
                  <a:pt x="38460" y="81050"/>
                </a:lnTo>
                <a:lnTo>
                  <a:pt x="38460" y="81080"/>
                </a:lnTo>
                <a:lnTo>
                  <a:pt x="38490" y="81080"/>
                </a:lnTo>
                <a:lnTo>
                  <a:pt x="38490" y="81090"/>
                </a:lnTo>
                <a:lnTo>
                  <a:pt x="38510" y="81090"/>
                </a:lnTo>
                <a:lnTo>
                  <a:pt x="38510" y="81100"/>
                </a:lnTo>
                <a:lnTo>
                  <a:pt x="38530" y="81100"/>
                </a:lnTo>
                <a:lnTo>
                  <a:pt x="38530" y="81120"/>
                </a:lnTo>
                <a:lnTo>
                  <a:pt x="38560" y="81120"/>
                </a:lnTo>
                <a:lnTo>
                  <a:pt x="38560" y="81190"/>
                </a:lnTo>
                <a:lnTo>
                  <a:pt x="38550" y="81190"/>
                </a:lnTo>
                <a:lnTo>
                  <a:pt x="38550" y="81250"/>
                </a:lnTo>
                <a:lnTo>
                  <a:pt x="38530" y="81250"/>
                </a:lnTo>
                <a:lnTo>
                  <a:pt x="38530" y="81270"/>
                </a:lnTo>
                <a:lnTo>
                  <a:pt x="38520" y="81270"/>
                </a:lnTo>
                <a:lnTo>
                  <a:pt x="38520" y="81330"/>
                </a:lnTo>
                <a:lnTo>
                  <a:pt x="38510" y="81330"/>
                </a:lnTo>
                <a:lnTo>
                  <a:pt x="38510" y="81360"/>
                </a:lnTo>
                <a:lnTo>
                  <a:pt x="38520" y="81360"/>
                </a:lnTo>
                <a:lnTo>
                  <a:pt x="38520" y="81380"/>
                </a:lnTo>
                <a:lnTo>
                  <a:pt x="38530" y="81380"/>
                </a:lnTo>
                <a:lnTo>
                  <a:pt x="38530" y="81400"/>
                </a:lnTo>
                <a:lnTo>
                  <a:pt x="38560" y="81400"/>
                </a:lnTo>
                <a:lnTo>
                  <a:pt x="38560" y="81430"/>
                </a:lnTo>
                <a:lnTo>
                  <a:pt x="38550" y="81430"/>
                </a:lnTo>
                <a:lnTo>
                  <a:pt x="38550" y="81440"/>
                </a:lnTo>
                <a:lnTo>
                  <a:pt x="38530" y="81440"/>
                </a:lnTo>
                <a:lnTo>
                  <a:pt x="38530" y="81460"/>
                </a:lnTo>
                <a:lnTo>
                  <a:pt x="38520" y="81460"/>
                </a:lnTo>
                <a:lnTo>
                  <a:pt x="38520" y="81530"/>
                </a:lnTo>
                <a:lnTo>
                  <a:pt x="38530" y="81530"/>
                </a:lnTo>
                <a:lnTo>
                  <a:pt x="38530" y="81610"/>
                </a:lnTo>
                <a:lnTo>
                  <a:pt x="38550" y="81610"/>
                </a:lnTo>
                <a:lnTo>
                  <a:pt x="38550" y="81650"/>
                </a:lnTo>
                <a:lnTo>
                  <a:pt x="38560" y="81650"/>
                </a:lnTo>
                <a:lnTo>
                  <a:pt x="38560" y="81680"/>
                </a:lnTo>
                <a:lnTo>
                  <a:pt x="38580" y="81680"/>
                </a:lnTo>
                <a:lnTo>
                  <a:pt x="38580" y="81690"/>
                </a:lnTo>
                <a:lnTo>
                  <a:pt x="38590" y="81690"/>
                </a:lnTo>
                <a:lnTo>
                  <a:pt x="38590" y="81710"/>
                </a:lnTo>
                <a:lnTo>
                  <a:pt x="38730" y="81710"/>
                </a:lnTo>
                <a:lnTo>
                  <a:pt x="38730" y="81720"/>
                </a:lnTo>
                <a:lnTo>
                  <a:pt x="38740" y="81720"/>
                </a:lnTo>
                <a:lnTo>
                  <a:pt x="38740" y="81740"/>
                </a:lnTo>
                <a:lnTo>
                  <a:pt x="38760" y="81740"/>
                </a:lnTo>
                <a:lnTo>
                  <a:pt x="38760" y="81860"/>
                </a:lnTo>
                <a:lnTo>
                  <a:pt x="38770" y="81860"/>
                </a:lnTo>
                <a:lnTo>
                  <a:pt x="38770" y="81930"/>
                </a:lnTo>
                <a:lnTo>
                  <a:pt x="38760" y="81930"/>
                </a:lnTo>
                <a:lnTo>
                  <a:pt x="38760" y="81940"/>
                </a:lnTo>
                <a:lnTo>
                  <a:pt x="38740" y="81940"/>
                </a:lnTo>
                <a:lnTo>
                  <a:pt x="38740" y="81960"/>
                </a:lnTo>
                <a:lnTo>
                  <a:pt x="38710" y="81960"/>
                </a:lnTo>
                <a:lnTo>
                  <a:pt x="38710" y="81970"/>
                </a:lnTo>
                <a:lnTo>
                  <a:pt x="38700" y="81970"/>
                </a:lnTo>
                <a:lnTo>
                  <a:pt x="38700" y="81990"/>
                </a:lnTo>
                <a:lnTo>
                  <a:pt x="38680" y="81990"/>
                </a:lnTo>
                <a:lnTo>
                  <a:pt x="38680" y="82000"/>
                </a:lnTo>
                <a:lnTo>
                  <a:pt x="38650" y="82000"/>
                </a:lnTo>
                <a:lnTo>
                  <a:pt x="38650" y="82030"/>
                </a:lnTo>
                <a:lnTo>
                  <a:pt x="38620" y="82030"/>
                </a:lnTo>
                <a:lnTo>
                  <a:pt x="38620" y="82050"/>
                </a:lnTo>
                <a:lnTo>
                  <a:pt x="38610" y="82050"/>
                </a:lnTo>
                <a:lnTo>
                  <a:pt x="38610" y="82060"/>
                </a:lnTo>
                <a:lnTo>
                  <a:pt x="38530" y="82060"/>
                </a:lnTo>
                <a:lnTo>
                  <a:pt x="38530" y="82080"/>
                </a:lnTo>
                <a:lnTo>
                  <a:pt x="38520" y="82080"/>
                </a:lnTo>
                <a:lnTo>
                  <a:pt x="38520" y="82090"/>
                </a:lnTo>
                <a:lnTo>
                  <a:pt x="38510" y="82090"/>
                </a:lnTo>
                <a:lnTo>
                  <a:pt x="38510" y="82110"/>
                </a:lnTo>
                <a:lnTo>
                  <a:pt x="38490" y="82110"/>
                </a:lnTo>
                <a:lnTo>
                  <a:pt x="38490" y="82140"/>
                </a:lnTo>
                <a:lnTo>
                  <a:pt x="38480" y="82140"/>
                </a:lnTo>
                <a:lnTo>
                  <a:pt x="38480" y="82150"/>
                </a:lnTo>
                <a:lnTo>
                  <a:pt x="38490" y="82150"/>
                </a:lnTo>
                <a:lnTo>
                  <a:pt x="38490" y="82240"/>
                </a:lnTo>
                <a:lnTo>
                  <a:pt x="38520" y="82240"/>
                </a:lnTo>
                <a:lnTo>
                  <a:pt x="38520" y="82250"/>
                </a:lnTo>
                <a:lnTo>
                  <a:pt x="38530" y="82250"/>
                </a:lnTo>
                <a:lnTo>
                  <a:pt x="38530" y="82280"/>
                </a:lnTo>
                <a:lnTo>
                  <a:pt x="38550" y="82280"/>
                </a:lnTo>
                <a:lnTo>
                  <a:pt x="38550" y="82300"/>
                </a:lnTo>
                <a:lnTo>
                  <a:pt x="38530" y="82300"/>
                </a:lnTo>
                <a:lnTo>
                  <a:pt x="38530" y="82310"/>
                </a:lnTo>
                <a:lnTo>
                  <a:pt x="38550" y="82310"/>
                </a:lnTo>
                <a:lnTo>
                  <a:pt x="38550" y="82370"/>
                </a:lnTo>
                <a:lnTo>
                  <a:pt x="38560" y="82370"/>
                </a:lnTo>
                <a:lnTo>
                  <a:pt x="38560" y="82390"/>
                </a:lnTo>
                <a:lnTo>
                  <a:pt x="38580" y="82390"/>
                </a:lnTo>
                <a:lnTo>
                  <a:pt x="38580" y="82470"/>
                </a:lnTo>
                <a:lnTo>
                  <a:pt x="38550" y="82470"/>
                </a:lnTo>
                <a:lnTo>
                  <a:pt x="38550" y="82460"/>
                </a:lnTo>
                <a:lnTo>
                  <a:pt x="38480" y="82460"/>
                </a:lnTo>
                <a:lnTo>
                  <a:pt x="38480" y="82440"/>
                </a:lnTo>
                <a:lnTo>
                  <a:pt x="38460" y="82440"/>
                </a:lnTo>
                <a:lnTo>
                  <a:pt x="38460" y="82430"/>
                </a:lnTo>
                <a:lnTo>
                  <a:pt x="38450" y="82430"/>
                </a:lnTo>
                <a:lnTo>
                  <a:pt x="38450" y="82410"/>
                </a:lnTo>
                <a:lnTo>
                  <a:pt x="38430" y="82410"/>
                </a:lnTo>
                <a:lnTo>
                  <a:pt x="38430" y="82390"/>
                </a:lnTo>
                <a:lnTo>
                  <a:pt x="38400" y="82390"/>
                </a:lnTo>
                <a:lnTo>
                  <a:pt x="38400" y="82400"/>
                </a:lnTo>
                <a:lnTo>
                  <a:pt x="38390" y="82400"/>
                </a:lnTo>
                <a:lnTo>
                  <a:pt x="38390" y="82440"/>
                </a:lnTo>
                <a:lnTo>
                  <a:pt x="38370" y="82440"/>
                </a:lnTo>
                <a:lnTo>
                  <a:pt x="38370" y="82460"/>
                </a:lnTo>
                <a:lnTo>
                  <a:pt x="38310" y="82460"/>
                </a:lnTo>
                <a:lnTo>
                  <a:pt x="38310" y="82440"/>
                </a:lnTo>
                <a:lnTo>
                  <a:pt x="38260" y="82440"/>
                </a:lnTo>
                <a:lnTo>
                  <a:pt x="38260" y="82460"/>
                </a:lnTo>
                <a:lnTo>
                  <a:pt x="38210" y="82460"/>
                </a:lnTo>
                <a:lnTo>
                  <a:pt x="38210" y="82470"/>
                </a:lnTo>
                <a:lnTo>
                  <a:pt x="38200" y="82470"/>
                </a:lnTo>
                <a:lnTo>
                  <a:pt x="38200" y="82490"/>
                </a:lnTo>
                <a:lnTo>
                  <a:pt x="38170" y="82490"/>
                </a:lnTo>
                <a:lnTo>
                  <a:pt x="38170" y="82520"/>
                </a:lnTo>
                <a:lnTo>
                  <a:pt x="38150" y="82520"/>
                </a:lnTo>
                <a:lnTo>
                  <a:pt x="38150" y="82530"/>
                </a:lnTo>
                <a:lnTo>
                  <a:pt x="38120" y="82530"/>
                </a:lnTo>
                <a:lnTo>
                  <a:pt x="38120" y="82560"/>
                </a:lnTo>
                <a:lnTo>
                  <a:pt x="38090" y="82560"/>
                </a:lnTo>
                <a:lnTo>
                  <a:pt x="38090" y="82580"/>
                </a:lnTo>
                <a:lnTo>
                  <a:pt x="38080" y="82580"/>
                </a:lnTo>
                <a:lnTo>
                  <a:pt x="38080" y="82590"/>
                </a:lnTo>
                <a:lnTo>
                  <a:pt x="38060" y="82590"/>
                </a:lnTo>
                <a:lnTo>
                  <a:pt x="38060" y="82610"/>
                </a:lnTo>
                <a:lnTo>
                  <a:pt x="38050" y="82610"/>
                </a:lnTo>
                <a:lnTo>
                  <a:pt x="38050" y="82640"/>
                </a:lnTo>
                <a:lnTo>
                  <a:pt x="38030" y="82640"/>
                </a:lnTo>
                <a:lnTo>
                  <a:pt x="38030" y="82660"/>
                </a:lnTo>
                <a:lnTo>
                  <a:pt x="38020" y="82660"/>
                </a:lnTo>
                <a:lnTo>
                  <a:pt x="38020" y="82690"/>
                </a:lnTo>
                <a:lnTo>
                  <a:pt x="38010" y="82690"/>
                </a:lnTo>
                <a:lnTo>
                  <a:pt x="38010" y="82720"/>
                </a:lnTo>
                <a:lnTo>
                  <a:pt x="37990" y="82720"/>
                </a:lnTo>
                <a:lnTo>
                  <a:pt x="37990" y="82750"/>
                </a:lnTo>
                <a:lnTo>
                  <a:pt x="37980" y="82750"/>
                </a:lnTo>
                <a:lnTo>
                  <a:pt x="37980" y="82800"/>
                </a:lnTo>
                <a:lnTo>
                  <a:pt x="37960" y="82800"/>
                </a:lnTo>
                <a:lnTo>
                  <a:pt x="37960" y="82870"/>
                </a:lnTo>
                <a:lnTo>
                  <a:pt x="37950" y="82870"/>
                </a:lnTo>
                <a:lnTo>
                  <a:pt x="37950" y="82940"/>
                </a:lnTo>
                <a:lnTo>
                  <a:pt x="37930" y="82940"/>
                </a:lnTo>
                <a:lnTo>
                  <a:pt x="37930" y="82990"/>
                </a:lnTo>
                <a:lnTo>
                  <a:pt x="37920" y="82990"/>
                </a:lnTo>
                <a:lnTo>
                  <a:pt x="37920" y="83020"/>
                </a:lnTo>
                <a:lnTo>
                  <a:pt x="37900" y="83020"/>
                </a:lnTo>
                <a:lnTo>
                  <a:pt x="37900" y="83030"/>
                </a:lnTo>
                <a:lnTo>
                  <a:pt x="37830" y="83030"/>
                </a:lnTo>
                <a:lnTo>
                  <a:pt x="37830" y="83050"/>
                </a:lnTo>
                <a:lnTo>
                  <a:pt x="37810" y="83050"/>
                </a:lnTo>
                <a:lnTo>
                  <a:pt x="37810" y="83060"/>
                </a:lnTo>
                <a:lnTo>
                  <a:pt x="37780" y="83060"/>
                </a:lnTo>
                <a:lnTo>
                  <a:pt x="37780" y="83080"/>
                </a:lnTo>
                <a:lnTo>
                  <a:pt x="37770" y="83080"/>
                </a:lnTo>
                <a:lnTo>
                  <a:pt x="37770" y="83120"/>
                </a:lnTo>
                <a:lnTo>
                  <a:pt x="37740" y="83120"/>
                </a:lnTo>
                <a:lnTo>
                  <a:pt x="37740" y="83140"/>
                </a:lnTo>
                <a:lnTo>
                  <a:pt x="37710" y="83140"/>
                </a:lnTo>
                <a:lnTo>
                  <a:pt x="37710" y="83150"/>
                </a:lnTo>
                <a:lnTo>
                  <a:pt x="37680" y="83150"/>
                </a:lnTo>
                <a:lnTo>
                  <a:pt x="37680" y="83170"/>
                </a:lnTo>
                <a:lnTo>
                  <a:pt x="37670" y="83170"/>
                </a:lnTo>
                <a:lnTo>
                  <a:pt x="37670" y="83210"/>
                </a:lnTo>
                <a:lnTo>
                  <a:pt x="37650" y="83210"/>
                </a:lnTo>
                <a:lnTo>
                  <a:pt x="37650" y="83240"/>
                </a:lnTo>
                <a:lnTo>
                  <a:pt x="37640" y="83240"/>
                </a:lnTo>
                <a:lnTo>
                  <a:pt x="37640" y="83250"/>
                </a:lnTo>
                <a:lnTo>
                  <a:pt x="37590" y="83250"/>
                </a:lnTo>
                <a:lnTo>
                  <a:pt x="37590" y="83240"/>
                </a:lnTo>
                <a:lnTo>
                  <a:pt x="37530" y="83240"/>
                </a:lnTo>
                <a:lnTo>
                  <a:pt x="37530" y="83250"/>
                </a:lnTo>
                <a:lnTo>
                  <a:pt x="37520" y="83250"/>
                </a:lnTo>
                <a:lnTo>
                  <a:pt x="37520" y="83310"/>
                </a:lnTo>
                <a:lnTo>
                  <a:pt x="37530" y="83310"/>
                </a:lnTo>
                <a:lnTo>
                  <a:pt x="37530" y="83330"/>
                </a:lnTo>
                <a:lnTo>
                  <a:pt x="37560" y="83330"/>
                </a:lnTo>
                <a:lnTo>
                  <a:pt x="37560" y="83310"/>
                </a:lnTo>
                <a:lnTo>
                  <a:pt x="37580" y="83310"/>
                </a:lnTo>
                <a:lnTo>
                  <a:pt x="37580" y="83300"/>
                </a:lnTo>
                <a:lnTo>
                  <a:pt x="37670" y="83300"/>
                </a:lnTo>
                <a:lnTo>
                  <a:pt x="37670" y="83310"/>
                </a:lnTo>
                <a:lnTo>
                  <a:pt x="37700" y="83310"/>
                </a:lnTo>
                <a:lnTo>
                  <a:pt x="37700" y="83340"/>
                </a:lnTo>
                <a:lnTo>
                  <a:pt x="37680" y="83340"/>
                </a:lnTo>
                <a:lnTo>
                  <a:pt x="37680" y="83370"/>
                </a:lnTo>
                <a:lnTo>
                  <a:pt x="37670" y="83370"/>
                </a:lnTo>
                <a:lnTo>
                  <a:pt x="37670" y="83430"/>
                </a:lnTo>
                <a:lnTo>
                  <a:pt x="37650" y="83430"/>
                </a:lnTo>
                <a:lnTo>
                  <a:pt x="37650" y="83440"/>
                </a:lnTo>
                <a:lnTo>
                  <a:pt x="37550" y="83440"/>
                </a:lnTo>
                <a:lnTo>
                  <a:pt x="37550" y="83460"/>
                </a:lnTo>
                <a:lnTo>
                  <a:pt x="37530" y="83460"/>
                </a:lnTo>
                <a:lnTo>
                  <a:pt x="37530" y="83420"/>
                </a:lnTo>
                <a:lnTo>
                  <a:pt x="37520" y="83420"/>
                </a:lnTo>
                <a:lnTo>
                  <a:pt x="37520" y="83400"/>
                </a:lnTo>
                <a:lnTo>
                  <a:pt x="37460" y="83400"/>
                </a:lnTo>
                <a:lnTo>
                  <a:pt x="37460" y="83420"/>
                </a:lnTo>
                <a:lnTo>
                  <a:pt x="37400" y="83420"/>
                </a:lnTo>
                <a:lnTo>
                  <a:pt x="37400" y="83430"/>
                </a:lnTo>
                <a:lnTo>
                  <a:pt x="37390" y="83430"/>
                </a:lnTo>
                <a:lnTo>
                  <a:pt x="37390" y="83670"/>
                </a:lnTo>
                <a:lnTo>
                  <a:pt x="37370" y="83670"/>
                </a:lnTo>
                <a:lnTo>
                  <a:pt x="37370" y="83710"/>
                </a:lnTo>
                <a:lnTo>
                  <a:pt x="37360" y="83710"/>
                </a:lnTo>
                <a:lnTo>
                  <a:pt x="37360" y="83740"/>
                </a:lnTo>
                <a:lnTo>
                  <a:pt x="37340" y="83740"/>
                </a:lnTo>
                <a:lnTo>
                  <a:pt x="37340" y="83800"/>
                </a:lnTo>
                <a:lnTo>
                  <a:pt x="37330" y="83800"/>
                </a:lnTo>
                <a:lnTo>
                  <a:pt x="37330" y="83860"/>
                </a:lnTo>
                <a:lnTo>
                  <a:pt x="37310" y="83860"/>
                </a:lnTo>
                <a:lnTo>
                  <a:pt x="37310" y="83890"/>
                </a:lnTo>
                <a:lnTo>
                  <a:pt x="37300" y="83890"/>
                </a:lnTo>
                <a:lnTo>
                  <a:pt x="37300" y="83900"/>
                </a:lnTo>
                <a:lnTo>
                  <a:pt x="37200" y="83900"/>
                </a:lnTo>
                <a:lnTo>
                  <a:pt x="37200" y="83890"/>
                </a:lnTo>
                <a:lnTo>
                  <a:pt x="37170" y="83890"/>
                </a:lnTo>
                <a:lnTo>
                  <a:pt x="37170" y="83860"/>
                </a:lnTo>
                <a:lnTo>
                  <a:pt x="37090" y="83860"/>
                </a:lnTo>
                <a:lnTo>
                  <a:pt x="37090" y="83870"/>
                </a:lnTo>
                <a:lnTo>
                  <a:pt x="37080" y="83870"/>
                </a:lnTo>
                <a:lnTo>
                  <a:pt x="37080" y="83890"/>
                </a:lnTo>
                <a:lnTo>
                  <a:pt x="37050" y="83890"/>
                </a:lnTo>
                <a:lnTo>
                  <a:pt x="37050" y="83900"/>
                </a:lnTo>
                <a:lnTo>
                  <a:pt x="37020" y="83900"/>
                </a:lnTo>
                <a:lnTo>
                  <a:pt x="37020" y="83920"/>
                </a:lnTo>
                <a:lnTo>
                  <a:pt x="36990" y="83920"/>
                </a:lnTo>
                <a:lnTo>
                  <a:pt x="36990" y="83930"/>
                </a:lnTo>
                <a:lnTo>
                  <a:pt x="36950" y="83930"/>
                </a:lnTo>
                <a:lnTo>
                  <a:pt x="36950" y="83950"/>
                </a:lnTo>
                <a:lnTo>
                  <a:pt x="36920" y="83950"/>
                </a:lnTo>
                <a:lnTo>
                  <a:pt x="36920" y="83960"/>
                </a:lnTo>
                <a:lnTo>
                  <a:pt x="36900" y="83960"/>
                </a:lnTo>
                <a:lnTo>
                  <a:pt x="36900" y="84000"/>
                </a:lnTo>
                <a:lnTo>
                  <a:pt x="36890" y="84000"/>
                </a:lnTo>
                <a:lnTo>
                  <a:pt x="36890" y="84020"/>
                </a:lnTo>
                <a:lnTo>
                  <a:pt x="36870" y="84020"/>
                </a:lnTo>
                <a:lnTo>
                  <a:pt x="36870" y="84050"/>
                </a:lnTo>
                <a:lnTo>
                  <a:pt x="36860" y="84050"/>
                </a:lnTo>
                <a:lnTo>
                  <a:pt x="36860" y="84060"/>
                </a:lnTo>
                <a:lnTo>
                  <a:pt x="36830" y="84060"/>
                </a:lnTo>
                <a:lnTo>
                  <a:pt x="36830" y="84080"/>
                </a:lnTo>
                <a:lnTo>
                  <a:pt x="36650" y="84080"/>
                </a:lnTo>
                <a:lnTo>
                  <a:pt x="36650" y="84050"/>
                </a:lnTo>
                <a:lnTo>
                  <a:pt x="36620" y="84050"/>
                </a:lnTo>
                <a:lnTo>
                  <a:pt x="36620" y="84030"/>
                </a:lnTo>
                <a:lnTo>
                  <a:pt x="36530" y="84030"/>
                </a:lnTo>
                <a:lnTo>
                  <a:pt x="36530" y="84050"/>
                </a:lnTo>
                <a:lnTo>
                  <a:pt x="36490" y="84050"/>
                </a:lnTo>
                <a:lnTo>
                  <a:pt x="36490" y="84090"/>
                </a:lnTo>
                <a:lnTo>
                  <a:pt x="36470" y="84090"/>
                </a:lnTo>
                <a:lnTo>
                  <a:pt x="36470" y="84230"/>
                </a:lnTo>
                <a:lnTo>
                  <a:pt x="36460" y="84230"/>
                </a:lnTo>
                <a:lnTo>
                  <a:pt x="36460" y="84240"/>
                </a:lnTo>
                <a:lnTo>
                  <a:pt x="36450" y="84240"/>
                </a:lnTo>
                <a:lnTo>
                  <a:pt x="36450" y="84250"/>
                </a:lnTo>
                <a:lnTo>
                  <a:pt x="36390" y="84250"/>
                </a:lnTo>
                <a:lnTo>
                  <a:pt x="36390" y="84270"/>
                </a:lnTo>
                <a:lnTo>
                  <a:pt x="36340" y="84270"/>
                </a:lnTo>
                <a:lnTo>
                  <a:pt x="36340" y="84280"/>
                </a:lnTo>
                <a:lnTo>
                  <a:pt x="36310" y="84280"/>
                </a:lnTo>
                <a:lnTo>
                  <a:pt x="36310" y="84300"/>
                </a:lnTo>
                <a:lnTo>
                  <a:pt x="36300" y="84300"/>
                </a:lnTo>
                <a:lnTo>
                  <a:pt x="36300" y="84310"/>
                </a:lnTo>
                <a:lnTo>
                  <a:pt x="36280" y="84310"/>
                </a:lnTo>
                <a:lnTo>
                  <a:pt x="36280" y="84340"/>
                </a:lnTo>
                <a:lnTo>
                  <a:pt x="36270" y="84340"/>
                </a:lnTo>
                <a:lnTo>
                  <a:pt x="36270" y="84360"/>
                </a:lnTo>
                <a:lnTo>
                  <a:pt x="36250" y="84360"/>
                </a:lnTo>
                <a:lnTo>
                  <a:pt x="36250" y="84400"/>
                </a:lnTo>
                <a:lnTo>
                  <a:pt x="36270" y="84400"/>
                </a:lnTo>
                <a:lnTo>
                  <a:pt x="36270" y="84420"/>
                </a:lnTo>
                <a:lnTo>
                  <a:pt x="36300" y="84420"/>
                </a:lnTo>
                <a:lnTo>
                  <a:pt x="36300" y="84450"/>
                </a:lnTo>
                <a:lnTo>
                  <a:pt x="36310" y="84450"/>
                </a:lnTo>
                <a:lnTo>
                  <a:pt x="36310" y="84550"/>
                </a:lnTo>
                <a:lnTo>
                  <a:pt x="36300" y="84550"/>
                </a:lnTo>
                <a:lnTo>
                  <a:pt x="36300" y="84610"/>
                </a:lnTo>
                <a:lnTo>
                  <a:pt x="36280" y="84610"/>
                </a:lnTo>
                <a:lnTo>
                  <a:pt x="36280" y="84620"/>
                </a:lnTo>
                <a:lnTo>
                  <a:pt x="36220" y="84620"/>
                </a:lnTo>
                <a:lnTo>
                  <a:pt x="36220" y="84640"/>
                </a:lnTo>
                <a:lnTo>
                  <a:pt x="36170" y="84640"/>
                </a:lnTo>
                <a:lnTo>
                  <a:pt x="36170" y="84650"/>
                </a:lnTo>
                <a:lnTo>
                  <a:pt x="36150" y="84650"/>
                </a:lnTo>
                <a:lnTo>
                  <a:pt x="36150" y="84700"/>
                </a:lnTo>
                <a:lnTo>
                  <a:pt x="36140" y="84700"/>
                </a:lnTo>
                <a:lnTo>
                  <a:pt x="36140" y="84740"/>
                </a:lnTo>
                <a:lnTo>
                  <a:pt x="36120" y="84740"/>
                </a:lnTo>
                <a:lnTo>
                  <a:pt x="36120" y="84750"/>
                </a:lnTo>
                <a:lnTo>
                  <a:pt x="36140" y="84750"/>
                </a:lnTo>
                <a:lnTo>
                  <a:pt x="36140" y="84770"/>
                </a:lnTo>
                <a:lnTo>
                  <a:pt x="36150" y="84770"/>
                </a:lnTo>
                <a:lnTo>
                  <a:pt x="36150" y="84810"/>
                </a:lnTo>
                <a:lnTo>
                  <a:pt x="36140" y="84810"/>
                </a:lnTo>
                <a:lnTo>
                  <a:pt x="36140" y="84830"/>
                </a:lnTo>
                <a:lnTo>
                  <a:pt x="36120" y="84830"/>
                </a:lnTo>
                <a:lnTo>
                  <a:pt x="36120" y="84890"/>
                </a:lnTo>
                <a:lnTo>
                  <a:pt x="36140" y="84890"/>
                </a:lnTo>
                <a:lnTo>
                  <a:pt x="36140" y="84900"/>
                </a:lnTo>
                <a:lnTo>
                  <a:pt x="36120" y="84900"/>
                </a:lnTo>
                <a:lnTo>
                  <a:pt x="36120" y="84930"/>
                </a:lnTo>
                <a:lnTo>
                  <a:pt x="36110" y="84930"/>
                </a:lnTo>
                <a:lnTo>
                  <a:pt x="36110" y="84980"/>
                </a:lnTo>
                <a:lnTo>
                  <a:pt x="36050" y="84980"/>
                </a:lnTo>
                <a:lnTo>
                  <a:pt x="36050" y="84960"/>
                </a:lnTo>
                <a:lnTo>
                  <a:pt x="35960" y="84960"/>
                </a:lnTo>
                <a:lnTo>
                  <a:pt x="35960" y="84980"/>
                </a:lnTo>
                <a:lnTo>
                  <a:pt x="35930" y="84980"/>
                </a:lnTo>
                <a:lnTo>
                  <a:pt x="35930" y="85020"/>
                </a:lnTo>
                <a:lnTo>
                  <a:pt x="35920" y="85020"/>
                </a:lnTo>
                <a:lnTo>
                  <a:pt x="35920" y="85030"/>
                </a:lnTo>
                <a:lnTo>
                  <a:pt x="35870" y="85030"/>
                </a:lnTo>
                <a:lnTo>
                  <a:pt x="35870" y="85050"/>
                </a:lnTo>
                <a:lnTo>
                  <a:pt x="35860" y="85050"/>
                </a:lnTo>
                <a:lnTo>
                  <a:pt x="35860" y="85140"/>
                </a:lnTo>
                <a:lnTo>
                  <a:pt x="35870" y="85140"/>
                </a:lnTo>
                <a:lnTo>
                  <a:pt x="35870" y="85150"/>
                </a:lnTo>
                <a:lnTo>
                  <a:pt x="35860" y="85150"/>
                </a:lnTo>
                <a:lnTo>
                  <a:pt x="35860" y="85180"/>
                </a:lnTo>
                <a:lnTo>
                  <a:pt x="35840" y="85180"/>
                </a:lnTo>
                <a:lnTo>
                  <a:pt x="35840" y="85200"/>
                </a:lnTo>
                <a:lnTo>
                  <a:pt x="35800" y="85200"/>
                </a:lnTo>
                <a:lnTo>
                  <a:pt x="35800" y="85210"/>
                </a:lnTo>
                <a:lnTo>
                  <a:pt x="35780" y="85210"/>
                </a:lnTo>
                <a:lnTo>
                  <a:pt x="35780" y="85230"/>
                </a:lnTo>
                <a:lnTo>
                  <a:pt x="35770" y="85230"/>
                </a:lnTo>
                <a:lnTo>
                  <a:pt x="35770" y="85240"/>
                </a:lnTo>
                <a:lnTo>
                  <a:pt x="35740" y="85240"/>
                </a:lnTo>
                <a:lnTo>
                  <a:pt x="35740" y="85230"/>
                </a:lnTo>
                <a:lnTo>
                  <a:pt x="35710" y="85230"/>
                </a:lnTo>
                <a:lnTo>
                  <a:pt x="35710" y="85200"/>
                </a:lnTo>
                <a:lnTo>
                  <a:pt x="35610" y="85200"/>
                </a:lnTo>
                <a:lnTo>
                  <a:pt x="35610" y="85210"/>
                </a:lnTo>
                <a:lnTo>
                  <a:pt x="35590" y="85210"/>
                </a:lnTo>
                <a:lnTo>
                  <a:pt x="35590" y="85230"/>
                </a:lnTo>
                <a:lnTo>
                  <a:pt x="35560" y="85230"/>
                </a:lnTo>
                <a:lnTo>
                  <a:pt x="35560" y="85240"/>
                </a:lnTo>
                <a:lnTo>
                  <a:pt x="35530" y="85240"/>
                </a:lnTo>
                <a:lnTo>
                  <a:pt x="35530" y="85260"/>
                </a:lnTo>
                <a:lnTo>
                  <a:pt x="35520" y="85260"/>
                </a:lnTo>
                <a:lnTo>
                  <a:pt x="35520" y="85270"/>
                </a:lnTo>
                <a:lnTo>
                  <a:pt x="35500" y="85270"/>
                </a:lnTo>
                <a:lnTo>
                  <a:pt x="35500" y="85300"/>
                </a:lnTo>
                <a:lnTo>
                  <a:pt x="35490" y="85300"/>
                </a:lnTo>
                <a:lnTo>
                  <a:pt x="35490" y="85310"/>
                </a:lnTo>
                <a:lnTo>
                  <a:pt x="35470" y="85310"/>
                </a:lnTo>
                <a:lnTo>
                  <a:pt x="35470" y="85360"/>
                </a:lnTo>
                <a:lnTo>
                  <a:pt x="35460" y="85360"/>
                </a:lnTo>
                <a:lnTo>
                  <a:pt x="35460" y="85400"/>
                </a:lnTo>
                <a:lnTo>
                  <a:pt x="35470" y="85400"/>
                </a:lnTo>
                <a:lnTo>
                  <a:pt x="35470" y="85420"/>
                </a:lnTo>
                <a:lnTo>
                  <a:pt x="35530" y="85420"/>
                </a:lnTo>
                <a:lnTo>
                  <a:pt x="35530" y="85430"/>
                </a:lnTo>
                <a:lnTo>
                  <a:pt x="35580" y="85430"/>
                </a:lnTo>
                <a:lnTo>
                  <a:pt x="35580" y="85460"/>
                </a:lnTo>
                <a:lnTo>
                  <a:pt x="35590" y="85460"/>
                </a:lnTo>
                <a:lnTo>
                  <a:pt x="35590" y="85480"/>
                </a:lnTo>
                <a:lnTo>
                  <a:pt x="35620" y="85480"/>
                </a:lnTo>
                <a:lnTo>
                  <a:pt x="35620" y="85510"/>
                </a:lnTo>
                <a:lnTo>
                  <a:pt x="35650" y="85510"/>
                </a:lnTo>
                <a:lnTo>
                  <a:pt x="35650" y="85520"/>
                </a:lnTo>
                <a:lnTo>
                  <a:pt x="35670" y="85520"/>
                </a:lnTo>
                <a:lnTo>
                  <a:pt x="35670" y="85560"/>
                </a:lnTo>
                <a:lnTo>
                  <a:pt x="35690" y="85560"/>
                </a:lnTo>
                <a:lnTo>
                  <a:pt x="35690" y="85610"/>
                </a:lnTo>
                <a:lnTo>
                  <a:pt x="35710" y="85610"/>
                </a:lnTo>
                <a:lnTo>
                  <a:pt x="35710" y="85670"/>
                </a:lnTo>
                <a:lnTo>
                  <a:pt x="35690" y="85670"/>
                </a:lnTo>
                <a:lnTo>
                  <a:pt x="35690" y="85700"/>
                </a:lnTo>
                <a:lnTo>
                  <a:pt x="35670" y="85700"/>
                </a:lnTo>
                <a:lnTo>
                  <a:pt x="35670" y="85710"/>
                </a:lnTo>
                <a:lnTo>
                  <a:pt x="35640" y="85710"/>
                </a:lnTo>
                <a:lnTo>
                  <a:pt x="35640" y="85730"/>
                </a:lnTo>
                <a:lnTo>
                  <a:pt x="35610" y="85730"/>
                </a:lnTo>
                <a:lnTo>
                  <a:pt x="35610" y="85740"/>
                </a:lnTo>
                <a:lnTo>
                  <a:pt x="35590" y="85740"/>
                </a:lnTo>
                <a:lnTo>
                  <a:pt x="35590" y="85730"/>
                </a:lnTo>
                <a:lnTo>
                  <a:pt x="35580" y="85730"/>
                </a:lnTo>
                <a:lnTo>
                  <a:pt x="35580" y="85740"/>
                </a:lnTo>
                <a:lnTo>
                  <a:pt x="35560" y="85740"/>
                </a:lnTo>
                <a:lnTo>
                  <a:pt x="35560" y="85760"/>
                </a:lnTo>
                <a:lnTo>
                  <a:pt x="35500" y="85760"/>
                </a:lnTo>
                <a:lnTo>
                  <a:pt x="35500" y="85770"/>
                </a:lnTo>
                <a:lnTo>
                  <a:pt x="35470" y="85770"/>
                </a:lnTo>
                <a:lnTo>
                  <a:pt x="35470" y="85790"/>
                </a:lnTo>
                <a:lnTo>
                  <a:pt x="35370" y="85790"/>
                </a:lnTo>
                <a:lnTo>
                  <a:pt x="35370" y="85770"/>
                </a:lnTo>
                <a:lnTo>
                  <a:pt x="35310" y="85770"/>
                </a:lnTo>
                <a:lnTo>
                  <a:pt x="35310" y="85790"/>
                </a:lnTo>
                <a:lnTo>
                  <a:pt x="35300" y="85790"/>
                </a:lnTo>
                <a:lnTo>
                  <a:pt x="35300" y="85770"/>
                </a:lnTo>
                <a:lnTo>
                  <a:pt x="35280" y="85770"/>
                </a:lnTo>
                <a:lnTo>
                  <a:pt x="35280" y="85760"/>
                </a:lnTo>
                <a:lnTo>
                  <a:pt x="35250" y="85760"/>
                </a:lnTo>
                <a:lnTo>
                  <a:pt x="35250" y="85740"/>
                </a:lnTo>
                <a:lnTo>
                  <a:pt x="35240" y="85740"/>
                </a:lnTo>
                <a:lnTo>
                  <a:pt x="35240" y="85710"/>
                </a:lnTo>
                <a:lnTo>
                  <a:pt x="35210" y="85710"/>
                </a:lnTo>
                <a:lnTo>
                  <a:pt x="35210" y="85700"/>
                </a:lnTo>
                <a:lnTo>
                  <a:pt x="35140" y="85700"/>
                </a:lnTo>
                <a:lnTo>
                  <a:pt x="35140" y="85710"/>
                </a:lnTo>
                <a:lnTo>
                  <a:pt x="35110" y="85710"/>
                </a:lnTo>
                <a:lnTo>
                  <a:pt x="35110" y="85730"/>
                </a:lnTo>
                <a:lnTo>
                  <a:pt x="35090" y="85730"/>
                </a:lnTo>
                <a:lnTo>
                  <a:pt x="35090" y="85760"/>
                </a:lnTo>
                <a:lnTo>
                  <a:pt x="35080" y="85760"/>
                </a:lnTo>
                <a:lnTo>
                  <a:pt x="35080" y="85770"/>
                </a:lnTo>
                <a:lnTo>
                  <a:pt x="35060" y="85770"/>
                </a:lnTo>
                <a:lnTo>
                  <a:pt x="35060" y="85790"/>
                </a:lnTo>
                <a:lnTo>
                  <a:pt x="35080" y="85790"/>
                </a:lnTo>
                <a:lnTo>
                  <a:pt x="35080" y="85800"/>
                </a:lnTo>
                <a:lnTo>
                  <a:pt x="35090" y="85800"/>
                </a:lnTo>
                <a:lnTo>
                  <a:pt x="35090" y="85810"/>
                </a:lnTo>
                <a:lnTo>
                  <a:pt x="35110" y="85810"/>
                </a:lnTo>
                <a:lnTo>
                  <a:pt x="35110" y="85870"/>
                </a:lnTo>
                <a:lnTo>
                  <a:pt x="35140" y="85870"/>
                </a:lnTo>
                <a:lnTo>
                  <a:pt x="35140" y="85900"/>
                </a:lnTo>
                <a:lnTo>
                  <a:pt x="35150" y="85900"/>
                </a:lnTo>
                <a:lnTo>
                  <a:pt x="35150" y="85920"/>
                </a:lnTo>
                <a:lnTo>
                  <a:pt x="35180" y="85920"/>
                </a:lnTo>
                <a:lnTo>
                  <a:pt x="35180" y="85950"/>
                </a:lnTo>
                <a:lnTo>
                  <a:pt x="35210" y="85950"/>
                </a:lnTo>
                <a:lnTo>
                  <a:pt x="35210" y="85980"/>
                </a:lnTo>
                <a:lnTo>
                  <a:pt x="35220" y="85980"/>
                </a:lnTo>
                <a:lnTo>
                  <a:pt x="35220" y="85990"/>
                </a:lnTo>
                <a:lnTo>
                  <a:pt x="35210" y="85990"/>
                </a:lnTo>
                <a:lnTo>
                  <a:pt x="35210" y="86020"/>
                </a:lnTo>
                <a:lnTo>
                  <a:pt x="35220" y="86020"/>
                </a:lnTo>
                <a:lnTo>
                  <a:pt x="35220" y="86060"/>
                </a:lnTo>
                <a:lnTo>
                  <a:pt x="35240" y="86060"/>
                </a:lnTo>
                <a:lnTo>
                  <a:pt x="35240" y="86120"/>
                </a:lnTo>
                <a:lnTo>
                  <a:pt x="35220" y="86120"/>
                </a:lnTo>
                <a:lnTo>
                  <a:pt x="35220" y="86170"/>
                </a:lnTo>
                <a:lnTo>
                  <a:pt x="35210" y="86170"/>
                </a:lnTo>
                <a:lnTo>
                  <a:pt x="35210" y="86230"/>
                </a:lnTo>
                <a:lnTo>
                  <a:pt x="35220" y="86230"/>
                </a:lnTo>
                <a:lnTo>
                  <a:pt x="35220" y="86270"/>
                </a:lnTo>
                <a:lnTo>
                  <a:pt x="35240" y="86270"/>
                </a:lnTo>
                <a:lnTo>
                  <a:pt x="35240" y="86290"/>
                </a:lnTo>
                <a:lnTo>
                  <a:pt x="35250" y="86290"/>
                </a:lnTo>
                <a:lnTo>
                  <a:pt x="35250" y="86310"/>
                </a:lnTo>
                <a:lnTo>
                  <a:pt x="35240" y="86310"/>
                </a:lnTo>
                <a:lnTo>
                  <a:pt x="35240" y="86340"/>
                </a:lnTo>
                <a:lnTo>
                  <a:pt x="35250" y="86340"/>
                </a:lnTo>
                <a:lnTo>
                  <a:pt x="35250" y="86360"/>
                </a:lnTo>
                <a:lnTo>
                  <a:pt x="35270" y="86360"/>
                </a:lnTo>
                <a:lnTo>
                  <a:pt x="35270" y="86370"/>
                </a:lnTo>
                <a:lnTo>
                  <a:pt x="35280" y="86370"/>
                </a:lnTo>
                <a:lnTo>
                  <a:pt x="35280" y="86390"/>
                </a:lnTo>
                <a:lnTo>
                  <a:pt x="35270" y="86390"/>
                </a:lnTo>
                <a:lnTo>
                  <a:pt x="35270" y="86400"/>
                </a:lnTo>
                <a:lnTo>
                  <a:pt x="35180" y="86400"/>
                </a:lnTo>
                <a:lnTo>
                  <a:pt x="35180" y="86360"/>
                </a:lnTo>
                <a:lnTo>
                  <a:pt x="35150" y="86360"/>
                </a:lnTo>
                <a:lnTo>
                  <a:pt x="35150" y="86340"/>
                </a:lnTo>
                <a:lnTo>
                  <a:pt x="35140" y="86340"/>
                </a:lnTo>
                <a:lnTo>
                  <a:pt x="35140" y="86330"/>
                </a:lnTo>
                <a:lnTo>
                  <a:pt x="35120" y="86330"/>
                </a:lnTo>
                <a:lnTo>
                  <a:pt x="35120" y="86310"/>
                </a:lnTo>
                <a:lnTo>
                  <a:pt x="35110" y="86310"/>
                </a:lnTo>
                <a:lnTo>
                  <a:pt x="35110" y="86300"/>
                </a:lnTo>
                <a:lnTo>
                  <a:pt x="35090" y="86300"/>
                </a:lnTo>
                <a:lnTo>
                  <a:pt x="35090" y="86290"/>
                </a:lnTo>
                <a:lnTo>
                  <a:pt x="35080" y="86290"/>
                </a:lnTo>
                <a:lnTo>
                  <a:pt x="35080" y="86270"/>
                </a:lnTo>
                <a:lnTo>
                  <a:pt x="35060" y="86270"/>
                </a:lnTo>
                <a:lnTo>
                  <a:pt x="35060" y="86260"/>
                </a:lnTo>
                <a:lnTo>
                  <a:pt x="35050" y="86260"/>
                </a:lnTo>
                <a:lnTo>
                  <a:pt x="35050" y="86240"/>
                </a:lnTo>
                <a:lnTo>
                  <a:pt x="35030" y="86240"/>
                </a:lnTo>
                <a:lnTo>
                  <a:pt x="35030" y="86230"/>
                </a:lnTo>
                <a:lnTo>
                  <a:pt x="34970" y="86230"/>
                </a:lnTo>
                <a:lnTo>
                  <a:pt x="34970" y="86210"/>
                </a:lnTo>
                <a:lnTo>
                  <a:pt x="34890" y="86210"/>
                </a:lnTo>
                <a:lnTo>
                  <a:pt x="34890" y="86200"/>
                </a:lnTo>
                <a:lnTo>
                  <a:pt x="34860" y="86200"/>
                </a:lnTo>
                <a:lnTo>
                  <a:pt x="34860" y="86210"/>
                </a:lnTo>
                <a:lnTo>
                  <a:pt x="34800" y="86210"/>
                </a:lnTo>
                <a:lnTo>
                  <a:pt x="34800" y="86240"/>
                </a:lnTo>
                <a:lnTo>
                  <a:pt x="34780" y="86240"/>
                </a:lnTo>
                <a:lnTo>
                  <a:pt x="34780" y="86290"/>
                </a:lnTo>
                <a:lnTo>
                  <a:pt x="34770" y="86290"/>
                </a:lnTo>
                <a:lnTo>
                  <a:pt x="34770" y="86340"/>
                </a:lnTo>
                <a:lnTo>
                  <a:pt x="34750" y="86340"/>
                </a:lnTo>
                <a:close/>
                <a:moveTo>
                  <a:pt x="39320" y="81860"/>
                </a:moveTo>
                <a:lnTo>
                  <a:pt x="39320" y="81870"/>
                </a:lnTo>
                <a:lnTo>
                  <a:pt x="39340" y="81870"/>
                </a:lnTo>
                <a:lnTo>
                  <a:pt x="39340" y="81900"/>
                </a:lnTo>
                <a:lnTo>
                  <a:pt x="39360" y="81900"/>
                </a:lnTo>
                <a:lnTo>
                  <a:pt x="39360" y="81910"/>
                </a:lnTo>
                <a:lnTo>
                  <a:pt x="39420" y="81910"/>
                </a:lnTo>
                <a:lnTo>
                  <a:pt x="39420" y="81960"/>
                </a:lnTo>
                <a:lnTo>
                  <a:pt x="39430" y="81960"/>
                </a:lnTo>
                <a:lnTo>
                  <a:pt x="39430" y="82000"/>
                </a:lnTo>
                <a:lnTo>
                  <a:pt x="39420" y="82000"/>
                </a:lnTo>
                <a:lnTo>
                  <a:pt x="39420" y="82020"/>
                </a:lnTo>
                <a:lnTo>
                  <a:pt x="39400" y="82020"/>
                </a:lnTo>
                <a:lnTo>
                  <a:pt x="39400" y="82030"/>
                </a:lnTo>
                <a:lnTo>
                  <a:pt x="39360" y="82030"/>
                </a:lnTo>
                <a:lnTo>
                  <a:pt x="39360" y="82020"/>
                </a:lnTo>
                <a:lnTo>
                  <a:pt x="39290" y="82020"/>
                </a:lnTo>
                <a:lnTo>
                  <a:pt x="39290" y="82000"/>
                </a:lnTo>
                <a:lnTo>
                  <a:pt x="39240" y="82000"/>
                </a:lnTo>
                <a:lnTo>
                  <a:pt x="39240" y="81990"/>
                </a:lnTo>
                <a:lnTo>
                  <a:pt x="39230" y="81990"/>
                </a:lnTo>
                <a:lnTo>
                  <a:pt x="39230" y="81940"/>
                </a:lnTo>
                <a:lnTo>
                  <a:pt x="39240" y="81940"/>
                </a:lnTo>
                <a:lnTo>
                  <a:pt x="39240" y="81870"/>
                </a:lnTo>
                <a:lnTo>
                  <a:pt x="39260" y="81870"/>
                </a:lnTo>
                <a:lnTo>
                  <a:pt x="39260" y="81860"/>
                </a:lnTo>
                <a:lnTo>
                  <a:pt x="39320" y="81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Caué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2310" y="81870"/>
                </a:moveTo>
                <a:lnTo>
                  <a:pt x="32300" y="81900"/>
                </a:lnTo>
                <a:lnTo>
                  <a:pt x="32240" y="82020"/>
                </a:lnTo>
                <a:lnTo>
                  <a:pt x="32220" y="82190"/>
                </a:lnTo>
                <a:lnTo>
                  <a:pt x="32190" y="82330"/>
                </a:lnTo>
                <a:lnTo>
                  <a:pt x="32180" y="82520"/>
                </a:lnTo>
                <a:lnTo>
                  <a:pt x="32170" y="82760"/>
                </a:lnTo>
                <a:lnTo>
                  <a:pt x="32160" y="83050"/>
                </a:lnTo>
                <a:lnTo>
                  <a:pt x="32180" y="83280"/>
                </a:lnTo>
                <a:lnTo>
                  <a:pt x="32180" y="83510"/>
                </a:lnTo>
                <a:lnTo>
                  <a:pt x="32210" y="83730"/>
                </a:lnTo>
                <a:lnTo>
                  <a:pt x="32260" y="83910"/>
                </a:lnTo>
                <a:lnTo>
                  <a:pt x="32260" y="83990"/>
                </a:lnTo>
                <a:lnTo>
                  <a:pt x="32290" y="84130"/>
                </a:lnTo>
                <a:lnTo>
                  <a:pt x="32340" y="84230"/>
                </a:lnTo>
                <a:lnTo>
                  <a:pt x="32410" y="84300"/>
                </a:lnTo>
                <a:lnTo>
                  <a:pt x="32430" y="84370"/>
                </a:lnTo>
                <a:lnTo>
                  <a:pt x="32410" y="84500"/>
                </a:lnTo>
                <a:lnTo>
                  <a:pt x="32450" y="84590"/>
                </a:lnTo>
                <a:lnTo>
                  <a:pt x="32520" y="84650"/>
                </a:lnTo>
                <a:lnTo>
                  <a:pt x="32610" y="84680"/>
                </a:lnTo>
                <a:lnTo>
                  <a:pt x="33020" y="84700"/>
                </a:lnTo>
                <a:lnTo>
                  <a:pt x="33120" y="84810"/>
                </a:lnTo>
                <a:lnTo>
                  <a:pt x="33220" y="84880"/>
                </a:lnTo>
                <a:lnTo>
                  <a:pt x="33390" y="84860"/>
                </a:lnTo>
                <a:lnTo>
                  <a:pt x="33450" y="84990"/>
                </a:lnTo>
                <a:lnTo>
                  <a:pt x="33570" y="85080"/>
                </a:lnTo>
                <a:lnTo>
                  <a:pt x="33690" y="85100"/>
                </a:lnTo>
                <a:lnTo>
                  <a:pt x="33720" y="85150"/>
                </a:lnTo>
                <a:lnTo>
                  <a:pt x="33790" y="85210"/>
                </a:lnTo>
                <a:lnTo>
                  <a:pt x="33880" y="85220"/>
                </a:lnTo>
                <a:lnTo>
                  <a:pt x="33960" y="85270"/>
                </a:lnTo>
                <a:lnTo>
                  <a:pt x="34060" y="85380"/>
                </a:lnTo>
                <a:lnTo>
                  <a:pt x="34150" y="85550"/>
                </a:lnTo>
                <a:lnTo>
                  <a:pt x="34180" y="85770"/>
                </a:lnTo>
                <a:lnTo>
                  <a:pt x="34300" y="85900"/>
                </a:lnTo>
                <a:lnTo>
                  <a:pt x="34310" y="86100"/>
                </a:lnTo>
                <a:lnTo>
                  <a:pt x="34420" y="86210"/>
                </a:lnTo>
                <a:lnTo>
                  <a:pt x="34540" y="86280"/>
                </a:lnTo>
                <a:lnTo>
                  <a:pt x="34650" y="86340"/>
                </a:lnTo>
                <a:lnTo>
                  <a:pt x="34750" y="86340"/>
                </a:lnTo>
                <a:lnTo>
                  <a:pt x="34750" y="86430"/>
                </a:lnTo>
                <a:lnTo>
                  <a:pt x="34770" y="86430"/>
                </a:lnTo>
                <a:lnTo>
                  <a:pt x="34770" y="86450"/>
                </a:lnTo>
                <a:lnTo>
                  <a:pt x="34780" y="86450"/>
                </a:lnTo>
                <a:lnTo>
                  <a:pt x="34780" y="86460"/>
                </a:lnTo>
                <a:lnTo>
                  <a:pt x="34830" y="86460"/>
                </a:lnTo>
                <a:lnTo>
                  <a:pt x="34830" y="86480"/>
                </a:lnTo>
                <a:lnTo>
                  <a:pt x="34860" y="86480"/>
                </a:lnTo>
                <a:lnTo>
                  <a:pt x="34860" y="86490"/>
                </a:lnTo>
                <a:lnTo>
                  <a:pt x="34870" y="86490"/>
                </a:lnTo>
                <a:lnTo>
                  <a:pt x="34870" y="86510"/>
                </a:lnTo>
                <a:lnTo>
                  <a:pt x="34890" y="86510"/>
                </a:lnTo>
                <a:lnTo>
                  <a:pt x="34890" y="86550"/>
                </a:lnTo>
                <a:lnTo>
                  <a:pt x="34870" y="86550"/>
                </a:lnTo>
                <a:lnTo>
                  <a:pt x="34870" y="86580"/>
                </a:lnTo>
                <a:lnTo>
                  <a:pt x="34860" y="86580"/>
                </a:lnTo>
                <a:lnTo>
                  <a:pt x="34860" y="86590"/>
                </a:lnTo>
                <a:lnTo>
                  <a:pt x="34780" y="86590"/>
                </a:lnTo>
                <a:lnTo>
                  <a:pt x="34780" y="86580"/>
                </a:lnTo>
                <a:lnTo>
                  <a:pt x="34740" y="86580"/>
                </a:lnTo>
                <a:lnTo>
                  <a:pt x="34740" y="86570"/>
                </a:lnTo>
                <a:lnTo>
                  <a:pt x="34690" y="86570"/>
                </a:lnTo>
                <a:lnTo>
                  <a:pt x="34690" y="86550"/>
                </a:lnTo>
                <a:lnTo>
                  <a:pt x="34660" y="86550"/>
                </a:lnTo>
                <a:lnTo>
                  <a:pt x="34660" y="86540"/>
                </a:lnTo>
                <a:lnTo>
                  <a:pt x="34650" y="86540"/>
                </a:lnTo>
                <a:lnTo>
                  <a:pt x="34650" y="86520"/>
                </a:lnTo>
                <a:lnTo>
                  <a:pt x="34590" y="86520"/>
                </a:lnTo>
                <a:lnTo>
                  <a:pt x="34590" y="86510"/>
                </a:lnTo>
                <a:lnTo>
                  <a:pt x="34580" y="86510"/>
                </a:lnTo>
                <a:lnTo>
                  <a:pt x="34580" y="86520"/>
                </a:lnTo>
                <a:lnTo>
                  <a:pt x="34550" y="86520"/>
                </a:lnTo>
                <a:lnTo>
                  <a:pt x="34550" y="86540"/>
                </a:lnTo>
                <a:lnTo>
                  <a:pt x="34530" y="86540"/>
                </a:lnTo>
                <a:lnTo>
                  <a:pt x="34530" y="86550"/>
                </a:lnTo>
                <a:lnTo>
                  <a:pt x="34520" y="86550"/>
                </a:lnTo>
                <a:lnTo>
                  <a:pt x="34520" y="86570"/>
                </a:lnTo>
                <a:lnTo>
                  <a:pt x="34500" y="86570"/>
                </a:lnTo>
                <a:lnTo>
                  <a:pt x="34500" y="86590"/>
                </a:lnTo>
                <a:lnTo>
                  <a:pt x="34490" y="86590"/>
                </a:lnTo>
                <a:lnTo>
                  <a:pt x="34490" y="86610"/>
                </a:lnTo>
                <a:lnTo>
                  <a:pt x="34470" y="86610"/>
                </a:lnTo>
                <a:lnTo>
                  <a:pt x="34470" y="86640"/>
                </a:lnTo>
                <a:lnTo>
                  <a:pt x="34460" y="86640"/>
                </a:lnTo>
                <a:lnTo>
                  <a:pt x="34460" y="86670"/>
                </a:lnTo>
                <a:lnTo>
                  <a:pt x="34440" y="86670"/>
                </a:lnTo>
                <a:lnTo>
                  <a:pt x="34440" y="86730"/>
                </a:lnTo>
                <a:lnTo>
                  <a:pt x="34430" y="86730"/>
                </a:lnTo>
                <a:lnTo>
                  <a:pt x="34430" y="86740"/>
                </a:lnTo>
                <a:lnTo>
                  <a:pt x="34440" y="86740"/>
                </a:lnTo>
                <a:lnTo>
                  <a:pt x="34440" y="86760"/>
                </a:lnTo>
                <a:lnTo>
                  <a:pt x="34430" y="86760"/>
                </a:lnTo>
                <a:lnTo>
                  <a:pt x="34430" y="86770"/>
                </a:lnTo>
                <a:lnTo>
                  <a:pt x="34440" y="86770"/>
                </a:lnTo>
                <a:lnTo>
                  <a:pt x="34440" y="86820"/>
                </a:lnTo>
                <a:lnTo>
                  <a:pt x="34460" y="86820"/>
                </a:lnTo>
                <a:lnTo>
                  <a:pt x="34460" y="86840"/>
                </a:lnTo>
                <a:lnTo>
                  <a:pt x="34470" y="86840"/>
                </a:lnTo>
                <a:lnTo>
                  <a:pt x="34470" y="86870"/>
                </a:lnTo>
                <a:lnTo>
                  <a:pt x="34490" y="86870"/>
                </a:lnTo>
                <a:lnTo>
                  <a:pt x="34490" y="86890"/>
                </a:lnTo>
                <a:lnTo>
                  <a:pt x="34500" y="86890"/>
                </a:lnTo>
                <a:lnTo>
                  <a:pt x="34500" y="86900"/>
                </a:lnTo>
                <a:lnTo>
                  <a:pt x="34520" y="86900"/>
                </a:lnTo>
                <a:lnTo>
                  <a:pt x="34520" y="86920"/>
                </a:lnTo>
                <a:lnTo>
                  <a:pt x="34630" y="86920"/>
                </a:lnTo>
                <a:lnTo>
                  <a:pt x="34630" y="86900"/>
                </a:lnTo>
                <a:lnTo>
                  <a:pt x="34660" y="86900"/>
                </a:lnTo>
                <a:lnTo>
                  <a:pt x="34660" y="86890"/>
                </a:lnTo>
                <a:lnTo>
                  <a:pt x="34740" y="86890"/>
                </a:lnTo>
                <a:lnTo>
                  <a:pt x="34740" y="86900"/>
                </a:lnTo>
                <a:lnTo>
                  <a:pt x="34750" y="86900"/>
                </a:lnTo>
                <a:lnTo>
                  <a:pt x="34750" y="86930"/>
                </a:lnTo>
                <a:lnTo>
                  <a:pt x="34770" y="86930"/>
                </a:lnTo>
                <a:lnTo>
                  <a:pt x="34770" y="86950"/>
                </a:lnTo>
                <a:lnTo>
                  <a:pt x="34750" y="86950"/>
                </a:lnTo>
                <a:lnTo>
                  <a:pt x="34750" y="86990"/>
                </a:lnTo>
                <a:lnTo>
                  <a:pt x="34740" y="86990"/>
                </a:lnTo>
                <a:lnTo>
                  <a:pt x="34740" y="87010"/>
                </a:lnTo>
                <a:lnTo>
                  <a:pt x="34710" y="87010"/>
                </a:lnTo>
                <a:lnTo>
                  <a:pt x="34710" y="86990"/>
                </a:lnTo>
                <a:lnTo>
                  <a:pt x="34620" y="86990"/>
                </a:lnTo>
                <a:lnTo>
                  <a:pt x="34620" y="87010"/>
                </a:lnTo>
                <a:lnTo>
                  <a:pt x="34590" y="87010"/>
                </a:lnTo>
                <a:lnTo>
                  <a:pt x="34590" y="87020"/>
                </a:lnTo>
                <a:lnTo>
                  <a:pt x="34580" y="87020"/>
                </a:lnTo>
                <a:lnTo>
                  <a:pt x="34580" y="87050"/>
                </a:lnTo>
                <a:lnTo>
                  <a:pt x="34550" y="87050"/>
                </a:lnTo>
                <a:lnTo>
                  <a:pt x="34550" y="87070"/>
                </a:lnTo>
                <a:lnTo>
                  <a:pt x="34530" y="87070"/>
                </a:lnTo>
                <a:lnTo>
                  <a:pt x="34530" y="87080"/>
                </a:lnTo>
                <a:lnTo>
                  <a:pt x="34520" y="87080"/>
                </a:lnTo>
                <a:lnTo>
                  <a:pt x="34520" y="87110"/>
                </a:lnTo>
                <a:lnTo>
                  <a:pt x="34490" y="87110"/>
                </a:lnTo>
                <a:lnTo>
                  <a:pt x="34490" y="87120"/>
                </a:lnTo>
                <a:lnTo>
                  <a:pt x="34440" y="87120"/>
                </a:lnTo>
                <a:lnTo>
                  <a:pt x="34440" y="87140"/>
                </a:lnTo>
                <a:lnTo>
                  <a:pt x="34380" y="87140"/>
                </a:lnTo>
                <a:lnTo>
                  <a:pt x="34380" y="87150"/>
                </a:lnTo>
                <a:lnTo>
                  <a:pt x="34330" y="87150"/>
                </a:lnTo>
                <a:lnTo>
                  <a:pt x="34330" y="87170"/>
                </a:lnTo>
                <a:lnTo>
                  <a:pt x="34270" y="87170"/>
                </a:lnTo>
                <a:lnTo>
                  <a:pt x="34270" y="87180"/>
                </a:lnTo>
                <a:lnTo>
                  <a:pt x="34250" y="87180"/>
                </a:lnTo>
                <a:lnTo>
                  <a:pt x="34250" y="87200"/>
                </a:lnTo>
                <a:lnTo>
                  <a:pt x="34220" y="87200"/>
                </a:lnTo>
                <a:lnTo>
                  <a:pt x="34220" y="87210"/>
                </a:lnTo>
                <a:lnTo>
                  <a:pt x="34210" y="87210"/>
                </a:lnTo>
                <a:lnTo>
                  <a:pt x="34210" y="87240"/>
                </a:lnTo>
                <a:lnTo>
                  <a:pt x="34190" y="87240"/>
                </a:lnTo>
                <a:lnTo>
                  <a:pt x="34190" y="87260"/>
                </a:lnTo>
                <a:lnTo>
                  <a:pt x="34180" y="87260"/>
                </a:lnTo>
                <a:lnTo>
                  <a:pt x="34180" y="87290"/>
                </a:lnTo>
                <a:lnTo>
                  <a:pt x="34150" y="87290"/>
                </a:lnTo>
                <a:lnTo>
                  <a:pt x="34150" y="87300"/>
                </a:lnTo>
                <a:lnTo>
                  <a:pt x="34130" y="87300"/>
                </a:lnTo>
                <a:lnTo>
                  <a:pt x="34130" y="87290"/>
                </a:lnTo>
                <a:lnTo>
                  <a:pt x="34090" y="87290"/>
                </a:lnTo>
                <a:lnTo>
                  <a:pt x="34090" y="87300"/>
                </a:lnTo>
                <a:lnTo>
                  <a:pt x="34060" y="87300"/>
                </a:lnTo>
                <a:lnTo>
                  <a:pt x="34060" y="87320"/>
                </a:lnTo>
                <a:lnTo>
                  <a:pt x="34030" y="87320"/>
                </a:lnTo>
                <a:lnTo>
                  <a:pt x="34030" y="87350"/>
                </a:lnTo>
                <a:lnTo>
                  <a:pt x="34020" y="87350"/>
                </a:lnTo>
                <a:lnTo>
                  <a:pt x="34020" y="87370"/>
                </a:lnTo>
                <a:lnTo>
                  <a:pt x="33990" y="87370"/>
                </a:lnTo>
                <a:lnTo>
                  <a:pt x="33990" y="87390"/>
                </a:lnTo>
                <a:lnTo>
                  <a:pt x="33960" y="87390"/>
                </a:lnTo>
                <a:lnTo>
                  <a:pt x="33960" y="87400"/>
                </a:lnTo>
                <a:lnTo>
                  <a:pt x="33850" y="87400"/>
                </a:lnTo>
                <a:lnTo>
                  <a:pt x="33850" y="87420"/>
                </a:lnTo>
                <a:lnTo>
                  <a:pt x="33830" y="87420"/>
                </a:lnTo>
                <a:lnTo>
                  <a:pt x="33830" y="87430"/>
                </a:lnTo>
                <a:lnTo>
                  <a:pt x="33780" y="87430"/>
                </a:lnTo>
                <a:lnTo>
                  <a:pt x="33780" y="87450"/>
                </a:lnTo>
                <a:lnTo>
                  <a:pt x="33770" y="87450"/>
                </a:lnTo>
                <a:lnTo>
                  <a:pt x="33770" y="87460"/>
                </a:lnTo>
                <a:lnTo>
                  <a:pt x="33750" y="87460"/>
                </a:lnTo>
                <a:lnTo>
                  <a:pt x="33750" y="87490"/>
                </a:lnTo>
                <a:lnTo>
                  <a:pt x="33740" y="87490"/>
                </a:lnTo>
                <a:lnTo>
                  <a:pt x="33740" y="87520"/>
                </a:lnTo>
                <a:lnTo>
                  <a:pt x="33720" y="87520"/>
                </a:lnTo>
                <a:lnTo>
                  <a:pt x="33720" y="87570"/>
                </a:lnTo>
                <a:lnTo>
                  <a:pt x="33740" y="87570"/>
                </a:lnTo>
                <a:lnTo>
                  <a:pt x="33740" y="87610"/>
                </a:lnTo>
                <a:lnTo>
                  <a:pt x="33750" y="87610"/>
                </a:lnTo>
                <a:lnTo>
                  <a:pt x="33750" y="87620"/>
                </a:lnTo>
                <a:lnTo>
                  <a:pt x="33780" y="87620"/>
                </a:lnTo>
                <a:lnTo>
                  <a:pt x="33780" y="87640"/>
                </a:lnTo>
                <a:lnTo>
                  <a:pt x="33800" y="87640"/>
                </a:lnTo>
                <a:lnTo>
                  <a:pt x="33800" y="87650"/>
                </a:lnTo>
                <a:lnTo>
                  <a:pt x="33810" y="87650"/>
                </a:lnTo>
                <a:lnTo>
                  <a:pt x="33810" y="87670"/>
                </a:lnTo>
                <a:lnTo>
                  <a:pt x="33830" y="87670"/>
                </a:lnTo>
                <a:lnTo>
                  <a:pt x="33830" y="87680"/>
                </a:lnTo>
                <a:lnTo>
                  <a:pt x="33840" y="87680"/>
                </a:lnTo>
                <a:lnTo>
                  <a:pt x="33840" y="87760"/>
                </a:lnTo>
                <a:lnTo>
                  <a:pt x="33830" y="87760"/>
                </a:lnTo>
                <a:lnTo>
                  <a:pt x="33830" y="87770"/>
                </a:lnTo>
                <a:lnTo>
                  <a:pt x="33780" y="87770"/>
                </a:lnTo>
                <a:lnTo>
                  <a:pt x="33780" y="87790"/>
                </a:lnTo>
                <a:lnTo>
                  <a:pt x="33770" y="87790"/>
                </a:lnTo>
                <a:lnTo>
                  <a:pt x="33770" y="87800"/>
                </a:lnTo>
                <a:lnTo>
                  <a:pt x="33740" y="87800"/>
                </a:lnTo>
                <a:lnTo>
                  <a:pt x="33740" y="87820"/>
                </a:lnTo>
                <a:lnTo>
                  <a:pt x="33710" y="87820"/>
                </a:lnTo>
                <a:lnTo>
                  <a:pt x="33710" y="87830"/>
                </a:lnTo>
                <a:lnTo>
                  <a:pt x="33680" y="87830"/>
                </a:lnTo>
                <a:lnTo>
                  <a:pt x="33680" y="87850"/>
                </a:lnTo>
                <a:lnTo>
                  <a:pt x="33600" y="87850"/>
                </a:lnTo>
                <a:lnTo>
                  <a:pt x="33600" y="87830"/>
                </a:lnTo>
                <a:lnTo>
                  <a:pt x="33550" y="87830"/>
                </a:lnTo>
                <a:lnTo>
                  <a:pt x="33550" y="87820"/>
                </a:lnTo>
                <a:lnTo>
                  <a:pt x="33500" y="87820"/>
                </a:lnTo>
                <a:lnTo>
                  <a:pt x="33500" y="87800"/>
                </a:lnTo>
                <a:lnTo>
                  <a:pt x="33490" y="87800"/>
                </a:lnTo>
                <a:lnTo>
                  <a:pt x="33490" y="87790"/>
                </a:lnTo>
                <a:lnTo>
                  <a:pt x="33460" y="87790"/>
                </a:lnTo>
                <a:lnTo>
                  <a:pt x="33460" y="87770"/>
                </a:lnTo>
                <a:lnTo>
                  <a:pt x="33350" y="87770"/>
                </a:lnTo>
                <a:lnTo>
                  <a:pt x="33350" y="87790"/>
                </a:lnTo>
                <a:lnTo>
                  <a:pt x="33340" y="87790"/>
                </a:lnTo>
                <a:lnTo>
                  <a:pt x="33340" y="87820"/>
                </a:lnTo>
                <a:lnTo>
                  <a:pt x="33320" y="87820"/>
                </a:lnTo>
                <a:lnTo>
                  <a:pt x="33320" y="87850"/>
                </a:lnTo>
                <a:lnTo>
                  <a:pt x="33310" y="87850"/>
                </a:lnTo>
                <a:lnTo>
                  <a:pt x="33310" y="87860"/>
                </a:lnTo>
                <a:lnTo>
                  <a:pt x="33300" y="87860"/>
                </a:lnTo>
                <a:lnTo>
                  <a:pt x="33300" y="87920"/>
                </a:lnTo>
                <a:lnTo>
                  <a:pt x="33280" y="87920"/>
                </a:lnTo>
                <a:lnTo>
                  <a:pt x="33280" y="88020"/>
                </a:lnTo>
                <a:lnTo>
                  <a:pt x="33300" y="88020"/>
                </a:lnTo>
                <a:lnTo>
                  <a:pt x="33300" y="88040"/>
                </a:lnTo>
                <a:lnTo>
                  <a:pt x="33310" y="88040"/>
                </a:lnTo>
                <a:lnTo>
                  <a:pt x="33310" y="88070"/>
                </a:lnTo>
                <a:lnTo>
                  <a:pt x="33340" y="88070"/>
                </a:lnTo>
                <a:lnTo>
                  <a:pt x="33340" y="88080"/>
                </a:lnTo>
                <a:lnTo>
                  <a:pt x="33380" y="88080"/>
                </a:lnTo>
                <a:lnTo>
                  <a:pt x="33380" y="88100"/>
                </a:lnTo>
                <a:lnTo>
                  <a:pt x="33430" y="88100"/>
                </a:lnTo>
                <a:lnTo>
                  <a:pt x="33430" y="88110"/>
                </a:lnTo>
                <a:lnTo>
                  <a:pt x="33440" y="88110"/>
                </a:lnTo>
                <a:lnTo>
                  <a:pt x="33440" y="88130"/>
                </a:lnTo>
                <a:lnTo>
                  <a:pt x="33470" y="88130"/>
                </a:lnTo>
                <a:lnTo>
                  <a:pt x="33470" y="88140"/>
                </a:lnTo>
                <a:lnTo>
                  <a:pt x="33500" y="88140"/>
                </a:lnTo>
                <a:lnTo>
                  <a:pt x="33500" y="88170"/>
                </a:lnTo>
                <a:lnTo>
                  <a:pt x="33520" y="88170"/>
                </a:lnTo>
                <a:lnTo>
                  <a:pt x="33520" y="88200"/>
                </a:lnTo>
                <a:lnTo>
                  <a:pt x="33550" y="88200"/>
                </a:lnTo>
                <a:lnTo>
                  <a:pt x="33550" y="88210"/>
                </a:lnTo>
                <a:lnTo>
                  <a:pt x="33580" y="88210"/>
                </a:lnTo>
                <a:lnTo>
                  <a:pt x="33580" y="88240"/>
                </a:lnTo>
                <a:lnTo>
                  <a:pt x="33600" y="88240"/>
                </a:lnTo>
                <a:lnTo>
                  <a:pt x="33600" y="88260"/>
                </a:lnTo>
                <a:lnTo>
                  <a:pt x="33620" y="88260"/>
                </a:lnTo>
                <a:lnTo>
                  <a:pt x="33620" y="88270"/>
                </a:lnTo>
                <a:lnTo>
                  <a:pt x="33630" y="88270"/>
                </a:lnTo>
                <a:lnTo>
                  <a:pt x="33630" y="88290"/>
                </a:lnTo>
                <a:lnTo>
                  <a:pt x="33650" y="88290"/>
                </a:lnTo>
                <a:lnTo>
                  <a:pt x="33650" y="88300"/>
                </a:lnTo>
                <a:lnTo>
                  <a:pt x="33710" y="88300"/>
                </a:lnTo>
                <a:lnTo>
                  <a:pt x="33710" y="88330"/>
                </a:lnTo>
                <a:lnTo>
                  <a:pt x="33740" y="88330"/>
                </a:lnTo>
                <a:lnTo>
                  <a:pt x="33740" y="88350"/>
                </a:lnTo>
                <a:lnTo>
                  <a:pt x="33750" y="88350"/>
                </a:lnTo>
                <a:lnTo>
                  <a:pt x="33750" y="88430"/>
                </a:lnTo>
                <a:lnTo>
                  <a:pt x="33740" y="88430"/>
                </a:lnTo>
                <a:lnTo>
                  <a:pt x="33740" y="88520"/>
                </a:lnTo>
                <a:lnTo>
                  <a:pt x="33720" y="88520"/>
                </a:lnTo>
                <a:lnTo>
                  <a:pt x="33720" y="88580"/>
                </a:lnTo>
                <a:lnTo>
                  <a:pt x="33740" y="88580"/>
                </a:lnTo>
                <a:lnTo>
                  <a:pt x="33740" y="88770"/>
                </a:lnTo>
                <a:lnTo>
                  <a:pt x="33750" y="88770"/>
                </a:lnTo>
                <a:lnTo>
                  <a:pt x="33750" y="88850"/>
                </a:lnTo>
                <a:lnTo>
                  <a:pt x="33740" y="88850"/>
                </a:lnTo>
                <a:lnTo>
                  <a:pt x="33740" y="88860"/>
                </a:lnTo>
                <a:lnTo>
                  <a:pt x="33720" y="88860"/>
                </a:lnTo>
                <a:lnTo>
                  <a:pt x="33720" y="88890"/>
                </a:lnTo>
                <a:lnTo>
                  <a:pt x="33710" y="88890"/>
                </a:lnTo>
                <a:lnTo>
                  <a:pt x="33710" y="88920"/>
                </a:lnTo>
                <a:lnTo>
                  <a:pt x="33690" y="88920"/>
                </a:lnTo>
                <a:lnTo>
                  <a:pt x="33690" y="88930"/>
                </a:lnTo>
                <a:lnTo>
                  <a:pt x="33680" y="88930"/>
                </a:lnTo>
                <a:lnTo>
                  <a:pt x="33680" y="88960"/>
                </a:lnTo>
                <a:lnTo>
                  <a:pt x="33660" y="88960"/>
                </a:lnTo>
                <a:lnTo>
                  <a:pt x="33660" y="88990"/>
                </a:lnTo>
                <a:lnTo>
                  <a:pt x="33650" y="88990"/>
                </a:lnTo>
                <a:lnTo>
                  <a:pt x="33650" y="89010"/>
                </a:lnTo>
                <a:lnTo>
                  <a:pt x="33620" y="89010"/>
                </a:lnTo>
                <a:lnTo>
                  <a:pt x="33620" y="89020"/>
                </a:lnTo>
                <a:lnTo>
                  <a:pt x="33600" y="89020"/>
                </a:lnTo>
                <a:lnTo>
                  <a:pt x="33600" y="89040"/>
                </a:lnTo>
                <a:lnTo>
                  <a:pt x="33400" y="89040"/>
                </a:lnTo>
                <a:lnTo>
                  <a:pt x="33400" y="89050"/>
                </a:lnTo>
                <a:lnTo>
                  <a:pt x="33380" y="89050"/>
                </a:lnTo>
                <a:lnTo>
                  <a:pt x="33380" y="89070"/>
                </a:lnTo>
                <a:lnTo>
                  <a:pt x="33370" y="89070"/>
                </a:lnTo>
                <a:lnTo>
                  <a:pt x="33370" y="89080"/>
                </a:lnTo>
                <a:lnTo>
                  <a:pt x="33310" y="89080"/>
                </a:lnTo>
                <a:lnTo>
                  <a:pt x="33310" y="89070"/>
                </a:lnTo>
                <a:lnTo>
                  <a:pt x="33250" y="89070"/>
                </a:lnTo>
                <a:lnTo>
                  <a:pt x="33250" y="89050"/>
                </a:lnTo>
                <a:lnTo>
                  <a:pt x="33220" y="89050"/>
                </a:lnTo>
                <a:lnTo>
                  <a:pt x="33220" y="89040"/>
                </a:lnTo>
                <a:lnTo>
                  <a:pt x="33160" y="89040"/>
                </a:lnTo>
                <a:lnTo>
                  <a:pt x="33160" y="89020"/>
                </a:lnTo>
                <a:lnTo>
                  <a:pt x="33060" y="89020"/>
                </a:lnTo>
                <a:lnTo>
                  <a:pt x="33060" y="89040"/>
                </a:lnTo>
                <a:lnTo>
                  <a:pt x="33020" y="89040"/>
                </a:lnTo>
                <a:lnTo>
                  <a:pt x="33020" y="89050"/>
                </a:lnTo>
                <a:lnTo>
                  <a:pt x="32850" y="89050"/>
                </a:lnTo>
                <a:lnTo>
                  <a:pt x="32850" y="89070"/>
                </a:lnTo>
                <a:lnTo>
                  <a:pt x="32820" y="89070"/>
                </a:lnTo>
                <a:lnTo>
                  <a:pt x="32820" y="89080"/>
                </a:lnTo>
                <a:lnTo>
                  <a:pt x="32810" y="89080"/>
                </a:lnTo>
                <a:lnTo>
                  <a:pt x="32810" y="89130"/>
                </a:lnTo>
                <a:lnTo>
                  <a:pt x="32800" y="89130"/>
                </a:lnTo>
                <a:lnTo>
                  <a:pt x="32800" y="89160"/>
                </a:lnTo>
                <a:lnTo>
                  <a:pt x="32780" y="89160"/>
                </a:lnTo>
                <a:lnTo>
                  <a:pt x="32780" y="89200"/>
                </a:lnTo>
                <a:lnTo>
                  <a:pt x="32800" y="89200"/>
                </a:lnTo>
                <a:lnTo>
                  <a:pt x="32800" y="89260"/>
                </a:lnTo>
                <a:lnTo>
                  <a:pt x="32810" y="89260"/>
                </a:lnTo>
                <a:lnTo>
                  <a:pt x="32810" y="89360"/>
                </a:lnTo>
                <a:lnTo>
                  <a:pt x="32800" y="89360"/>
                </a:lnTo>
                <a:lnTo>
                  <a:pt x="32800" y="89350"/>
                </a:lnTo>
                <a:lnTo>
                  <a:pt x="32690" y="89350"/>
                </a:lnTo>
                <a:lnTo>
                  <a:pt x="32690" y="89360"/>
                </a:lnTo>
                <a:lnTo>
                  <a:pt x="32650" y="89360"/>
                </a:lnTo>
                <a:lnTo>
                  <a:pt x="32650" y="89380"/>
                </a:lnTo>
                <a:lnTo>
                  <a:pt x="32600" y="89380"/>
                </a:lnTo>
                <a:lnTo>
                  <a:pt x="32600" y="89390"/>
                </a:lnTo>
                <a:lnTo>
                  <a:pt x="32560" y="89390"/>
                </a:lnTo>
                <a:lnTo>
                  <a:pt x="32560" y="89410"/>
                </a:lnTo>
                <a:lnTo>
                  <a:pt x="32490" y="89410"/>
                </a:lnTo>
                <a:lnTo>
                  <a:pt x="32490" y="89390"/>
                </a:lnTo>
                <a:lnTo>
                  <a:pt x="32440" y="89390"/>
                </a:lnTo>
                <a:lnTo>
                  <a:pt x="32440" y="89380"/>
                </a:lnTo>
                <a:lnTo>
                  <a:pt x="32410" y="89380"/>
                </a:lnTo>
                <a:lnTo>
                  <a:pt x="32410" y="89360"/>
                </a:lnTo>
                <a:lnTo>
                  <a:pt x="32370" y="89360"/>
                </a:lnTo>
                <a:lnTo>
                  <a:pt x="32370" y="89350"/>
                </a:lnTo>
                <a:lnTo>
                  <a:pt x="32310" y="89350"/>
                </a:lnTo>
                <a:lnTo>
                  <a:pt x="32310" y="89360"/>
                </a:lnTo>
                <a:lnTo>
                  <a:pt x="32290" y="89360"/>
                </a:lnTo>
                <a:lnTo>
                  <a:pt x="32290" y="89380"/>
                </a:lnTo>
                <a:lnTo>
                  <a:pt x="32280" y="89380"/>
                </a:lnTo>
                <a:lnTo>
                  <a:pt x="32280" y="89420"/>
                </a:lnTo>
                <a:lnTo>
                  <a:pt x="32270" y="89420"/>
                </a:lnTo>
                <a:lnTo>
                  <a:pt x="32270" y="89480"/>
                </a:lnTo>
                <a:lnTo>
                  <a:pt x="32280" y="89480"/>
                </a:lnTo>
                <a:lnTo>
                  <a:pt x="32280" y="89490"/>
                </a:lnTo>
                <a:lnTo>
                  <a:pt x="32310" y="89490"/>
                </a:lnTo>
                <a:lnTo>
                  <a:pt x="32310" y="89540"/>
                </a:lnTo>
                <a:lnTo>
                  <a:pt x="32320" y="89540"/>
                </a:lnTo>
                <a:lnTo>
                  <a:pt x="32320" y="89570"/>
                </a:lnTo>
                <a:lnTo>
                  <a:pt x="32340" y="89570"/>
                </a:lnTo>
                <a:lnTo>
                  <a:pt x="32340" y="89600"/>
                </a:lnTo>
                <a:lnTo>
                  <a:pt x="32350" y="89600"/>
                </a:lnTo>
                <a:lnTo>
                  <a:pt x="32350" y="89630"/>
                </a:lnTo>
                <a:lnTo>
                  <a:pt x="32320" y="89630"/>
                </a:lnTo>
                <a:lnTo>
                  <a:pt x="32320" y="89610"/>
                </a:lnTo>
                <a:lnTo>
                  <a:pt x="32310" y="89610"/>
                </a:lnTo>
                <a:lnTo>
                  <a:pt x="32310" y="89600"/>
                </a:lnTo>
                <a:lnTo>
                  <a:pt x="32280" y="89600"/>
                </a:lnTo>
                <a:lnTo>
                  <a:pt x="32280" y="89580"/>
                </a:lnTo>
                <a:lnTo>
                  <a:pt x="32270" y="89580"/>
                </a:lnTo>
                <a:lnTo>
                  <a:pt x="32270" y="89570"/>
                </a:lnTo>
                <a:lnTo>
                  <a:pt x="32250" y="89570"/>
                </a:lnTo>
                <a:lnTo>
                  <a:pt x="32250" y="89550"/>
                </a:lnTo>
                <a:lnTo>
                  <a:pt x="32180" y="89550"/>
                </a:lnTo>
                <a:lnTo>
                  <a:pt x="32180" y="89540"/>
                </a:lnTo>
                <a:lnTo>
                  <a:pt x="32130" y="89540"/>
                </a:lnTo>
                <a:lnTo>
                  <a:pt x="32130" y="89550"/>
                </a:lnTo>
                <a:lnTo>
                  <a:pt x="32120" y="89550"/>
                </a:lnTo>
                <a:lnTo>
                  <a:pt x="32120" y="89580"/>
                </a:lnTo>
                <a:lnTo>
                  <a:pt x="32100" y="89580"/>
                </a:lnTo>
                <a:lnTo>
                  <a:pt x="32100" y="89600"/>
                </a:lnTo>
                <a:lnTo>
                  <a:pt x="32090" y="89600"/>
                </a:lnTo>
                <a:lnTo>
                  <a:pt x="32090" y="89610"/>
                </a:lnTo>
                <a:lnTo>
                  <a:pt x="32070" y="89610"/>
                </a:lnTo>
                <a:lnTo>
                  <a:pt x="32070" y="89580"/>
                </a:lnTo>
                <a:lnTo>
                  <a:pt x="32060" y="89580"/>
                </a:lnTo>
                <a:lnTo>
                  <a:pt x="32060" y="89570"/>
                </a:lnTo>
                <a:lnTo>
                  <a:pt x="32040" y="89570"/>
                </a:lnTo>
                <a:lnTo>
                  <a:pt x="32040" y="89550"/>
                </a:lnTo>
                <a:lnTo>
                  <a:pt x="32030" y="89550"/>
                </a:lnTo>
                <a:lnTo>
                  <a:pt x="32030" y="89540"/>
                </a:lnTo>
                <a:lnTo>
                  <a:pt x="32000" y="89540"/>
                </a:lnTo>
                <a:lnTo>
                  <a:pt x="32000" y="89550"/>
                </a:lnTo>
                <a:lnTo>
                  <a:pt x="31990" y="89550"/>
                </a:lnTo>
                <a:lnTo>
                  <a:pt x="31990" y="89630"/>
                </a:lnTo>
                <a:lnTo>
                  <a:pt x="31970" y="89630"/>
                </a:lnTo>
                <a:lnTo>
                  <a:pt x="31970" y="89660"/>
                </a:lnTo>
                <a:lnTo>
                  <a:pt x="31940" y="89660"/>
                </a:lnTo>
                <a:lnTo>
                  <a:pt x="31940" y="89670"/>
                </a:lnTo>
                <a:lnTo>
                  <a:pt x="31930" y="89670"/>
                </a:lnTo>
                <a:lnTo>
                  <a:pt x="31930" y="89690"/>
                </a:lnTo>
                <a:lnTo>
                  <a:pt x="31910" y="89690"/>
                </a:lnTo>
                <a:lnTo>
                  <a:pt x="31910" y="89730"/>
                </a:lnTo>
                <a:lnTo>
                  <a:pt x="31900" y="89730"/>
                </a:lnTo>
                <a:lnTo>
                  <a:pt x="31900" y="89740"/>
                </a:lnTo>
                <a:lnTo>
                  <a:pt x="31880" y="89740"/>
                </a:lnTo>
                <a:lnTo>
                  <a:pt x="31880" y="89790"/>
                </a:lnTo>
                <a:lnTo>
                  <a:pt x="31870" y="89790"/>
                </a:lnTo>
                <a:lnTo>
                  <a:pt x="31870" y="89820"/>
                </a:lnTo>
                <a:lnTo>
                  <a:pt x="31850" y="89820"/>
                </a:lnTo>
                <a:lnTo>
                  <a:pt x="31850" y="89860"/>
                </a:lnTo>
                <a:lnTo>
                  <a:pt x="31820" y="89860"/>
                </a:lnTo>
                <a:lnTo>
                  <a:pt x="31820" y="89880"/>
                </a:lnTo>
                <a:lnTo>
                  <a:pt x="31790" y="89880"/>
                </a:lnTo>
                <a:lnTo>
                  <a:pt x="31790" y="89890"/>
                </a:lnTo>
                <a:lnTo>
                  <a:pt x="31780" y="89890"/>
                </a:lnTo>
                <a:lnTo>
                  <a:pt x="31780" y="89910"/>
                </a:lnTo>
                <a:lnTo>
                  <a:pt x="31760" y="89910"/>
                </a:lnTo>
                <a:lnTo>
                  <a:pt x="31760" y="89920"/>
                </a:lnTo>
                <a:lnTo>
                  <a:pt x="31750" y="89920"/>
                </a:lnTo>
                <a:lnTo>
                  <a:pt x="31750" y="89950"/>
                </a:lnTo>
                <a:lnTo>
                  <a:pt x="31740" y="89950"/>
                </a:lnTo>
                <a:lnTo>
                  <a:pt x="31740" y="89980"/>
                </a:lnTo>
                <a:lnTo>
                  <a:pt x="31720" y="89980"/>
                </a:lnTo>
                <a:lnTo>
                  <a:pt x="31720" y="90020"/>
                </a:lnTo>
                <a:lnTo>
                  <a:pt x="31710" y="90020"/>
                </a:lnTo>
                <a:lnTo>
                  <a:pt x="31710" y="90050"/>
                </a:lnTo>
                <a:lnTo>
                  <a:pt x="31690" y="90050"/>
                </a:lnTo>
                <a:lnTo>
                  <a:pt x="31690" y="90080"/>
                </a:lnTo>
                <a:lnTo>
                  <a:pt x="31680" y="90080"/>
                </a:lnTo>
                <a:lnTo>
                  <a:pt x="31680" y="90100"/>
                </a:lnTo>
                <a:lnTo>
                  <a:pt x="31650" y="90100"/>
                </a:lnTo>
                <a:lnTo>
                  <a:pt x="31650" y="90110"/>
                </a:lnTo>
                <a:lnTo>
                  <a:pt x="31600" y="90110"/>
                </a:lnTo>
                <a:lnTo>
                  <a:pt x="31600" y="90130"/>
                </a:lnTo>
                <a:lnTo>
                  <a:pt x="31570" y="90130"/>
                </a:lnTo>
                <a:lnTo>
                  <a:pt x="31570" y="90110"/>
                </a:lnTo>
                <a:lnTo>
                  <a:pt x="31510" y="90110"/>
                </a:lnTo>
                <a:lnTo>
                  <a:pt x="31510" y="90130"/>
                </a:lnTo>
                <a:lnTo>
                  <a:pt x="31500" y="90130"/>
                </a:lnTo>
                <a:lnTo>
                  <a:pt x="31500" y="90160"/>
                </a:lnTo>
                <a:lnTo>
                  <a:pt x="31490" y="90160"/>
                </a:lnTo>
                <a:lnTo>
                  <a:pt x="31490" y="90190"/>
                </a:lnTo>
                <a:lnTo>
                  <a:pt x="31470" y="90190"/>
                </a:lnTo>
                <a:lnTo>
                  <a:pt x="31470" y="90230"/>
                </a:lnTo>
                <a:lnTo>
                  <a:pt x="31490" y="90230"/>
                </a:lnTo>
                <a:lnTo>
                  <a:pt x="31490" y="90240"/>
                </a:lnTo>
                <a:lnTo>
                  <a:pt x="31500" y="90240"/>
                </a:lnTo>
                <a:lnTo>
                  <a:pt x="31500" y="90260"/>
                </a:lnTo>
                <a:lnTo>
                  <a:pt x="31510" y="90260"/>
                </a:lnTo>
                <a:lnTo>
                  <a:pt x="31510" y="90270"/>
                </a:lnTo>
                <a:lnTo>
                  <a:pt x="31530" y="90270"/>
                </a:lnTo>
                <a:lnTo>
                  <a:pt x="31530" y="90300"/>
                </a:lnTo>
                <a:lnTo>
                  <a:pt x="31590" y="90300"/>
                </a:lnTo>
                <a:lnTo>
                  <a:pt x="31590" y="90330"/>
                </a:lnTo>
                <a:lnTo>
                  <a:pt x="31600" y="90330"/>
                </a:lnTo>
                <a:lnTo>
                  <a:pt x="31600" y="90350"/>
                </a:lnTo>
                <a:lnTo>
                  <a:pt x="31620" y="90350"/>
                </a:lnTo>
                <a:lnTo>
                  <a:pt x="31620" y="90360"/>
                </a:lnTo>
                <a:lnTo>
                  <a:pt x="31630" y="90360"/>
                </a:lnTo>
                <a:lnTo>
                  <a:pt x="31630" y="90380"/>
                </a:lnTo>
                <a:lnTo>
                  <a:pt x="31650" y="90380"/>
                </a:lnTo>
                <a:lnTo>
                  <a:pt x="31650" y="90420"/>
                </a:lnTo>
                <a:lnTo>
                  <a:pt x="31540" y="90420"/>
                </a:lnTo>
                <a:lnTo>
                  <a:pt x="31540" y="90410"/>
                </a:lnTo>
                <a:lnTo>
                  <a:pt x="31490" y="90410"/>
                </a:lnTo>
                <a:lnTo>
                  <a:pt x="31490" y="90390"/>
                </a:lnTo>
                <a:lnTo>
                  <a:pt x="31440" y="90390"/>
                </a:lnTo>
                <a:lnTo>
                  <a:pt x="31440" y="90380"/>
                </a:lnTo>
                <a:lnTo>
                  <a:pt x="31370" y="90380"/>
                </a:lnTo>
                <a:lnTo>
                  <a:pt x="31370" y="90360"/>
                </a:lnTo>
                <a:lnTo>
                  <a:pt x="31280" y="90360"/>
                </a:lnTo>
                <a:lnTo>
                  <a:pt x="31280" y="90350"/>
                </a:lnTo>
                <a:lnTo>
                  <a:pt x="31260" y="90350"/>
                </a:lnTo>
                <a:lnTo>
                  <a:pt x="31260" y="90330"/>
                </a:lnTo>
                <a:lnTo>
                  <a:pt x="31150" y="90330"/>
                </a:lnTo>
                <a:lnTo>
                  <a:pt x="31150" y="90350"/>
                </a:lnTo>
                <a:lnTo>
                  <a:pt x="31120" y="90350"/>
                </a:lnTo>
                <a:lnTo>
                  <a:pt x="31120" y="90360"/>
                </a:lnTo>
                <a:lnTo>
                  <a:pt x="31100" y="90360"/>
                </a:lnTo>
                <a:lnTo>
                  <a:pt x="31100" y="90350"/>
                </a:lnTo>
                <a:lnTo>
                  <a:pt x="31070" y="90350"/>
                </a:lnTo>
                <a:lnTo>
                  <a:pt x="31070" y="90330"/>
                </a:lnTo>
                <a:lnTo>
                  <a:pt x="31040" y="90330"/>
                </a:lnTo>
                <a:lnTo>
                  <a:pt x="31040" y="90290"/>
                </a:lnTo>
                <a:lnTo>
                  <a:pt x="31030" y="90290"/>
                </a:lnTo>
                <a:lnTo>
                  <a:pt x="31030" y="90270"/>
                </a:lnTo>
                <a:lnTo>
                  <a:pt x="30980" y="90270"/>
                </a:lnTo>
                <a:lnTo>
                  <a:pt x="30980" y="90260"/>
                </a:lnTo>
                <a:lnTo>
                  <a:pt x="30940" y="90260"/>
                </a:lnTo>
                <a:lnTo>
                  <a:pt x="30940" y="90270"/>
                </a:lnTo>
                <a:lnTo>
                  <a:pt x="30930" y="90270"/>
                </a:lnTo>
                <a:lnTo>
                  <a:pt x="30930" y="90300"/>
                </a:lnTo>
                <a:lnTo>
                  <a:pt x="30910" y="90300"/>
                </a:lnTo>
                <a:lnTo>
                  <a:pt x="30910" y="90320"/>
                </a:lnTo>
                <a:lnTo>
                  <a:pt x="30870" y="90320"/>
                </a:lnTo>
                <a:lnTo>
                  <a:pt x="30870" y="90330"/>
                </a:lnTo>
                <a:lnTo>
                  <a:pt x="30840" y="90330"/>
                </a:lnTo>
                <a:lnTo>
                  <a:pt x="30840" y="90350"/>
                </a:lnTo>
                <a:lnTo>
                  <a:pt x="30810" y="90350"/>
                </a:lnTo>
                <a:lnTo>
                  <a:pt x="30810" y="90360"/>
                </a:lnTo>
                <a:lnTo>
                  <a:pt x="30790" y="90360"/>
                </a:lnTo>
                <a:lnTo>
                  <a:pt x="30790" y="90380"/>
                </a:lnTo>
                <a:lnTo>
                  <a:pt x="30780" y="90380"/>
                </a:lnTo>
                <a:lnTo>
                  <a:pt x="30780" y="90390"/>
                </a:lnTo>
                <a:lnTo>
                  <a:pt x="30760" y="90390"/>
                </a:lnTo>
                <a:lnTo>
                  <a:pt x="30760" y="90410"/>
                </a:lnTo>
                <a:lnTo>
                  <a:pt x="30750" y="90410"/>
                </a:lnTo>
                <a:lnTo>
                  <a:pt x="30750" y="90490"/>
                </a:lnTo>
                <a:lnTo>
                  <a:pt x="30760" y="90490"/>
                </a:lnTo>
                <a:lnTo>
                  <a:pt x="30760" y="90510"/>
                </a:lnTo>
                <a:lnTo>
                  <a:pt x="30780" y="90510"/>
                </a:lnTo>
                <a:lnTo>
                  <a:pt x="30780" y="90520"/>
                </a:lnTo>
                <a:lnTo>
                  <a:pt x="30790" y="90520"/>
                </a:lnTo>
                <a:lnTo>
                  <a:pt x="30790" y="90550"/>
                </a:lnTo>
                <a:lnTo>
                  <a:pt x="30810" y="90550"/>
                </a:lnTo>
                <a:lnTo>
                  <a:pt x="30810" y="90580"/>
                </a:lnTo>
                <a:lnTo>
                  <a:pt x="30790" y="90580"/>
                </a:lnTo>
                <a:lnTo>
                  <a:pt x="30790" y="90660"/>
                </a:lnTo>
                <a:lnTo>
                  <a:pt x="30810" y="90660"/>
                </a:lnTo>
                <a:lnTo>
                  <a:pt x="30810" y="90700"/>
                </a:lnTo>
                <a:lnTo>
                  <a:pt x="30750" y="90700"/>
                </a:lnTo>
                <a:lnTo>
                  <a:pt x="30750" y="90690"/>
                </a:lnTo>
                <a:lnTo>
                  <a:pt x="30710" y="90690"/>
                </a:lnTo>
                <a:lnTo>
                  <a:pt x="30710" y="90670"/>
                </a:lnTo>
                <a:lnTo>
                  <a:pt x="30600" y="90670"/>
                </a:lnTo>
                <a:lnTo>
                  <a:pt x="30600" y="90660"/>
                </a:lnTo>
                <a:lnTo>
                  <a:pt x="30570" y="90660"/>
                </a:lnTo>
                <a:lnTo>
                  <a:pt x="30570" y="90640"/>
                </a:lnTo>
                <a:lnTo>
                  <a:pt x="30560" y="90640"/>
                </a:lnTo>
                <a:lnTo>
                  <a:pt x="30560" y="90610"/>
                </a:lnTo>
                <a:lnTo>
                  <a:pt x="30540" y="90610"/>
                </a:lnTo>
                <a:lnTo>
                  <a:pt x="30540" y="90600"/>
                </a:lnTo>
                <a:lnTo>
                  <a:pt x="30530" y="90600"/>
                </a:lnTo>
                <a:lnTo>
                  <a:pt x="30530" y="90580"/>
                </a:lnTo>
                <a:lnTo>
                  <a:pt x="30510" y="90580"/>
                </a:lnTo>
                <a:lnTo>
                  <a:pt x="30510" y="90570"/>
                </a:lnTo>
                <a:lnTo>
                  <a:pt x="30500" y="90570"/>
                </a:lnTo>
                <a:lnTo>
                  <a:pt x="30500" y="90550"/>
                </a:lnTo>
                <a:lnTo>
                  <a:pt x="30340" y="90550"/>
                </a:lnTo>
                <a:lnTo>
                  <a:pt x="30340" y="90630"/>
                </a:lnTo>
                <a:lnTo>
                  <a:pt x="30320" y="90630"/>
                </a:lnTo>
                <a:lnTo>
                  <a:pt x="30320" y="90670"/>
                </a:lnTo>
                <a:lnTo>
                  <a:pt x="30310" y="90670"/>
                </a:lnTo>
                <a:lnTo>
                  <a:pt x="30310" y="90690"/>
                </a:lnTo>
                <a:lnTo>
                  <a:pt x="30290" y="90690"/>
                </a:lnTo>
                <a:lnTo>
                  <a:pt x="30290" y="90720"/>
                </a:lnTo>
                <a:lnTo>
                  <a:pt x="30220" y="90720"/>
                </a:lnTo>
                <a:lnTo>
                  <a:pt x="30220" y="90700"/>
                </a:lnTo>
                <a:lnTo>
                  <a:pt x="30180" y="90700"/>
                </a:lnTo>
                <a:lnTo>
                  <a:pt x="30180" y="90690"/>
                </a:lnTo>
                <a:lnTo>
                  <a:pt x="30160" y="90690"/>
                </a:lnTo>
                <a:lnTo>
                  <a:pt x="30160" y="90670"/>
                </a:lnTo>
                <a:lnTo>
                  <a:pt x="30120" y="90670"/>
                </a:lnTo>
                <a:lnTo>
                  <a:pt x="30120" y="90660"/>
                </a:lnTo>
                <a:lnTo>
                  <a:pt x="30100" y="90660"/>
                </a:lnTo>
                <a:lnTo>
                  <a:pt x="30100" y="90600"/>
                </a:lnTo>
                <a:lnTo>
                  <a:pt x="30120" y="90600"/>
                </a:lnTo>
                <a:lnTo>
                  <a:pt x="30120" y="90580"/>
                </a:lnTo>
                <a:lnTo>
                  <a:pt x="30160" y="90580"/>
                </a:lnTo>
                <a:lnTo>
                  <a:pt x="30160" y="90570"/>
                </a:lnTo>
                <a:lnTo>
                  <a:pt x="30180" y="90570"/>
                </a:lnTo>
                <a:lnTo>
                  <a:pt x="30180" y="90520"/>
                </a:lnTo>
                <a:lnTo>
                  <a:pt x="30160" y="90520"/>
                </a:lnTo>
                <a:lnTo>
                  <a:pt x="30160" y="90510"/>
                </a:lnTo>
                <a:lnTo>
                  <a:pt x="30130" y="90510"/>
                </a:lnTo>
                <a:lnTo>
                  <a:pt x="30130" y="90490"/>
                </a:lnTo>
                <a:lnTo>
                  <a:pt x="30090" y="90490"/>
                </a:lnTo>
                <a:lnTo>
                  <a:pt x="30090" y="90480"/>
                </a:lnTo>
                <a:lnTo>
                  <a:pt x="30070" y="90480"/>
                </a:lnTo>
                <a:lnTo>
                  <a:pt x="30070" y="90450"/>
                </a:lnTo>
                <a:lnTo>
                  <a:pt x="30060" y="90450"/>
                </a:lnTo>
                <a:lnTo>
                  <a:pt x="30060" y="90410"/>
                </a:lnTo>
                <a:lnTo>
                  <a:pt x="30040" y="90410"/>
                </a:lnTo>
                <a:lnTo>
                  <a:pt x="30040" y="90380"/>
                </a:lnTo>
                <a:lnTo>
                  <a:pt x="30060" y="90380"/>
                </a:lnTo>
                <a:lnTo>
                  <a:pt x="30060" y="90290"/>
                </a:lnTo>
                <a:lnTo>
                  <a:pt x="30040" y="90290"/>
                </a:lnTo>
                <a:lnTo>
                  <a:pt x="30040" y="90270"/>
                </a:lnTo>
                <a:lnTo>
                  <a:pt x="29980" y="90270"/>
                </a:lnTo>
                <a:lnTo>
                  <a:pt x="29980" y="90290"/>
                </a:lnTo>
                <a:lnTo>
                  <a:pt x="29900" y="90290"/>
                </a:lnTo>
                <a:lnTo>
                  <a:pt x="29900" y="90300"/>
                </a:lnTo>
                <a:lnTo>
                  <a:pt x="29870" y="90300"/>
                </a:lnTo>
                <a:lnTo>
                  <a:pt x="29870" y="90330"/>
                </a:lnTo>
                <a:lnTo>
                  <a:pt x="29850" y="90330"/>
                </a:lnTo>
                <a:lnTo>
                  <a:pt x="29850" y="90390"/>
                </a:lnTo>
                <a:lnTo>
                  <a:pt x="29820" y="90390"/>
                </a:lnTo>
                <a:lnTo>
                  <a:pt x="29820" y="90380"/>
                </a:lnTo>
                <a:lnTo>
                  <a:pt x="29810" y="90380"/>
                </a:lnTo>
                <a:lnTo>
                  <a:pt x="29810" y="90360"/>
                </a:lnTo>
                <a:lnTo>
                  <a:pt x="29790" y="90360"/>
                </a:lnTo>
                <a:lnTo>
                  <a:pt x="29790" y="90350"/>
                </a:lnTo>
                <a:lnTo>
                  <a:pt x="29780" y="90350"/>
                </a:lnTo>
                <a:lnTo>
                  <a:pt x="29780" y="90330"/>
                </a:lnTo>
                <a:lnTo>
                  <a:pt x="29760" y="90330"/>
                </a:lnTo>
                <a:lnTo>
                  <a:pt x="29760" y="90320"/>
                </a:lnTo>
                <a:lnTo>
                  <a:pt x="29750" y="90320"/>
                </a:lnTo>
                <a:lnTo>
                  <a:pt x="29750" y="90300"/>
                </a:lnTo>
                <a:lnTo>
                  <a:pt x="29730" y="90300"/>
                </a:lnTo>
                <a:lnTo>
                  <a:pt x="29730" y="90290"/>
                </a:lnTo>
                <a:lnTo>
                  <a:pt x="29750" y="90290"/>
                </a:lnTo>
                <a:lnTo>
                  <a:pt x="29750" y="90260"/>
                </a:lnTo>
                <a:lnTo>
                  <a:pt x="29730" y="90260"/>
                </a:lnTo>
                <a:lnTo>
                  <a:pt x="29730" y="90220"/>
                </a:lnTo>
                <a:lnTo>
                  <a:pt x="29720" y="90220"/>
                </a:lnTo>
                <a:lnTo>
                  <a:pt x="29720" y="90190"/>
                </a:lnTo>
                <a:lnTo>
                  <a:pt x="29700" y="90190"/>
                </a:lnTo>
                <a:lnTo>
                  <a:pt x="29700" y="90170"/>
                </a:lnTo>
                <a:lnTo>
                  <a:pt x="29670" y="90170"/>
                </a:lnTo>
                <a:lnTo>
                  <a:pt x="29670" y="90190"/>
                </a:lnTo>
                <a:lnTo>
                  <a:pt x="29660" y="90190"/>
                </a:lnTo>
                <a:lnTo>
                  <a:pt x="29660" y="90200"/>
                </a:lnTo>
                <a:lnTo>
                  <a:pt x="29480" y="90200"/>
                </a:lnTo>
                <a:lnTo>
                  <a:pt x="29480" y="90190"/>
                </a:lnTo>
                <a:lnTo>
                  <a:pt x="29410" y="90190"/>
                </a:lnTo>
                <a:lnTo>
                  <a:pt x="29410" y="90200"/>
                </a:lnTo>
                <a:lnTo>
                  <a:pt x="29340" y="90200"/>
                </a:lnTo>
                <a:lnTo>
                  <a:pt x="29340" y="90220"/>
                </a:lnTo>
                <a:lnTo>
                  <a:pt x="29290" y="90220"/>
                </a:lnTo>
                <a:lnTo>
                  <a:pt x="29290" y="90230"/>
                </a:lnTo>
                <a:lnTo>
                  <a:pt x="29250" y="90230"/>
                </a:lnTo>
                <a:lnTo>
                  <a:pt x="29250" y="90240"/>
                </a:lnTo>
                <a:lnTo>
                  <a:pt x="29230" y="90240"/>
                </a:lnTo>
                <a:lnTo>
                  <a:pt x="29230" y="90270"/>
                </a:lnTo>
                <a:lnTo>
                  <a:pt x="29200" y="90270"/>
                </a:lnTo>
                <a:lnTo>
                  <a:pt x="29200" y="90300"/>
                </a:lnTo>
                <a:lnTo>
                  <a:pt x="29190" y="90300"/>
                </a:lnTo>
                <a:lnTo>
                  <a:pt x="29190" y="90360"/>
                </a:lnTo>
                <a:lnTo>
                  <a:pt x="29170" y="90360"/>
                </a:lnTo>
                <a:lnTo>
                  <a:pt x="29170" y="90470"/>
                </a:lnTo>
                <a:lnTo>
                  <a:pt x="29190" y="90470"/>
                </a:lnTo>
                <a:lnTo>
                  <a:pt x="29190" y="90480"/>
                </a:lnTo>
                <a:lnTo>
                  <a:pt x="29200" y="90480"/>
                </a:lnTo>
                <a:lnTo>
                  <a:pt x="29200" y="90570"/>
                </a:lnTo>
                <a:lnTo>
                  <a:pt x="29190" y="90570"/>
                </a:lnTo>
                <a:lnTo>
                  <a:pt x="29190" y="90600"/>
                </a:lnTo>
                <a:lnTo>
                  <a:pt x="29160" y="90600"/>
                </a:lnTo>
                <a:lnTo>
                  <a:pt x="29160" y="90630"/>
                </a:lnTo>
                <a:lnTo>
                  <a:pt x="29150" y="90630"/>
                </a:lnTo>
                <a:lnTo>
                  <a:pt x="29150" y="90640"/>
                </a:lnTo>
                <a:lnTo>
                  <a:pt x="29120" y="90640"/>
                </a:lnTo>
                <a:lnTo>
                  <a:pt x="29120" y="90670"/>
                </a:lnTo>
                <a:lnTo>
                  <a:pt x="29100" y="90670"/>
                </a:lnTo>
                <a:lnTo>
                  <a:pt x="29100" y="90700"/>
                </a:lnTo>
                <a:lnTo>
                  <a:pt x="29070" y="90700"/>
                </a:lnTo>
                <a:lnTo>
                  <a:pt x="29070" y="90730"/>
                </a:lnTo>
                <a:lnTo>
                  <a:pt x="29060" y="90730"/>
                </a:lnTo>
                <a:lnTo>
                  <a:pt x="29060" y="90770"/>
                </a:lnTo>
                <a:lnTo>
                  <a:pt x="29040" y="90770"/>
                </a:lnTo>
                <a:lnTo>
                  <a:pt x="29040" y="90800"/>
                </a:lnTo>
                <a:lnTo>
                  <a:pt x="29030" y="90800"/>
                </a:lnTo>
                <a:lnTo>
                  <a:pt x="29030" y="90820"/>
                </a:lnTo>
                <a:lnTo>
                  <a:pt x="29010" y="90820"/>
                </a:lnTo>
                <a:lnTo>
                  <a:pt x="29010" y="90830"/>
                </a:lnTo>
                <a:lnTo>
                  <a:pt x="29000" y="90830"/>
                </a:lnTo>
                <a:lnTo>
                  <a:pt x="29000" y="90860"/>
                </a:lnTo>
                <a:lnTo>
                  <a:pt x="28980" y="90860"/>
                </a:lnTo>
                <a:lnTo>
                  <a:pt x="28980" y="90880"/>
                </a:lnTo>
                <a:lnTo>
                  <a:pt x="28970" y="90880"/>
                </a:lnTo>
                <a:lnTo>
                  <a:pt x="28970" y="90910"/>
                </a:lnTo>
                <a:lnTo>
                  <a:pt x="28950" y="90910"/>
                </a:lnTo>
                <a:lnTo>
                  <a:pt x="28950" y="91020"/>
                </a:lnTo>
                <a:lnTo>
                  <a:pt x="28970" y="91020"/>
                </a:lnTo>
                <a:lnTo>
                  <a:pt x="28970" y="91040"/>
                </a:lnTo>
                <a:lnTo>
                  <a:pt x="29000" y="91040"/>
                </a:lnTo>
                <a:lnTo>
                  <a:pt x="29000" y="91070"/>
                </a:lnTo>
                <a:lnTo>
                  <a:pt x="29010" y="91070"/>
                </a:lnTo>
                <a:lnTo>
                  <a:pt x="29010" y="91100"/>
                </a:lnTo>
                <a:lnTo>
                  <a:pt x="29030" y="91100"/>
                </a:lnTo>
                <a:lnTo>
                  <a:pt x="29030" y="91130"/>
                </a:lnTo>
                <a:lnTo>
                  <a:pt x="29040" y="91130"/>
                </a:lnTo>
                <a:lnTo>
                  <a:pt x="29040" y="91160"/>
                </a:lnTo>
                <a:lnTo>
                  <a:pt x="29060" y="91160"/>
                </a:lnTo>
                <a:lnTo>
                  <a:pt x="29060" y="91190"/>
                </a:lnTo>
                <a:lnTo>
                  <a:pt x="29040" y="91190"/>
                </a:lnTo>
                <a:lnTo>
                  <a:pt x="29040" y="91220"/>
                </a:lnTo>
                <a:lnTo>
                  <a:pt x="29030" y="91220"/>
                </a:lnTo>
                <a:lnTo>
                  <a:pt x="29030" y="91300"/>
                </a:lnTo>
                <a:lnTo>
                  <a:pt x="29010" y="91300"/>
                </a:lnTo>
                <a:lnTo>
                  <a:pt x="29010" y="91380"/>
                </a:lnTo>
                <a:lnTo>
                  <a:pt x="29000" y="91380"/>
                </a:lnTo>
                <a:lnTo>
                  <a:pt x="29000" y="91420"/>
                </a:lnTo>
                <a:lnTo>
                  <a:pt x="28980" y="91420"/>
                </a:lnTo>
                <a:lnTo>
                  <a:pt x="28980" y="91480"/>
                </a:lnTo>
                <a:lnTo>
                  <a:pt x="29000" y="91480"/>
                </a:lnTo>
                <a:lnTo>
                  <a:pt x="29000" y="91500"/>
                </a:lnTo>
                <a:lnTo>
                  <a:pt x="28980" y="91500"/>
                </a:lnTo>
                <a:lnTo>
                  <a:pt x="28980" y="91510"/>
                </a:lnTo>
                <a:lnTo>
                  <a:pt x="29000" y="91510"/>
                </a:lnTo>
                <a:lnTo>
                  <a:pt x="29000" y="91540"/>
                </a:lnTo>
                <a:lnTo>
                  <a:pt x="29010" y="91540"/>
                </a:lnTo>
                <a:lnTo>
                  <a:pt x="29010" y="91550"/>
                </a:lnTo>
                <a:lnTo>
                  <a:pt x="29000" y="91550"/>
                </a:lnTo>
                <a:lnTo>
                  <a:pt x="29000" y="91570"/>
                </a:lnTo>
                <a:lnTo>
                  <a:pt x="29010" y="91570"/>
                </a:lnTo>
                <a:lnTo>
                  <a:pt x="29010" y="91600"/>
                </a:lnTo>
                <a:lnTo>
                  <a:pt x="29030" y="91600"/>
                </a:lnTo>
                <a:lnTo>
                  <a:pt x="29030" y="91610"/>
                </a:lnTo>
                <a:lnTo>
                  <a:pt x="29010" y="91610"/>
                </a:lnTo>
                <a:lnTo>
                  <a:pt x="29010" y="91640"/>
                </a:lnTo>
                <a:lnTo>
                  <a:pt x="29040" y="91640"/>
                </a:lnTo>
                <a:lnTo>
                  <a:pt x="29040" y="91670"/>
                </a:lnTo>
                <a:lnTo>
                  <a:pt x="29070" y="91670"/>
                </a:lnTo>
                <a:lnTo>
                  <a:pt x="29070" y="91660"/>
                </a:lnTo>
                <a:lnTo>
                  <a:pt x="29090" y="91660"/>
                </a:lnTo>
                <a:lnTo>
                  <a:pt x="29090" y="91690"/>
                </a:lnTo>
                <a:lnTo>
                  <a:pt x="29100" y="91690"/>
                </a:lnTo>
                <a:lnTo>
                  <a:pt x="29100" y="91750"/>
                </a:lnTo>
                <a:lnTo>
                  <a:pt x="29090" y="91750"/>
                </a:lnTo>
                <a:lnTo>
                  <a:pt x="29090" y="91760"/>
                </a:lnTo>
                <a:lnTo>
                  <a:pt x="28980" y="91760"/>
                </a:lnTo>
                <a:lnTo>
                  <a:pt x="28980" y="91780"/>
                </a:lnTo>
                <a:lnTo>
                  <a:pt x="28970" y="91780"/>
                </a:lnTo>
                <a:lnTo>
                  <a:pt x="28970" y="91790"/>
                </a:lnTo>
                <a:lnTo>
                  <a:pt x="28950" y="91790"/>
                </a:lnTo>
                <a:lnTo>
                  <a:pt x="28950" y="91820"/>
                </a:lnTo>
                <a:lnTo>
                  <a:pt x="28940" y="91820"/>
                </a:lnTo>
                <a:lnTo>
                  <a:pt x="28940" y="91910"/>
                </a:lnTo>
                <a:lnTo>
                  <a:pt x="28950" y="91910"/>
                </a:lnTo>
                <a:lnTo>
                  <a:pt x="28950" y="92000"/>
                </a:lnTo>
                <a:lnTo>
                  <a:pt x="28940" y="92000"/>
                </a:lnTo>
                <a:lnTo>
                  <a:pt x="28940" y="92010"/>
                </a:lnTo>
                <a:lnTo>
                  <a:pt x="28920" y="92010"/>
                </a:lnTo>
                <a:lnTo>
                  <a:pt x="28920" y="92000"/>
                </a:lnTo>
                <a:lnTo>
                  <a:pt x="28910" y="92000"/>
                </a:lnTo>
                <a:lnTo>
                  <a:pt x="28910" y="91980"/>
                </a:lnTo>
                <a:lnTo>
                  <a:pt x="28880" y="91980"/>
                </a:lnTo>
                <a:lnTo>
                  <a:pt x="28880" y="91970"/>
                </a:lnTo>
                <a:lnTo>
                  <a:pt x="28870" y="91970"/>
                </a:lnTo>
                <a:lnTo>
                  <a:pt x="28870" y="91950"/>
                </a:lnTo>
                <a:lnTo>
                  <a:pt x="28840" y="91950"/>
                </a:lnTo>
                <a:lnTo>
                  <a:pt x="28840" y="91970"/>
                </a:lnTo>
                <a:lnTo>
                  <a:pt x="28820" y="91970"/>
                </a:lnTo>
                <a:lnTo>
                  <a:pt x="28820" y="91980"/>
                </a:lnTo>
                <a:lnTo>
                  <a:pt x="28780" y="91980"/>
                </a:lnTo>
                <a:lnTo>
                  <a:pt x="28780" y="92000"/>
                </a:lnTo>
                <a:lnTo>
                  <a:pt x="28730" y="92000"/>
                </a:lnTo>
                <a:lnTo>
                  <a:pt x="28730" y="92010"/>
                </a:lnTo>
                <a:lnTo>
                  <a:pt x="28720" y="92010"/>
                </a:lnTo>
                <a:lnTo>
                  <a:pt x="28720" y="92040"/>
                </a:lnTo>
                <a:lnTo>
                  <a:pt x="28700" y="92040"/>
                </a:lnTo>
                <a:lnTo>
                  <a:pt x="28700" y="92070"/>
                </a:lnTo>
                <a:lnTo>
                  <a:pt x="28670" y="92070"/>
                </a:lnTo>
                <a:lnTo>
                  <a:pt x="28670" y="92080"/>
                </a:lnTo>
                <a:lnTo>
                  <a:pt x="28660" y="92080"/>
                </a:lnTo>
                <a:lnTo>
                  <a:pt x="28660" y="92100"/>
                </a:lnTo>
                <a:lnTo>
                  <a:pt x="28640" y="92100"/>
                </a:lnTo>
                <a:lnTo>
                  <a:pt x="28640" y="92140"/>
                </a:lnTo>
                <a:lnTo>
                  <a:pt x="28660" y="92140"/>
                </a:lnTo>
                <a:lnTo>
                  <a:pt x="28660" y="92160"/>
                </a:lnTo>
                <a:lnTo>
                  <a:pt x="28670" y="92160"/>
                </a:lnTo>
                <a:lnTo>
                  <a:pt x="28670" y="92190"/>
                </a:lnTo>
                <a:lnTo>
                  <a:pt x="28690" y="92190"/>
                </a:lnTo>
                <a:lnTo>
                  <a:pt x="28690" y="92220"/>
                </a:lnTo>
                <a:lnTo>
                  <a:pt x="28700" y="92220"/>
                </a:lnTo>
                <a:lnTo>
                  <a:pt x="28700" y="92230"/>
                </a:lnTo>
                <a:lnTo>
                  <a:pt x="28690" y="92230"/>
                </a:lnTo>
                <a:lnTo>
                  <a:pt x="28690" y="92280"/>
                </a:lnTo>
                <a:lnTo>
                  <a:pt x="28670" y="92280"/>
                </a:lnTo>
                <a:lnTo>
                  <a:pt x="28670" y="92290"/>
                </a:lnTo>
                <a:lnTo>
                  <a:pt x="28640" y="92290"/>
                </a:lnTo>
                <a:lnTo>
                  <a:pt x="28640" y="92320"/>
                </a:lnTo>
                <a:lnTo>
                  <a:pt x="28620" y="92320"/>
                </a:lnTo>
                <a:lnTo>
                  <a:pt x="28620" y="92330"/>
                </a:lnTo>
                <a:lnTo>
                  <a:pt x="28600" y="92330"/>
                </a:lnTo>
                <a:lnTo>
                  <a:pt x="28600" y="92350"/>
                </a:lnTo>
                <a:lnTo>
                  <a:pt x="28590" y="92350"/>
                </a:lnTo>
                <a:lnTo>
                  <a:pt x="28590" y="92410"/>
                </a:lnTo>
                <a:lnTo>
                  <a:pt x="28600" y="92410"/>
                </a:lnTo>
                <a:lnTo>
                  <a:pt x="28600" y="92440"/>
                </a:lnTo>
                <a:lnTo>
                  <a:pt x="28630" y="92440"/>
                </a:lnTo>
                <a:lnTo>
                  <a:pt x="28630" y="92480"/>
                </a:lnTo>
                <a:lnTo>
                  <a:pt x="28700" y="92480"/>
                </a:lnTo>
                <a:lnTo>
                  <a:pt x="28700" y="92560"/>
                </a:lnTo>
                <a:lnTo>
                  <a:pt x="28690" y="92560"/>
                </a:lnTo>
                <a:lnTo>
                  <a:pt x="28690" y="92580"/>
                </a:lnTo>
                <a:lnTo>
                  <a:pt x="28670" y="92580"/>
                </a:lnTo>
                <a:lnTo>
                  <a:pt x="28670" y="92610"/>
                </a:lnTo>
                <a:lnTo>
                  <a:pt x="28660" y="92610"/>
                </a:lnTo>
                <a:lnTo>
                  <a:pt x="28660" y="92600"/>
                </a:lnTo>
                <a:lnTo>
                  <a:pt x="28630" y="92600"/>
                </a:lnTo>
                <a:lnTo>
                  <a:pt x="28630" y="92700"/>
                </a:lnTo>
                <a:lnTo>
                  <a:pt x="28640" y="92700"/>
                </a:lnTo>
                <a:lnTo>
                  <a:pt x="28640" y="92760"/>
                </a:lnTo>
                <a:lnTo>
                  <a:pt x="28660" y="92760"/>
                </a:lnTo>
                <a:lnTo>
                  <a:pt x="28660" y="92780"/>
                </a:lnTo>
                <a:lnTo>
                  <a:pt x="28640" y="92780"/>
                </a:lnTo>
                <a:lnTo>
                  <a:pt x="28640" y="92810"/>
                </a:lnTo>
                <a:lnTo>
                  <a:pt x="28630" y="92810"/>
                </a:lnTo>
                <a:lnTo>
                  <a:pt x="28630" y="92820"/>
                </a:lnTo>
                <a:lnTo>
                  <a:pt x="28620" y="92820"/>
                </a:lnTo>
                <a:lnTo>
                  <a:pt x="28620" y="92830"/>
                </a:lnTo>
                <a:lnTo>
                  <a:pt x="28600" y="92830"/>
                </a:lnTo>
                <a:lnTo>
                  <a:pt x="28600" y="92850"/>
                </a:lnTo>
                <a:lnTo>
                  <a:pt x="28590" y="92850"/>
                </a:lnTo>
                <a:lnTo>
                  <a:pt x="28590" y="92860"/>
                </a:lnTo>
                <a:lnTo>
                  <a:pt x="28570" y="92860"/>
                </a:lnTo>
                <a:lnTo>
                  <a:pt x="28570" y="92850"/>
                </a:lnTo>
                <a:lnTo>
                  <a:pt x="28500" y="92850"/>
                </a:lnTo>
                <a:lnTo>
                  <a:pt x="28500" y="92860"/>
                </a:lnTo>
                <a:lnTo>
                  <a:pt x="28480" y="92860"/>
                </a:lnTo>
                <a:lnTo>
                  <a:pt x="28480" y="92890"/>
                </a:lnTo>
                <a:lnTo>
                  <a:pt x="28500" y="92890"/>
                </a:lnTo>
                <a:lnTo>
                  <a:pt x="28500" y="92910"/>
                </a:lnTo>
                <a:lnTo>
                  <a:pt x="28480" y="92910"/>
                </a:lnTo>
                <a:lnTo>
                  <a:pt x="28480" y="92920"/>
                </a:lnTo>
                <a:lnTo>
                  <a:pt x="28440" y="92920"/>
                </a:lnTo>
                <a:lnTo>
                  <a:pt x="28440" y="92910"/>
                </a:lnTo>
                <a:lnTo>
                  <a:pt x="28420" y="92910"/>
                </a:lnTo>
                <a:lnTo>
                  <a:pt x="28420" y="92890"/>
                </a:lnTo>
                <a:lnTo>
                  <a:pt x="28410" y="92890"/>
                </a:lnTo>
                <a:lnTo>
                  <a:pt x="28410" y="92880"/>
                </a:lnTo>
                <a:lnTo>
                  <a:pt x="28390" y="92880"/>
                </a:lnTo>
                <a:lnTo>
                  <a:pt x="28390" y="92860"/>
                </a:lnTo>
                <a:lnTo>
                  <a:pt x="28380" y="92860"/>
                </a:lnTo>
                <a:lnTo>
                  <a:pt x="28380" y="92830"/>
                </a:lnTo>
                <a:lnTo>
                  <a:pt x="28370" y="92830"/>
                </a:lnTo>
                <a:lnTo>
                  <a:pt x="28370" y="92790"/>
                </a:lnTo>
                <a:lnTo>
                  <a:pt x="28350" y="92790"/>
                </a:lnTo>
                <a:lnTo>
                  <a:pt x="28350" y="92750"/>
                </a:lnTo>
                <a:lnTo>
                  <a:pt x="28320" y="92750"/>
                </a:lnTo>
                <a:lnTo>
                  <a:pt x="28320" y="92760"/>
                </a:lnTo>
                <a:lnTo>
                  <a:pt x="28290" y="92760"/>
                </a:lnTo>
                <a:lnTo>
                  <a:pt x="28290" y="92780"/>
                </a:lnTo>
                <a:lnTo>
                  <a:pt x="28260" y="92780"/>
                </a:lnTo>
                <a:lnTo>
                  <a:pt x="28260" y="92810"/>
                </a:lnTo>
                <a:lnTo>
                  <a:pt x="28220" y="92810"/>
                </a:lnTo>
                <a:lnTo>
                  <a:pt x="28220" y="92790"/>
                </a:lnTo>
                <a:lnTo>
                  <a:pt x="28200" y="92790"/>
                </a:lnTo>
                <a:lnTo>
                  <a:pt x="28200" y="92780"/>
                </a:lnTo>
                <a:lnTo>
                  <a:pt x="28140" y="92780"/>
                </a:lnTo>
                <a:lnTo>
                  <a:pt x="28140" y="92810"/>
                </a:lnTo>
                <a:lnTo>
                  <a:pt x="28130" y="92810"/>
                </a:lnTo>
                <a:lnTo>
                  <a:pt x="28130" y="92830"/>
                </a:lnTo>
                <a:lnTo>
                  <a:pt x="28110" y="92830"/>
                </a:lnTo>
                <a:lnTo>
                  <a:pt x="28110" y="92880"/>
                </a:lnTo>
                <a:lnTo>
                  <a:pt x="28130" y="92880"/>
                </a:lnTo>
                <a:lnTo>
                  <a:pt x="28130" y="92890"/>
                </a:lnTo>
                <a:lnTo>
                  <a:pt x="28110" y="92890"/>
                </a:lnTo>
                <a:lnTo>
                  <a:pt x="28110" y="92920"/>
                </a:lnTo>
                <a:lnTo>
                  <a:pt x="28070" y="92920"/>
                </a:lnTo>
                <a:lnTo>
                  <a:pt x="28070" y="92910"/>
                </a:lnTo>
                <a:lnTo>
                  <a:pt x="28060" y="92910"/>
                </a:lnTo>
                <a:lnTo>
                  <a:pt x="28060" y="92890"/>
                </a:lnTo>
                <a:lnTo>
                  <a:pt x="28030" y="92890"/>
                </a:lnTo>
                <a:lnTo>
                  <a:pt x="28030" y="92880"/>
                </a:lnTo>
                <a:lnTo>
                  <a:pt x="28000" y="92880"/>
                </a:lnTo>
                <a:lnTo>
                  <a:pt x="28000" y="92860"/>
                </a:lnTo>
                <a:lnTo>
                  <a:pt x="27980" y="92860"/>
                </a:lnTo>
                <a:lnTo>
                  <a:pt x="27980" y="92830"/>
                </a:lnTo>
                <a:lnTo>
                  <a:pt x="27970" y="92830"/>
                </a:lnTo>
                <a:lnTo>
                  <a:pt x="27970" y="92790"/>
                </a:lnTo>
                <a:lnTo>
                  <a:pt x="27980" y="92790"/>
                </a:lnTo>
                <a:lnTo>
                  <a:pt x="27980" y="92660"/>
                </a:lnTo>
                <a:lnTo>
                  <a:pt x="27970" y="92660"/>
                </a:lnTo>
                <a:lnTo>
                  <a:pt x="27970" y="92640"/>
                </a:lnTo>
                <a:lnTo>
                  <a:pt x="27950" y="92640"/>
                </a:lnTo>
                <a:lnTo>
                  <a:pt x="27950" y="92600"/>
                </a:lnTo>
                <a:lnTo>
                  <a:pt x="27940" y="92600"/>
                </a:lnTo>
                <a:lnTo>
                  <a:pt x="27940" y="92510"/>
                </a:lnTo>
                <a:lnTo>
                  <a:pt x="27880" y="92510"/>
                </a:lnTo>
                <a:lnTo>
                  <a:pt x="27880" y="92500"/>
                </a:lnTo>
                <a:lnTo>
                  <a:pt x="27860" y="92500"/>
                </a:lnTo>
                <a:lnTo>
                  <a:pt x="27860" y="92480"/>
                </a:lnTo>
                <a:lnTo>
                  <a:pt x="27820" y="92480"/>
                </a:lnTo>
                <a:lnTo>
                  <a:pt x="27820" y="92440"/>
                </a:lnTo>
                <a:lnTo>
                  <a:pt x="27810" y="92440"/>
                </a:lnTo>
                <a:lnTo>
                  <a:pt x="27810" y="92420"/>
                </a:lnTo>
                <a:lnTo>
                  <a:pt x="27790" y="92420"/>
                </a:lnTo>
                <a:lnTo>
                  <a:pt x="27790" y="92380"/>
                </a:lnTo>
                <a:lnTo>
                  <a:pt x="27780" y="92380"/>
                </a:lnTo>
                <a:lnTo>
                  <a:pt x="27780" y="92350"/>
                </a:lnTo>
                <a:lnTo>
                  <a:pt x="27760" y="92350"/>
                </a:lnTo>
                <a:lnTo>
                  <a:pt x="27760" y="92320"/>
                </a:lnTo>
                <a:lnTo>
                  <a:pt x="27750" y="92320"/>
                </a:lnTo>
                <a:lnTo>
                  <a:pt x="27750" y="92300"/>
                </a:lnTo>
                <a:lnTo>
                  <a:pt x="27730" y="92300"/>
                </a:lnTo>
                <a:lnTo>
                  <a:pt x="27730" y="92290"/>
                </a:lnTo>
                <a:lnTo>
                  <a:pt x="27720" y="92290"/>
                </a:lnTo>
                <a:lnTo>
                  <a:pt x="27720" y="92280"/>
                </a:lnTo>
                <a:lnTo>
                  <a:pt x="27700" y="92280"/>
                </a:lnTo>
                <a:lnTo>
                  <a:pt x="27700" y="92250"/>
                </a:lnTo>
                <a:lnTo>
                  <a:pt x="27690" y="92250"/>
                </a:lnTo>
                <a:lnTo>
                  <a:pt x="27690" y="92200"/>
                </a:lnTo>
                <a:lnTo>
                  <a:pt x="27670" y="92200"/>
                </a:lnTo>
                <a:lnTo>
                  <a:pt x="27670" y="92190"/>
                </a:lnTo>
                <a:lnTo>
                  <a:pt x="27660" y="92190"/>
                </a:lnTo>
                <a:lnTo>
                  <a:pt x="27660" y="92170"/>
                </a:lnTo>
                <a:lnTo>
                  <a:pt x="27530" y="92170"/>
                </a:lnTo>
                <a:lnTo>
                  <a:pt x="27530" y="92190"/>
                </a:lnTo>
                <a:lnTo>
                  <a:pt x="27510" y="92190"/>
                </a:lnTo>
                <a:lnTo>
                  <a:pt x="27510" y="92200"/>
                </a:lnTo>
                <a:lnTo>
                  <a:pt x="27500" y="92200"/>
                </a:lnTo>
                <a:lnTo>
                  <a:pt x="27500" y="92220"/>
                </a:lnTo>
                <a:lnTo>
                  <a:pt x="27470" y="92220"/>
                </a:lnTo>
                <a:lnTo>
                  <a:pt x="27470" y="92230"/>
                </a:lnTo>
                <a:lnTo>
                  <a:pt x="27450" y="92230"/>
                </a:lnTo>
                <a:lnTo>
                  <a:pt x="27450" y="92250"/>
                </a:lnTo>
                <a:lnTo>
                  <a:pt x="27440" y="92250"/>
                </a:lnTo>
                <a:lnTo>
                  <a:pt x="27440" y="92260"/>
                </a:lnTo>
                <a:lnTo>
                  <a:pt x="27420" y="92260"/>
                </a:lnTo>
                <a:lnTo>
                  <a:pt x="27420" y="92280"/>
                </a:lnTo>
                <a:lnTo>
                  <a:pt x="27410" y="92280"/>
                </a:lnTo>
                <a:lnTo>
                  <a:pt x="27410" y="92310"/>
                </a:lnTo>
                <a:lnTo>
                  <a:pt x="27390" y="92300"/>
                </a:lnTo>
                <a:lnTo>
                  <a:pt x="27390" y="92320"/>
                </a:lnTo>
                <a:lnTo>
                  <a:pt x="27380" y="92320"/>
                </a:lnTo>
                <a:lnTo>
                  <a:pt x="27380" y="92360"/>
                </a:lnTo>
                <a:lnTo>
                  <a:pt x="27390" y="92360"/>
                </a:lnTo>
                <a:lnTo>
                  <a:pt x="27390" y="92390"/>
                </a:lnTo>
                <a:lnTo>
                  <a:pt x="27410" y="92390"/>
                </a:lnTo>
                <a:lnTo>
                  <a:pt x="27410" y="92410"/>
                </a:lnTo>
                <a:lnTo>
                  <a:pt x="27420" y="92410"/>
                </a:lnTo>
                <a:lnTo>
                  <a:pt x="27420" y="92420"/>
                </a:lnTo>
                <a:lnTo>
                  <a:pt x="27440" y="92420"/>
                </a:lnTo>
                <a:lnTo>
                  <a:pt x="27440" y="92450"/>
                </a:lnTo>
                <a:lnTo>
                  <a:pt x="27470" y="92450"/>
                </a:lnTo>
                <a:lnTo>
                  <a:pt x="27470" y="92470"/>
                </a:lnTo>
                <a:lnTo>
                  <a:pt x="27480" y="92470"/>
                </a:lnTo>
                <a:lnTo>
                  <a:pt x="27480" y="92500"/>
                </a:lnTo>
                <a:lnTo>
                  <a:pt x="27470" y="92500"/>
                </a:lnTo>
                <a:lnTo>
                  <a:pt x="27470" y="92510"/>
                </a:lnTo>
                <a:lnTo>
                  <a:pt x="27440" y="92510"/>
                </a:lnTo>
                <a:lnTo>
                  <a:pt x="27440" y="92530"/>
                </a:lnTo>
                <a:lnTo>
                  <a:pt x="27420" y="92530"/>
                </a:lnTo>
                <a:lnTo>
                  <a:pt x="27420" y="92540"/>
                </a:lnTo>
                <a:lnTo>
                  <a:pt x="27410" y="92540"/>
                </a:lnTo>
                <a:lnTo>
                  <a:pt x="27410" y="92560"/>
                </a:lnTo>
                <a:lnTo>
                  <a:pt x="27390" y="92560"/>
                </a:lnTo>
                <a:lnTo>
                  <a:pt x="27390" y="92570"/>
                </a:lnTo>
                <a:lnTo>
                  <a:pt x="27380" y="92570"/>
                </a:lnTo>
                <a:lnTo>
                  <a:pt x="27380" y="92600"/>
                </a:lnTo>
                <a:lnTo>
                  <a:pt x="27390" y="92600"/>
                </a:lnTo>
                <a:lnTo>
                  <a:pt x="27390" y="92610"/>
                </a:lnTo>
                <a:lnTo>
                  <a:pt x="27410" y="92610"/>
                </a:lnTo>
                <a:lnTo>
                  <a:pt x="27410" y="92670"/>
                </a:lnTo>
                <a:lnTo>
                  <a:pt x="27390" y="92670"/>
                </a:lnTo>
                <a:lnTo>
                  <a:pt x="27390" y="92750"/>
                </a:lnTo>
                <a:lnTo>
                  <a:pt x="27380" y="92750"/>
                </a:lnTo>
                <a:lnTo>
                  <a:pt x="27380" y="92790"/>
                </a:lnTo>
                <a:lnTo>
                  <a:pt x="27390" y="92790"/>
                </a:lnTo>
                <a:lnTo>
                  <a:pt x="27390" y="92810"/>
                </a:lnTo>
                <a:lnTo>
                  <a:pt x="27410" y="92810"/>
                </a:lnTo>
                <a:lnTo>
                  <a:pt x="27410" y="92820"/>
                </a:lnTo>
                <a:lnTo>
                  <a:pt x="27420" y="92820"/>
                </a:lnTo>
                <a:lnTo>
                  <a:pt x="27420" y="92830"/>
                </a:lnTo>
                <a:lnTo>
                  <a:pt x="27440" y="92830"/>
                </a:lnTo>
                <a:lnTo>
                  <a:pt x="27440" y="92850"/>
                </a:lnTo>
                <a:lnTo>
                  <a:pt x="27500" y="92850"/>
                </a:lnTo>
                <a:lnTo>
                  <a:pt x="27500" y="92950"/>
                </a:lnTo>
                <a:lnTo>
                  <a:pt x="27510" y="92950"/>
                </a:lnTo>
                <a:lnTo>
                  <a:pt x="27510" y="93000"/>
                </a:lnTo>
                <a:lnTo>
                  <a:pt x="27480" y="93000"/>
                </a:lnTo>
                <a:lnTo>
                  <a:pt x="27480" y="93010"/>
                </a:lnTo>
                <a:lnTo>
                  <a:pt x="27470" y="93010"/>
                </a:lnTo>
                <a:lnTo>
                  <a:pt x="27470" y="93000"/>
                </a:lnTo>
                <a:lnTo>
                  <a:pt x="27450" y="93000"/>
                </a:lnTo>
                <a:lnTo>
                  <a:pt x="27450" y="92980"/>
                </a:lnTo>
                <a:lnTo>
                  <a:pt x="27440" y="92980"/>
                </a:lnTo>
                <a:lnTo>
                  <a:pt x="27440" y="92970"/>
                </a:lnTo>
                <a:lnTo>
                  <a:pt x="27390" y="92970"/>
                </a:lnTo>
                <a:lnTo>
                  <a:pt x="27390" y="92980"/>
                </a:lnTo>
                <a:lnTo>
                  <a:pt x="27360" y="92980"/>
                </a:lnTo>
                <a:lnTo>
                  <a:pt x="27360" y="93140"/>
                </a:lnTo>
                <a:lnTo>
                  <a:pt x="27380" y="93140"/>
                </a:lnTo>
                <a:lnTo>
                  <a:pt x="27380" y="93190"/>
                </a:lnTo>
                <a:lnTo>
                  <a:pt x="27360" y="93190"/>
                </a:lnTo>
                <a:lnTo>
                  <a:pt x="27360" y="93220"/>
                </a:lnTo>
                <a:lnTo>
                  <a:pt x="27350" y="93220"/>
                </a:lnTo>
                <a:lnTo>
                  <a:pt x="27350" y="93230"/>
                </a:lnTo>
                <a:lnTo>
                  <a:pt x="27330" y="93230"/>
                </a:lnTo>
                <a:lnTo>
                  <a:pt x="27330" y="93250"/>
                </a:lnTo>
                <a:lnTo>
                  <a:pt x="27320" y="93250"/>
                </a:lnTo>
                <a:lnTo>
                  <a:pt x="27320" y="93260"/>
                </a:lnTo>
                <a:lnTo>
                  <a:pt x="27310" y="93260"/>
                </a:lnTo>
                <a:lnTo>
                  <a:pt x="27310" y="93280"/>
                </a:lnTo>
                <a:lnTo>
                  <a:pt x="27290" y="93280"/>
                </a:lnTo>
                <a:lnTo>
                  <a:pt x="27290" y="93290"/>
                </a:lnTo>
                <a:lnTo>
                  <a:pt x="27280" y="93290"/>
                </a:lnTo>
                <a:lnTo>
                  <a:pt x="27280" y="93310"/>
                </a:lnTo>
                <a:lnTo>
                  <a:pt x="27250" y="93310"/>
                </a:lnTo>
                <a:lnTo>
                  <a:pt x="27250" y="93320"/>
                </a:lnTo>
                <a:lnTo>
                  <a:pt x="27190" y="93320"/>
                </a:lnTo>
                <a:lnTo>
                  <a:pt x="27190" y="93340"/>
                </a:lnTo>
                <a:lnTo>
                  <a:pt x="27170" y="93340"/>
                </a:lnTo>
                <a:lnTo>
                  <a:pt x="27170" y="93350"/>
                </a:lnTo>
                <a:lnTo>
                  <a:pt x="27070" y="93350"/>
                </a:lnTo>
                <a:lnTo>
                  <a:pt x="27070" y="93340"/>
                </a:lnTo>
                <a:lnTo>
                  <a:pt x="27060" y="93340"/>
                </a:lnTo>
                <a:lnTo>
                  <a:pt x="27060" y="93320"/>
                </a:lnTo>
                <a:lnTo>
                  <a:pt x="27030" y="93320"/>
                </a:lnTo>
                <a:lnTo>
                  <a:pt x="27030" y="93310"/>
                </a:lnTo>
                <a:lnTo>
                  <a:pt x="26950" y="93310"/>
                </a:lnTo>
                <a:lnTo>
                  <a:pt x="26950" y="93320"/>
                </a:lnTo>
                <a:lnTo>
                  <a:pt x="26910" y="93320"/>
                </a:lnTo>
                <a:lnTo>
                  <a:pt x="26910" y="93340"/>
                </a:lnTo>
                <a:lnTo>
                  <a:pt x="26880" y="93340"/>
                </a:lnTo>
                <a:lnTo>
                  <a:pt x="26880" y="93350"/>
                </a:lnTo>
                <a:lnTo>
                  <a:pt x="26850" y="93350"/>
                </a:lnTo>
                <a:lnTo>
                  <a:pt x="26850" y="93360"/>
                </a:lnTo>
                <a:lnTo>
                  <a:pt x="26830" y="93360"/>
                </a:lnTo>
                <a:lnTo>
                  <a:pt x="26830" y="93380"/>
                </a:lnTo>
                <a:lnTo>
                  <a:pt x="26820" y="93380"/>
                </a:lnTo>
                <a:lnTo>
                  <a:pt x="26820" y="93440"/>
                </a:lnTo>
                <a:lnTo>
                  <a:pt x="26780" y="93440"/>
                </a:lnTo>
                <a:lnTo>
                  <a:pt x="26780" y="93420"/>
                </a:lnTo>
                <a:lnTo>
                  <a:pt x="26760" y="93420"/>
                </a:lnTo>
                <a:lnTo>
                  <a:pt x="26760" y="93410"/>
                </a:lnTo>
                <a:lnTo>
                  <a:pt x="26660" y="93410"/>
                </a:lnTo>
                <a:lnTo>
                  <a:pt x="26660" y="93420"/>
                </a:lnTo>
                <a:lnTo>
                  <a:pt x="26630" y="93420"/>
                </a:lnTo>
                <a:lnTo>
                  <a:pt x="26630" y="93440"/>
                </a:lnTo>
                <a:lnTo>
                  <a:pt x="26610" y="93440"/>
                </a:lnTo>
                <a:lnTo>
                  <a:pt x="26610" y="93470"/>
                </a:lnTo>
                <a:lnTo>
                  <a:pt x="26600" y="93470"/>
                </a:lnTo>
                <a:lnTo>
                  <a:pt x="26600" y="93480"/>
                </a:lnTo>
                <a:lnTo>
                  <a:pt x="26570" y="93480"/>
                </a:lnTo>
                <a:lnTo>
                  <a:pt x="26570" y="93540"/>
                </a:lnTo>
                <a:lnTo>
                  <a:pt x="26550" y="93540"/>
                </a:lnTo>
                <a:lnTo>
                  <a:pt x="26550" y="93570"/>
                </a:lnTo>
                <a:lnTo>
                  <a:pt x="26540" y="93570"/>
                </a:lnTo>
                <a:lnTo>
                  <a:pt x="26540" y="93670"/>
                </a:lnTo>
                <a:lnTo>
                  <a:pt x="26530" y="93670"/>
                </a:lnTo>
                <a:lnTo>
                  <a:pt x="26530" y="93690"/>
                </a:lnTo>
                <a:lnTo>
                  <a:pt x="26510" y="93690"/>
                </a:lnTo>
                <a:lnTo>
                  <a:pt x="26510" y="93700"/>
                </a:lnTo>
                <a:lnTo>
                  <a:pt x="26470" y="93700"/>
                </a:lnTo>
                <a:lnTo>
                  <a:pt x="26470" y="93720"/>
                </a:lnTo>
                <a:lnTo>
                  <a:pt x="26420" y="93720"/>
                </a:lnTo>
                <a:lnTo>
                  <a:pt x="26420" y="93700"/>
                </a:lnTo>
                <a:lnTo>
                  <a:pt x="26410" y="93700"/>
                </a:lnTo>
                <a:lnTo>
                  <a:pt x="26410" y="93690"/>
                </a:lnTo>
                <a:lnTo>
                  <a:pt x="26390" y="93690"/>
                </a:lnTo>
                <a:lnTo>
                  <a:pt x="26390" y="93640"/>
                </a:lnTo>
                <a:lnTo>
                  <a:pt x="26380" y="93640"/>
                </a:lnTo>
                <a:lnTo>
                  <a:pt x="26380" y="93610"/>
                </a:lnTo>
                <a:lnTo>
                  <a:pt x="26360" y="93610"/>
                </a:lnTo>
                <a:lnTo>
                  <a:pt x="26360" y="93590"/>
                </a:lnTo>
                <a:lnTo>
                  <a:pt x="26350" y="93590"/>
                </a:lnTo>
                <a:lnTo>
                  <a:pt x="26350" y="93570"/>
                </a:lnTo>
                <a:lnTo>
                  <a:pt x="26260" y="93570"/>
                </a:lnTo>
                <a:lnTo>
                  <a:pt x="26260" y="93560"/>
                </a:lnTo>
                <a:lnTo>
                  <a:pt x="26250" y="93560"/>
                </a:lnTo>
                <a:lnTo>
                  <a:pt x="26250" y="93540"/>
                </a:lnTo>
                <a:lnTo>
                  <a:pt x="26220" y="93540"/>
                </a:lnTo>
                <a:lnTo>
                  <a:pt x="26220" y="93530"/>
                </a:lnTo>
                <a:lnTo>
                  <a:pt x="26200" y="93530"/>
                </a:lnTo>
                <a:lnTo>
                  <a:pt x="26200" y="93480"/>
                </a:lnTo>
                <a:lnTo>
                  <a:pt x="26190" y="93480"/>
                </a:lnTo>
                <a:lnTo>
                  <a:pt x="26190" y="93470"/>
                </a:lnTo>
                <a:lnTo>
                  <a:pt x="26170" y="93470"/>
                </a:lnTo>
                <a:lnTo>
                  <a:pt x="26170" y="93380"/>
                </a:lnTo>
                <a:lnTo>
                  <a:pt x="26160" y="93380"/>
                </a:lnTo>
                <a:lnTo>
                  <a:pt x="26160" y="93350"/>
                </a:lnTo>
                <a:lnTo>
                  <a:pt x="26170" y="93350"/>
                </a:lnTo>
                <a:lnTo>
                  <a:pt x="26170" y="93230"/>
                </a:lnTo>
                <a:lnTo>
                  <a:pt x="26200" y="93230"/>
                </a:lnTo>
                <a:lnTo>
                  <a:pt x="26200" y="93220"/>
                </a:lnTo>
                <a:lnTo>
                  <a:pt x="26220" y="93220"/>
                </a:lnTo>
                <a:lnTo>
                  <a:pt x="26220" y="93200"/>
                </a:lnTo>
                <a:lnTo>
                  <a:pt x="26230" y="93200"/>
                </a:lnTo>
                <a:lnTo>
                  <a:pt x="26230" y="93140"/>
                </a:lnTo>
                <a:lnTo>
                  <a:pt x="26220" y="93140"/>
                </a:lnTo>
                <a:lnTo>
                  <a:pt x="26220" y="93130"/>
                </a:lnTo>
                <a:lnTo>
                  <a:pt x="26200" y="93130"/>
                </a:lnTo>
                <a:lnTo>
                  <a:pt x="26200" y="93090"/>
                </a:lnTo>
                <a:lnTo>
                  <a:pt x="26190" y="93090"/>
                </a:lnTo>
                <a:lnTo>
                  <a:pt x="26190" y="92980"/>
                </a:lnTo>
                <a:lnTo>
                  <a:pt x="26200" y="92980"/>
                </a:lnTo>
                <a:lnTo>
                  <a:pt x="26200" y="92940"/>
                </a:lnTo>
                <a:lnTo>
                  <a:pt x="26190" y="92940"/>
                </a:lnTo>
                <a:lnTo>
                  <a:pt x="26190" y="92910"/>
                </a:lnTo>
                <a:lnTo>
                  <a:pt x="26200" y="92910"/>
                </a:lnTo>
                <a:lnTo>
                  <a:pt x="26200" y="92880"/>
                </a:lnTo>
                <a:lnTo>
                  <a:pt x="26220" y="92880"/>
                </a:lnTo>
                <a:lnTo>
                  <a:pt x="26220" y="92810"/>
                </a:lnTo>
                <a:lnTo>
                  <a:pt x="26230" y="92810"/>
                </a:lnTo>
                <a:lnTo>
                  <a:pt x="26230" y="92760"/>
                </a:lnTo>
                <a:lnTo>
                  <a:pt x="26250" y="92760"/>
                </a:lnTo>
                <a:lnTo>
                  <a:pt x="26250" y="92660"/>
                </a:lnTo>
                <a:lnTo>
                  <a:pt x="26230" y="92660"/>
                </a:lnTo>
                <a:lnTo>
                  <a:pt x="26230" y="92610"/>
                </a:lnTo>
                <a:lnTo>
                  <a:pt x="26220" y="92610"/>
                </a:lnTo>
                <a:lnTo>
                  <a:pt x="26220" y="92600"/>
                </a:lnTo>
                <a:lnTo>
                  <a:pt x="26190" y="92600"/>
                </a:lnTo>
                <a:lnTo>
                  <a:pt x="26190" y="92500"/>
                </a:lnTo>
                <a:lnTo>
                  <a:pt x="26170" y="92500"/>
                </a:lnTo>
                <a:lnTo>
                  <a:pt x="26170" y="92470"/>
                </a:lnTo>
                <a:lnTo>
                  <a:pt x="26160" y="92470"/>
                </a:lnTo>
                <a:lnTo>
                  <a:pt x="26160" y="92420"/>
                </a:lnTo>
                <a:lnTo>
                  <a:pt x="26140" y="92420"/>
                </a:lnTo>
                <a:lnTo>
                  <a:pt x="26140" y="92390"/>
                </a:lnTo>
                <a:lnTo>
                  <a:pt x="26130" y="92390"/>
                </a:lnTo>
                <a:lnTo>
                  <a:pt x="26130" y="92380"/>
                </a:lnTo>
                <a:lnTo>
                  <a:pt x="26110" y="92380"/>
                </a:lnTo>
                <a:lnTo>
                  <a:pt x="26110" y="92350"/>
                </a:lnTo>
                <a:lnTo>
                  <a:pt x="26100" y="92350"/>
                </a:lnTo>
                <a:lnTo>
                  <a:pt x="26100" y="92320"/>
                </a:lnTo>
                <a:lnTo>
                  <a:pt x="26080" y="92320"/>
                </a:lnTo>
                <a:lnTo>
                  <a:pt x="26080" y="92300"/>
                </a:lnTo>
                <a:lnTo>
                  <a:pt x="26070" y="92300"/>
                </a:lnTo>
                <a:lnTo>
                  <a:pt x="26070" y="92290"/>
                </a:lnTo>
                <a:lnTo>
                  <a:pt x="26050" y="92290"/>
                </a:lnTo>
                <a:lnTo>
                  <a:pt x="26050" y="92280"/>
                </a:lnTo>
                <a:lnTo>
                  <a:pt x="26040" y="92280"/>
                </a:lnTo>
                <a:lnTo>
                  <a:pt x="26040" y="92260"/>
                </a:lnTo>
                <a:lnTo>
                  <a:pt x="26020" y="92260"/>
                </a:lnTo>
                <a:lnTo>
                  <a:pt x="26020" y="92250"/>
                </a:lnTo>
                <a:lnTo>
                  <a:pt x="26010" y="92250"/>
                </a:lnTo>
                <a:lnTo>
                  <a:pt x="26010" y="92230"/>
                </a:lnTo>
                <a:lnTo>
                  <a:pt x="25940" y="92230"/>
                </a:lnTo>
                <a:lnTo>
                  <a:pt x="25940" y="92220"/>
                </a:lnTo>
                <a:lnTo>
                  <a:pt x="25880" y="92220"/>
                </a:lnTo>
                <a:lnTo>
                  <a:pt x="25880" y="92110"/>
                </a:lnTo>
                <a:lnTo>
                  <a:pt x="25860" y="92110"/>
                </a:lnTo>
                <a:lnTo>
                  <a:pt x="25860" y="92080"/>
                </a:lnTo>
                <a:lnTo>
                  <a:pt x="25880" y="92080"/>
                </a:lnTo>
                <a:lnTo>
                  <a:pt x="25880" y="92040"/>
                </a:lnTo>
                <a:lnTo>
                  <a:pt x="25890" y="92040"/>
                </a:lnTo>
                <a:lnTo>
                  <a:pt x="25890" y="91950"/>
                </a:lnTo>
                <a:lnTo>
                  <a:pt x="25910" y="91950"/>
                </a:lnTo>
                <a:lnTo>
                  <a:pt x="25910" y="91940"/>
                </a:lnTo>
                <a:lnTo>
                  <a:pt x="25940" y="91940"/>
                </a:lnTo>
                <a:lnTo>
                  <a:pt x="25940" y="91920"/>
                </a:lnTo>
                <a:lnTo>
                  <a:pt x="25970" y="91920"/>
                </a:lnTo>
                <a:lnTo>
                  <a:pt x="25970" y="91910"/>
                </a:lnTo>
                <a:lnTo>
                  <a:pt x="25980" y="91910"/>
                </a:lnTo>
                <a:lnTo>
                  <a:pt x="25980" y="91880"/>
                </a:lnTo>
                <a:lnTo>
                  <a:pt x="26010" y="91880"/>
                </a:lnTo>
                <a:lnTo>
                  <a:pt x="26010" y="91860"/>
                </a:lnTo>
                <a:lnTo>
                  <a:pt x="26020" y="91860"/>
                </a:lnTo>
                <a:lnTo>
                  <a:pt x="26020" y="91880"/>
                </a:lnTo>
                <a:lnTo>
                  <a:pt x="26070" y="91880"/>
                </a:lnTo>
                <a:lnTo>
                  <a:pt x="26070" y="91890"/>
                </a:lnTo>
                <a:lnTo>
                  <a:pt x="26100" y="91890"/>
                </a:lnTo>
                <a:lnTo>
                  <a:pt x="26100" y="91910"/>
                </a:lnTo>
                <a:lnTo>
                  <a:pt x="26110" y="91910"/>
                </a:lnTo>
                <a:lnTo>
                  <a:pt x="26110" y="91920"/>
                </a:lnTo>
                <a:lnTo>
                  <a:pt x="26140" y="91920"/>
                </a:lnTo>
                <a:lnTo>
                  <a:pt x="26140" y="91940"/>
                </a:lnTo>
                <a:lnTo>
                  <a:pt x="26170" y="91940"/>
                </a:lnTo>
                <a:lnTo>
                  <a:pt x="26170" y="91950"/>
                </a:lnTo>
                <a:lnTo>
                  <a:pt x="26230" y="91950"/>
                </a:lnTo>
                <a:lnTo>
                  <a:pt x="26230" y="91940"/>
                </a:lnTo>
                <a:lnTo>
                  <a:pt x="26280" y="91940"/>
                </a:lnTo>
                <a:lnTo>
                  <a:pt x="26280" y="91920"/>
                </a:lnTo>
                <a:lnTo>
                  <a:pt x="26290" y="91920"/>
                </a:lnTo>
                <a:lnTo>
                  <a:pt x="26290" y="91910"/>
                </a:lnTo>
                <a:lnTo>
                  <a:pt x="26300" y="91910"/>
                </a:lnTo>
                <a:lnTo>
                  <a:pt x="26300" y="91890"/>
                </a:lnTo>
                <a:lnTo>
                  <a:pt x="26320" y="91890"/>
                </a:lnTo>
                <a:lnTo>
                  <a:pt x="26320" y="91860"/>
                </a:lnTo>
                <a:lnTo>
                  <a:pt x="26330" y="91860"/>
                </a:lnTo>
                <a:lnTo>
                  <a:pt x="26330" y="91850"/>
                </a:lnTo>
                <a:lnTo>
                  <a:pt x="26350" y="91850"/>
                </a:lnTo>
                <a:lnTo>
                  <a:pt x="26350" y="91780"/>
                </a:lnTo>
                <a:lnTo>
                  <a:pt x="26330" y="91780"/>
                </a:lnTo>
                <a:lnTo>
                  <a:pt x="26330" y="91750"/>
                </a:lnTo>
                <a:lnTo>
                  <a:pt x="26300" y="91750"/>
                </a:lnTo>
                <a:lnTo>
                  <a:pt x="26300" y="91730"/>
                </a:lnTo>
                <a:lnTo>
                  <a:pt x="26290" y="91730"/>
                </a:lnTo>
                <a:lnTo>
                  <a:pt x="26290" y="91720"/>
                </a:lnTo>
                <a:lnTo>
                  <a:pt x="26300" y="91720"/>
                </a:lnTo>
                <a:lnTo>
                  <a:pt x="26300" y="91690"/>
                </a:lnTo>
                <a:lnTo>
                  <a:pt x="26320" y="91690"/>
                </a:lnTo>
                <a:lnTo>
                  <a:pt x="26320" y="91630"/>
                </a:lnTo>
                <a:lnTo>
                  <a:pt x="26300" y="91630"/>
                </a:lnTo>
                <a:lnTo>
                  <a:pt x="26300" y="91600"/>
                </a:lnTo>
                <a:lnTo>
                  <a:pt x="26290" y="91600"/>
                </a:lnTo>
                <a:lnTo>
                  <a:pt x="26290" y="91570"/>
                </a:lnTo>
                <a:lnTo>
                  <a:pt x="26260" y="91570"/>
                </a:lnTo>
                <a:lnTo>
                  <a:pt x="26260" y="91520"/>
                </a:lnTo>
                <a:lnTo>
                  <a:pt x="26280" y="91520"/>
                </a:lnTo>
                <a:lnTo>
                  <a:pt x="26280" y="91540"/>
                </a:lnTo>
                <a:lnTo>
                  <a:pt x="26290" y="91540"/>
                </a:lnTo>
                <a:lnTo>
                  <a:pt x="26290" y="91520"/>
                </a:lnTo>
                <a:lnTo>
                  <a:pt x="26320" y="91520"/>
                </a:lnTo>
                <a:lnTo>
                  <a:pt x="26320" y="91480"/>
                </a:lnTo>
                <a:lnTo>
                  <a:pt x="26350" y="91480"/>
                </a:lnTo>
                <a:lnTo>
                  <a:pt x="26350" y="91500"/>
                </a:lnTo>
                <a:lnTo>
                  <a:pt x="26360" y="91500"/>
                </a:lnTo>
                <a:lnTo>
                  <a:pt x="26360" y="91470"/>
                </a:lnTo>
                <a:lnTo>
                  <a:pt x="26380" y="91470"/>
                </a:lnTo>
                <a:lnTo>
                  <a:pt x="26380" y="91450"/>
                </a:lnTo>
                <a:lnTo>
                  <a:pt x="26390" y="91450"/>
                </a:lnTo>
                <a:lnTo>
                  <a:pt x="26390" y="91440"/>
                </a:lnTo>
                <a:lnTo>
                  <a:pt x="26380" y="91440"/>
                </a:lnTo>
                <a:lnTo>
                  <a:pt x="26380" y="91380"/>
                </a:lnTo>
                <a:lnTo>
                  <a:pt x="26360" y="91380"/>
                </a:lnTo>
                <a:lnTo>
                  <a:pt x="26360" y="91350"/>
                </a:lnTo>
                <a:lnTo>
                  <a:pt x="26350" y="91350"/>
                </a:lnTo>
                <a:lnTo>
                  <a:pt x="26350" y="91300"/>
                </a:lnTo>
                <a:lnTo>
                  <a:pt x="26330" y="91300"/>
                </a:lnTo>
                <a:lnTo>
                  <a:pt x="26330" y="91290"/>
                </a:lnTo>
                <a:lnTo>
                  <a:pt x="26350" y="91290"/>
                </a:lnTo>
                <a:lnTo>
                  <a:pt x="26350" y="91270"/>
                </a:lnTo>
                <a:lnTo>
                  <a:pt x="26360" y="91270"/>
                </a:lnTo>
                <a:lnTo>
                  <a:pt x="26360" y="91260"/>
                </a:lnTo>
                <a:lnTo>
                  <a:pt x="26380" y="91260"/>
                </a:lnTo>
                <a:lnTo>
                  <a:pt x="26380" y="91250"/>
                </a:lnTo>
                <a:lnTo>
                  <a:pt x="26390" y="91250"/>
                </a:lnTo>
                <a:lnTo>
                  <a:pt x="26390" y="91160"/>
                </a:lnTo>
                <a:lnTo>
                  <a:pt x="26410" y="91160"/>
                </a:lnTo>
                <a:lnTo>
                  <a:pt x="26410" y="91080"/>
                </a:lnTo>
                <a:lnTo>
                  <a:pt x="26420" y="91080"/>
                </a:lnTo>
                <a:lnTo>
                  <a:pt x="26420" y="91070"/>
                </a:lnTo>
                <a:lnTo>
                  <a:pt x="26410" y="91070"/>
                </a:lnTo>
                <a:lnTo>
                  <a:pt x="26410" y="91020"/>
                </a:lnTo>
                <a:lnTo>
                  <a:pt x="26380" y="91020"/>
                </a:lnTo>
                <a:lnTo>
                  <a:pt x="26380" y="91010"/>
                </a:lnTo>
                <a:lnTo>
                  <a:pt x="26320" y="91010"/>
                </a:lnTo>
                <a:lnTo>
                  <a:pt x="26320" y="91020"/>
                </a:lnTo>
                <a:lnTo>
                  <a:pt x="26280" y="91020"/>
                </a:lnTo>
                <a:lnTo>
                  <a:pt x="26280" y="91010"/>
                </a:lnTo>
                <a:lnTo>
                  <a:pt x="26250" y="91010"/>
                </a:lnTo>
                <a:lnTo>
                  <a:pt x="26250" y="91000"/>
                </a:lnTo>
                <a:lnTo>
                  <a:pt x="26220" y="91000"/>
                </a:lnTo>
                <a:lnTo>
                  <a:pt x="26220" y="90970"/>
                </a:lnTo>
                <a:lnTo>
                  <a:pt x="26200" y="90970"/>
                </a:lnTo>
                <a:lnTo>
                  <a:pt x="26200" y="90940"/>
                </a:lnTo>
                <a:lnTo>
                  <a:pt x="26220" y="90940"/>
                </a:lnTo>
                <a:lnTo>
                  <a:pt x="26220" y="90920"/>
                </a:lnTo>
                <a:lnTo>
                  <a:pt x="26360" y="90920"/>
                </a:lnTo>
                <a:lnTo>
                  <a:pt x="26360" y="90910"/>
                </a:lnTo>
                <a:lnTo>
                  <a:pt x="26380" y="90910"/>
                </a:lnTo>
                <a:lnTo>
                  <a:pt x="26380" y="90880"/>
                </a:lnTo>
                <a:lnTo>
                  <a:pt x="26390" y="90880"/>
                </a:lnTo>
                <a:lnTo>
                  <a:pt x="26390" y="90850"/>
                </a:lnTo>
                <a:lnTo>
                  <a:pt x="26410" y="90850"/>
                </a:lnTo>
                <a:lnTo>
                  <a:pt x="26410" y="90760"/>
                </a:lnTo>
                <a:lnTo>
                  <a:pt x="26390" y="90760"/>
                </a:lnTo>
                <a:lnTo>
                  <a:pt x="26390" y="90720"/>
                </a:lnTo>
                <a:lnTo>
                  <a:pt x="26410" y="90720"/>
                </a:lnTo>
                <a:lnTo>
                  <a:pt x="26410" y="90700"/>
                </a:lnTo>
                <a:lnTo>
                  <a:pt x="26420" y="90700"/>
                </a:lnTo>
                <a:lnTo>
                  <a:pt x="26420" y="90660"/>
                </a:lnTo>
                <a:lnTo>
                  <a:pt x="26440" y="90660"/>
                </a:lnTo>
                <a:lnTo>
                  <a:pt x="26440" y="90640"/>
                </a:lnTo>
                <a:lnTo>
                  <a:pt x="26470" y="90640"/>
                </a:lnTo>
                <a:lnTo>
                  <a:pt x="26470" y="90630"/>
                </a:lnTo>
                <a:lnTo>
                  <a:pt x="26500" y="90630"/>
                </a:lnTo>
                <a:lnTo>
                  <a:pt x="26500" y="90610"/>
                </a:lnTo>
                <a:lnTo>
                  <a:pt x="26510" y="90610"/>
                </a:lnTo>
                <a:lnTo>
                  <a:pt x="26510" y="90550"/>
                </a:lnTo>
                <a:lnTo>
                  <a:pt x="26500" y="90550"/>
                </a:lnTo>
                <a:lnTo>
                  <a:pt x="26500" y="90540"/>
                </a:lnTo>
                <a:lnTo>
                  <a:pt x="26470" y="90540"/>
                </a:lnTo>
                <a:lnTo>
                  <a:pt x="26470" y="90480"/>
                </a:lnTo>
                <a:lnTo>
                  <a:pt x="26450" y="90480"/>
                </a:lnTo>
                <a:lnTo>
                  <a:pt x="26450" y="90440"/>
                </a:lnTo>
                <a:lnTo>
                  <a:pt x="26420" y="90440"/>
                </a:lnTo>
                <a:lnTo>
                  <a:pt x="26420" y="90390"/>
                </a:lnTo>
                <a:lnTo>
                  <a:pt x="26410" y="90390"/>
                </a:lnTo>
                <a:lnTo>
                  <a:pt x="26410" y="90360"/>
                </a:lnTo>
                <a:lnTo>
                  <a:pt x="26390" y="90360"/>
                </a:lnTo>
                <a:lnTo>
                  <a:pt x="26390" y="90350"/>
                </a:lnTo>
                <a:lnTo>
                  <a:pt x="26410" y="90350"/>
                </a:lnTo>
                <a:lnTo>
                  <a:pt x="26410" y="90320"/>
                </a:lnTo>
                <a:lnTo>
                  <a:pt x="26390" y="90320"/>
                </a:lnTo>
                <a:lnTo>
                  <a:pt x="26390" y="90270"/>
                </a:lnTo>
                <a:lnTo>
                  <a:pt x="26410" y="90270"/>
                </a:lnTo>
                <a:lnTo>
                  <a:pt x="26410" y="90260"/>
                </a:lnTo>
                <a:lnTo>
                  <a:pt x="26420" y="90260"/>
                </a:lnTo>
                <a:lnTo>
                  <a:pt x="26420" y="90230"/>
                </a:lnTo>
                <a:lnTo>
                  <a:pt x="26440" y="90230"/>
                </a:lnTo>
                <a:lnTo>
                  <a:pt x="26440" y="90200"/>
                </a:lnTo>
                <a:lnTo>
                  <a:pt x="26450" y="90200"/>
                </a:lnTo>
                <a:lnTo>
                  <a:pt x="26450" y="90190"/>
                </a:lnTo>
                <a:lnTo>
                  <a:pt x="26470" y="90190"/>
                </a:lnTo>
                <a:lnTo>
                  <a:pt x="26470" y="90130"/>
                </a:lnTo>
                <a:lnTo>
                  <a:pt x="26450" y="90130"/>
                </a:lnTo>
                <a:lnTo>
                  <a:pt x="26450" y="90110"/>
                </a:lnTo>
                <a:lnTo>
                  <a:pt x="26440" y="90110"/>
                </a:lnTo>
                <a:lnTo>
                  <a:pt x="26440" y="90100"/>
                </a:lnTo>
                <a:lnTo>
                  <a:pt x="26420" y="90100"/>
                </a:lnTo>
                <a:lnTo>
                  <a:pt x="26420" y="90080"/>
                </a:lnTo>
                <a:lnTo>
                  <a:pt x="26410" y="90080"/>
                </a:lnTo>
                <a:lnTo>
                  <a:pt x="26410" y="90050"/>
                </a:lnTo>
                <a:lnTo>
                  <a:pt x="26390" y="90050"/>
                </a:lnTo>
                <a:lnTo>
                  <a:pt x="26390" y="90040"/>
                </a:lnTo>
                <a:lnTo>
                  <a:pt x="26330" y="90040"/>
                </a:lnTo>
                <a:lnTo>
                  <a:pt x="26330" y="90020"/>
                </a:lnTo>
                <a:lnTo>
                  <a:pt x="26300" y="90020"/>
                </a:lnTo>
                <a:lnTo>
                  <a:pt x="26300" y="89950"/>
                </a:lnTo>
                <a:lnTo>
                  <a:pt x="26320" y="89950"/>
                </a:lnTo>
                <a:lnTo>
                  <a:pt x="26320" y="89940"/>
                </a:lnTo>
                <a:lnTo>
                  <a:pt x="26300" y="89940"/>
                </a:lnTo>
                <a:lnTo>
                  <a:pt x="26300" y="89890"/>
                </a:lnTo>
                <a:lnTo>
                  <a:pt x="26290" y="89890"/>
                </a:lnTo>
                <a:lnTo>
                  <a:pt x="26290" y="89800"/>
                </a:lnTo>
                <a:lnTo>
                  <a:pt x="26280" y="89800"/>
                </a:lnTo>
                <a:lnTo>
                  <a:pt x="26280" y="89790"/>
                </a:lnTo>
                <a:lnTo>
                  <a:pt x="26290" y="89790"/>
                </a:lnTo>
                <a:lnTo>
                  <a:pt x="26290" y="89770"/>
                </a:lnTo>
                <a:lnTo>
                  <a:pt x="26300" y="89770"/>
                </a:lnTo>
                <a:lnTo>
                  <a:pt x="26300" y="89740"/>
                </a:lnTo>
                <a:lnTo>
                  <a:pt x="26350" y="89740"/>
                </a:lnTo>
                <a:lnTo>
                  <a:pt x="26350" y="89730"/>
                </a:lnTo>
                <a:lnTo>
                  <a:pt x="26360" y="89730"/>
                </a:lnTo>
                <a:lnTo>
                  <a:pt x="26360" y="89700"/>
                </a:lnTo>
                <a:lnTo>
                  <a:pt x="26380" y="89700"/>
                </a:lnTo>
                <a:lnTo>
                  <a:pt x="26380" y="89690"/>
                </a:lnTo>
                <a:lnTo>
                  <a:pt x="26390" y="89690"/>
                </a:lnTo>
                <a:lnTo>
                  <a:pt x="26390" y="89670"/>
                </a:lnTo>
                <a:lnTo>
                  <a:pt x="26410" y="89670"/>
                </a:lnTo>
                <a:lnTo>
                  <a:pt x="26410" y="89580"/>
                </a:lnTo>
                <a:lnTo>
                  <a:pt x="26420" y="89580"/>
                </a:lnTo>
                <a:lnTo>
                  <a:pt x="26420" y="89490"/>
                </a:lnTo>
                <a:lnTo>
                  <a:pt x="26410" y="89490"/>
                </a:lnTo>
                <a:lnTo>
                  <a:pt x="26410" y="89450"/>
                </a:lnTo>
                <a:lnTo>
                  <a:pt x="26390" y="89450"/>
                </a:lnTo>
                <a:lnTo>
                  <a:pt x="26390" y="89440"/>
                </a:lnTo>
                <a:lnTo>
                  <a:pt x="26380" y="89440"/>
                </a:lnTo>
                <a:lnTo>
                  <a:pt x="26380" y="89420"/>
                </a:lnTo>
                <a:lnTo>
                  <a:pt x="26360" y="89420"/>
                </a:lnTo>
                <a:lnTo>
                  <a:pt x="26360" y="89390"/>
                </a:lnTo>
                <a:lnTo>
                  <a:pt x="26350" y="89390"/>
                </a:lnTo>
                <a:lnTo>
                  <a:pt x="26350" y="89380"/>
                </a:lnTo>
                <a:lnTo>
                  <a:pt x="26330" y="89380"/>
                </a:lnTo>
                <a:lnTo>
                  <a:pt x="26330" y="89350"/>
                </a:lnTo>
                <a:lnTo>
                  <a:pt x="26320" y="89350"/>
                </a:lnTo>
                <a:lnTo>
                  <a:pt x="26320" y="89270"/>
                </a:lnTo>
                <a:lnTo>
                  <a:pt x="26300" y="89270"/>
                </a:lnTo>
                <a:lnTo>
                  <a:pt x="26300" y="89230"/>
                </a:lnTo>
                <a:lnTo>
                  <a:pt x="26290" y="89230"/>
                </a:lnTo>
                <a:lnTo>
                  <a:pt x="26290" y="89200"/>
                </a:lnTo>
                <a:lnTo>
                  <a:pt x="26280" y="89200"/>
                </a:lnTo>
                <a:lnTo>
                  <a:pt x="26280" y="89180"/>
                </a:lnTo>
                <a:lnTo>
                  <a:pt x="26260" y="89180"/>
                </a:lnTo>
                <a:lnTo>
                  <a:pt x="26260" y="89170"/>
                </a:lnTo>
                <a:lnTo>
                  <a:pt x="26250" y="89170"/>
                </a:lnTo>
                <a:lnTo>
                  <a:pt x="26250" y="89130"/>
                </a:lnTo>
                <a:lnTo>
                  <a:pt x="26230" y="89130"/>
                </a:lnTo>
                <a:lnTo>
                  <a:pt x="26230" y="89110"/>
                </a:lnTo>
                <a:lnTo>
                  <a:pt x="26220" y="89110"/>
                </a:lnTo>
                <a:lnTo>
                  <a:pt x="26220" y="89080"/>
                </a:lnTo>
                <a:lnTo>
                  <a:pt x="26170" y="89080"/>
                </a:lnTo>
                <a:lnTo>
                  <a:pt x="26170" y="89070"/>
                </a:lnTo>
                <a:lnTo>
                  <a:pt x="26160" y="89070"/>
                </a:lnTo>
                <a:lnTo>
                  <a:pt x="26160" y="89050"/>
                </a:lnTo>
                <a:lnTo>
                  <a:pt x="26140" y="89050"/>
                </a:lnTo>
                <a:lnTo>
                  <a:pt x="26140" y="89040"/>
                </a:lnTo>
                <a:lnTo>
                  <a:pt x="26010" y="89040"/>
                </a:lnTo>
                <a:lnTo>
                  <a:pt x="26010" y="89050"/>
                </a:lnTo>
                <a:lnTo>
                  <a:pt x="25980" y="89050"/>
                </a:lnTo>
                <a:lnTo>
                  <a:pt x="25980" y="89070"/>
                </a:lnTo>
                <a:lnTo>
                  <a:pt x="25880" y="89070"/>
                </a:lnTo>
                <a:lnTo>
                  <a:pt x="25880" y="89050"/>
                </a:lnTo>
                <a:lnTo>
                  <a:pt x="25820" y="89050"/>
                </a:lnTo>
                <a:lnTo>
                  <a:pt x="25820" y="89070"/>
                </a:lnTo>
                <a:lnTo>
                  <a:pt x="25790" y="89070"/>
                </a:lnTo>
                <a:lnTo>
                  <a:pt x="25790" y="89080"/>
                </a:lnTo>
                <a:lnTo>
                  <a:pt x="25770" y="89080"/>
                </a:lnTo>
                <a:lnTo>
                  <a:pt x="25770" y="89100"/>
                </a:lnTo>
                <a:lnTo>
                  <a:pt x="25760" y="89100"/>
                </a:lnTo>
                <a:lnTo>
                  <a:pt x="25760" y="89110"/>
                </a:lnTo>
                <a:lnTo>
                  <a:pt x="25720" y="89110"/>
                </a:lnTo>
                <a:lnTo>
                  <a:pt x="25720" y="89100"/>
                </a:lnTo>
                <a:lnTo>
                  <a:pt x="25580" y="89100"/>
                </a:lnTo>
                <a:lnTo>
                  <a:pt x="25580" y="89080"/>
                </a:lnTo>
                <a:lnTo>
                  <a:pt x="25570" y="89080"/>
                </a:lnTo>
                <a:lnTo>
                  <a:pt x="25570" y="89070"/>
                </a:lnTo>
                <a:lnTo>
                  <a:pt x="25540" y="89070"/>
                </a:lnTo>
                <a:lnTo>
                  <a:pt x="25540" y="89050"/>
                </a:lnTo>
                <a:lnTo>
                  <a:pt x="25520" y="89050"/>
                </a:lnTo>
                <a:lnTo>
                  <a:pt x="25520" y="89040"/>
                </a:lnTo>
                <a:lnTo>
                  <a:pt x="25510" y="89040"/>
                </a:lnTo>
                <a:lnTo>
                  <a:pt x="25510" y="89010"/>
                </a:lnTo>
                <a:lnTo>
                  <a:pt x="25500" y="89010"/>
                </a:lnTo>
                <a:lnTo>
                  <a:pt x="25500" y="88990"/>
                </a:lnTo>
                <a:lnTo>
                  <a:pt x="25480" y="88990"/>
                </a:lnTo>
                <a:lnTo>
                  <a:pt x="25480" y="88980"/>
                </a:lnTo>
                <a:lnTo>
                  <a:pt x="25470" y="88980"/>
                </a:lnTo>
                <a:lnTo>
                  <a:pt x="25470" y="88950"/>
                </a:lnTo>
                <a:lnTo>
                  <a:pt x="25450" y="88950"/>
                </a:lnTo>
                <a:lnTo>
                  <a:pt x="25450" y="88930"/>
                </a:lnTo>
                <a:lnTo>
                  <a:pt x="25470" y="88930"/>
                </a:lnTo>
                <a:lnTo>
                  <a:pt x="25470" y="88920"/>
                </a:lnTo>
                <a:lnTo>
                  <a:pt x="25450" y="88920"/>
                </a:lnTo>
                <a:lnTo>
                  <a:pt x="25450" y="88880"/>
                </a:lnTo>
                <a:lnTo>
                  <a:pt x="25440" y="88880"/>
                </a:lnTo>
                <a:lnTo>
                  <a:pt x="25440" y="88850"/>
                </a:lnTo>
                <a:lnTo>
                  <a:pt x="25420" y="88850"/>
                </a:lnTo>
                <a:lnTo>
                  <a:pt x="25420" y="88820"/>
                </a:lnTo>
                <a:lnTo>
                  <a:pt x="25360" y="88820"/>
                </a:lnTo>
                <a:lnTo>
                  <a:pt x="25360" y="88800"/>
                </a:lnTo>
                <a:lnTo>
                  <a:pt x="25350" y="88800"/>
                </a:lnTo>
                <a:lnTo>
                  <a:pt x="25350" y="88790"/>
                </a:lnTo>
                <a:lnTo>
                  <a:pt x="25260" y="88790"/>
                </a:lnTo>
                <a:lnTo>
                  <a:pt x="25260" y="88770"/>
                </a:lnTo>
                <a:lnTo>
                  <a:pt x="25230" y="88770"/>
                </a:lnTo>
                <a:lnTo>
                  <a:pt x="25230" y="88790"/>
                </a:lnTo>
                <a:lnTo>
                  <a:pt x="25220" y="88790"/>
                </a:lnTo>
                <a:lnTo>
                  <a:pt x="25220" y="88800"/>
                </a:lnTo>
                <a:lnTo>
                  <a:pt x="25190" y="88800"/>
                </a:lnTo>
                <a:lnTo>
                  <a:pt x="25190" y="88820"/>
                </a:lnTo>
                <a:lnTo>
                  <a:pt x="25160" y="88820"/>
                </a:lnTo>
                <a:lnTo>
                  <a:pt x="25160" y="88830"/>
                </a:lnTo>
                <a:lnTo>
                  <a:pt x="25140" y="88830"/>
                </a:lnTo>
                <a:lnTo>
                  <a:pt x="25140" y="88850"/>
                </a:lnTo>
                <a:lnTo>
                  <a:pt x="25100" y="88850"/>
                </a:lnTo>
                <a:lnTo>
                  <a:pt x="25100" y="88860"/>
                </a:lnTo>
                <a:lnTo>
                  <a:pt x="25080" y="88860"/>
                </a:lnTo>
                <a:lnTo>
                  <a:pt x="25080" y="88850"/>
                </a:lnTo>
                <a:lnTo>
                  <a:pt x="25070" y="88850"/>
                </a:lnTo>
                <a:lnTo>
                  <a:pt x="25070" y="88820"/>
                </a:lnTo>
                <a:lnTo>
                  <a:pt x="25050" y="88820"/>
                </a:lnTo>
                <a:lnTo>
                  <a:pt x="25050" y="88800"/>
                </a:lnTo>
                <a:lnTo>
                  <a:pt x="25070" y="88800"/>
                </a:lnTo>
                <a:lnTo>
                  <a:pt x="25070" y="88790"/>
                </a:lnTo>
                <a:lnTo>
                  <a:pt x="25080" y="88790"/>
                </a:lnTo>
                <a:lnTo>
                  <a:pt x="25080" y="88710"/>
                </a:lnTo>
                <a:lnTo>
                  <a:pt x="25100" y="88710"/>
                </a:lnTo>
                <a:lnTo>
                  <a:pt x="25100" y="88700"/>
                </a:lnTo>
                <a:lnTo>
                  <a:pt x="25110" y="88700"/>
                </a:lnTo>
                <a:lnTo>
                  <a:pt x="25110" y="88670"/>
                </a:lnTo>
                <a:lnTo>
                  <a:pt x="25130" y="88670"/>
                </a:lnTo>
                <a:lnTo>
                  <a:pt x="25130" y="88640"/>
                </a:lnTo>
                <a:lnTo>
                  <a:pt x="25140" y="88640"/>
                </a:lnTo>
                <a:lnTo>
                  <a:pt x="25140" y="88630"/>
                </a:lnTo>
                <a:lnTo>
                  <a:pt x="25170" y="88630"/>
                </a:lnTo>
                <a:lnTo>
                  <a:pt x="25170" y="88640"/>
                </a:lnTo>
                <a:lnTo>
                  <a:pt x="25200" y="88640"/>
                </a:lnTo>
                <a:lnTo>
                  <a:pt x="25200" y="88630"/>
                </a:lnTo>
                <a:lnTo>
                  <a:pt x="25250" y="88630"/>
                </a:lnTo>
                <a:lnTo>
                  <a:pt x="25250" y="88610"/>
                </a:lnTo>
                <a:lnTo>
                  <a:pt x="25270" y="88610"/>
                </a:lnTo>
                <a:lnTo>
                  <a:pt x="25270" y="88600"/>
                </a:lnTo>
                <a:lnTo>
                  <a:pt x="25290" y="88600"/>
                </a:lnTo>
                <a:lnTo>
                  <a:pt x="25290" y="88580"/>
                </a:lnTo>
                <a:lnTo>
                  <a:pt x="25300" y="88580"/>
                </a:lnTo>
                <a:lnTo>
                  <a:pt x="25300" y="88570"/>
                </a:lnTo>
                <a:lnTo>
                  <a:pt x="25320" y="88570"/>
                </a:lnTo>
                <a:lnTo>
                  <a:pt x="25320" y="88490"/>
                </a:lnTo>
                <a:lnTo>
                  <a:pt x="25300" y="88490"/>
                </a:lnTo>
                <a:lnTo>
                  <a:pt x="25300" y="88430"/>
                </a:lnTo>
                <a:lnTo>
                  <a:pt x="25290" y="88430"/>
                </a:lnTo>
                <a:lnTo>
                  <a:pt x="25290" y="88420"/>
                </a:lnTo>
                <a:lnTo>
                  <a:pt x="25300" y="88420"/>
                </a:lnTo>
                <a:lnTo>
                  <a:pt x="25300" y="88380"/>
                </a:lnTo>
                <a:lnTo>
                  <a:pt x="25290" y="88380"/>
                </a:lnTo>
                <a:lnTo>
                  <a:pt x="25290" y="88330"/>
                </a:lnTo>
                <a:lnTo>
                  <a:pt x="25300" y="88330"/>
                </a:lnTo>
                <a:lnTo>
                  <a:pt x="25300" y="88270"/>
                </a:lnTo>
                <a:lnTo>
                  <a:pt x="25320" y="88270"/>
                </a:lnTo>
                <a:lnTo>
                  <a:pt x="25320" y="88240"/>
                </a:lnTo>
                <a:lnTo>
                  <a:pt x="25330" y="88240"/>
                </a:lnTo>
                <a:lnTo>
                  <a:pt x="25330" y="88210"/>
                </a:lnTo>
                <a:lnTo>
                  <a:pt x="25350" y="88210"/>
                </a:lnTo>
                <a:lnTo>
                  <a:pt x="25350" y="88170"/>
                </a:lnTo>
                <a:lnTo>
                  <a:pt x="25360" y="88170"/>
                </a:lnTo>
                <a:lnTo>
                  <a:pt x="25360" y="88130"/>
                </a:lnTo>
                <a:lnTo>
                  <a:pt x="25350" y="88130"/>
                </a:lnTo>
                <a:lnTo>
                  <a:pt x="25350" y="88100"/>
                </a:lnTo>
                <a:lnTo>
                  <a:pt x="25330" y="88100"/>
                </a:lnTo>
                <a:lnTo>
                  <a:pt x="25330" y="88080"/>
                </a:lnTo>
                <a:lnTo>
                  <a:pt x="25520" y="87960"/>
                </a:lnTo>
                <a:lnTo>
                  <a:pt x="25650" y="87850"/>
                </a:lnTo>
                <a:lnTo>
                  <a:pt x="25730" y="87810"/>
                </a:lnTo>
                <a:lnTo>
                  <a:pt x="25830" y="87760"/>
                </a:lnTo>
                <a:lnTo>
                  <a:pt x="25930" y="87690"/>
                </a:lnTo>
                <a:lnTo>
                  <a:pt x="26060" y="87590"/>
                </a:lnTo>
                <a:lnTo>
                  <a:pt x="26160" y="87520"/>
                </a:lnTo>
                <a:lnTo>
                  <a:pt x="26270" y="87430"/>
                </a:lnTo>
                <a:lnTo>
                  <a:pt x="26380" y="87310"/>
                </a:lnTo>
                <a:lnTo>
                  <a:pt x="26480" y="87180"/>
                </a:lnTo>
                <a:lnTo>
                  <a:pt x="26590" y="87090"/>
                </a:lnTo>
                <a:lnTo>
                  <a:pt x="26750" y="86960"/>
                </a:lnTo>
                <a:lnTo>
                  <a:pt x="26840" y="86790"/>
                </a:lnTo>
                <a:lnTo>
                  <a:pt x="26980" y="86610"/>
                </a:lnTo>
                <a:lnTo>
                  <a:pt x="27100" y="86460"/>
                </a:lnTo>
                <a:lnTo>
                  <a:pt x="27210" y="86290"/>
                </a:lnTo>
                <a:lnTo>
                  <a:pt x="27270" y="86160"/>
                </a:lnTo>
                <a:lnTo>
                  <a:pt x="27340" y="86050"/>
                </a:lnTo>
                <a:lnTo>
                  <a:pt x="27420" y="85930"/>
                </a:lnTo>
                <a:lnTo>
                  <a:pt x="27480" y="85810"/>
                </a:lnTo>
                <a:lnTo>
                  <a:pt x="27570" y="85670"/>
                </a:lnTo>
                <a:lnTo>
                  <a:pt x="27650" y="85540"/>
                </a:lnTo>
                <a:lnTo>
                  <a:pt x="27760" y="85290"/>
                </a:lnTo>
                <a:lnTo>
                  <a:pt x="27840" y="85150"/>
                </a:lnTo>
                <a:lnTo>
                  <a:pt x="27920" y="85000"/>
                </a:lnTo>
                <a:lnTo>
                  <a:pt x="28010" y="84820"/>
                </a:lnTo>
                <a:lnTo>
                  <a:pt x="28120" y="84680"/>
                </a:lnTo>
                <a:lnTo>
                  <a:pt x="28210" y="84510"/>
                </a:lnTo>
                <a:lnTo>
                  <a:pt x="28290" y="84390"/>
                </a:lnTo>
                <a:lnTo>
                  <a:pt x="28300" y="84340"/>
                </a:lnTo>
                <a:lnTo>
                  <a:pt x="28300" y="83350"/>
                </a:lnTo>
                <a:lnTo>
                  <a:pt x="28380" y="82960"/>
                </a:lnTo>
                <a:lnTo>
                  <a:pt x="28430" y="82830"/>
                </a:lnTo>
                <a:lnTo>
                  <a:pt x="28490" y="82690"/>
                </a:lnTo>
                <a:lnTo>
                  <a:pt x="28560" y="82550"/>
                </a:lnTo>
                <a:lnTo>
                  <a:pt x="28590" y="82450"/>
                </a:lnTo>
                <a:lnTo>
                  <a:pt x="28620" y="82410"/>
                </a:lnTo>
                <a:lnTo>
                  <a:pt x="28620" y="82080"/>
                </a:lnTo>
                <a:lnTo>
                  <a:pt x="28570" y="81950"/>
                </a:lnTo>
                <a:lnTo>
                  <a:pt x="28550" y="81800"/>
                </a:lnTo>
                <a:lnTo>
                  <a:pt x="28520" y="81680"/>
                </a:lnTo>
                <a:lnTo>
                  <a:pt x="28470" y="81530"/>
                </a:lnTo>
                <a:lnTo>
                  <a:pt x="28440" y="81410"/>
                </a:lnTo>
                <a:lnTo>
                  <a:pt x="28420" y="81360"/>
                </a:lnTo>
                <a:lnTo>
                  <a:pt x="28410" y="81130"/>
                </a:lnTo>
                <a:lnTo>
                  <a:pt x="28450" y="81030"/>
                </a:lnTo>
                <a:lnTo>
                  <a:pt x="28480" y="80960"/>
                </a:lnTo>
                <a:lnTo>
                  <a:pt x="28530" y="80910"/>
                </a:lnTo>
                <a:lnTo>
                  <a:pt x="28610" y="80870"/>
                </a:lnTo>
                <a:lnTo>
                  <a:pt x="28680" y="80850"/>
                </a:lnTo>
                <a:lnTo>
                  <a:pt x="28760" y="80820"/>
                </a:lnTo>
                <a:lnTo>
                  <a:pt x="28870" y="80820"/>
                </a:lnTo>
                <a:lnTo>
                  <a:pt x="28980" y="80810"/>
                </a:lnTo>
                <a:lnTo>
                  <a:pt x="29070" y="80800"/>
                </a:lnTo>
                <a:lnTo>
                  <a:pt x="29160" y="80780"/>
                </a:lnTo>
                <a:lnTo>
                  <a:pt x="29270" y="80760"/>
                </a:lnTo>
                <a:lnTo>
                  <a:pt x="29370" y="80710"/>
                </a:lnTo>
                <a:lnTo>
                  <a:pt x="29460" y="80640"/>
                </a:lnTo>
                <a:lnTo>
                  <a:pt x="29560" y="80580"/>
                </a:lnTo>
                <a:lnTo>
                  <a:pt x="29640" y="80520"/>
                </a:lnTo>
                <a:lnTo>
                  <a:pt x="29680" y="80490"/>
                </a:lnTo>
                <a:lnTo>
                  <a:pt x="29680" y="80560"/>
                </a:lnTo>
                <a:lnTo>
                  <a:pt x="29730" y="80700"/>
                </a:lnTo>
                <a:lnTo>
                  <a:pt x="29780" y="80810"/>
                </a:lnTo>
                <a:lnTo>
                  <a:pt x="29840" y="80940"/>
                </a:lnTo>
                <a:lnTo>
                  <a:pt x="29920" y="81070"/>
                </a:lnTo>
                <a:lnTo>
                  <a:pt x="30020" y="81200"/>
                </a:lnTo>
                <a:lnTo>
                  <a:pt x="30120" y="81280"/>
                </a:lnTo>
                <a:lnTo>
                  <a:pt x="30220" y="81340"/>
                </a:lnTo>
                <a:lnTo>
                  <a:pt x="30360" y="81390"/>
                </a:lnTo>
                <a:lnTo>
                  <a:pt x="30530" y="81450"/>
                </a:lnTo>
                <a:lnTo>
                  <a:pt x="30640" y="81450"/>
                </a:lnTo>
                <a:lnTo>
                  <a:pt x="30780" y="81470"/>
                </a:lnTo>
                <a:lnTo>
                  <a:pt x="30980" y="81480"/>
                </a:lnTo>
                <a:lnTo>
                  <a:pt x="31220" y="81490"/>
                </a:lnTo>
                <a:lnTo>
                  <a:pt x="31300" y="81510"/>
                </a:lnTo>
                <a:lnTo>
                  <a:pt x="31420" y="81510"/>
                </a:lnTo>
                <a:lnTo>
                  <a:pt x="31530" y="81510"/>
                </a:lnTo>
                <a:lnTo>
                  <a:pt x="31610" y="81540"/>
                </a:lnTo>
                <a:lnTo>
                  <a:pt x="31720" y="81590"/>
                </a:lnTo>
                <a:lnTo>
                  <a:pt x="31820" y="81620"/>
                </a:lnTo>
                <a:lnTo>
                  <a:pt x="31930" y="81660"/>
                </a:lnTo>
                <a:lnTo>
                  <a:pt x="32060" y="81740"/>
                </a:lnTo>
                <a:lnTo>
                  <a:pt x="32200" y="81810"/>
                </a:lnTo>
                <a:lnTo>
                  <a:pt x="32310" y="81870"/>
                </a:lnTo>
                <a:close/>
                <a:moveTo>
                  <a:pt x="27110" y="94500"/>
                </a:moveTo>
                <a:lnTo>
                  <a:pt x="27110" y="94530"/>
                </a:lnTo>
                <a:lnTo>
                  <a:pt x="27130" y="94530"/>
                </a:lnTo>
                <a:lnTo>
                  <a:pt x="27130" y="94540"/>
                </a:lnTo>
                <a:lnTo>
                  <a:pt x="27110" y="94540"/>
                </a:lnTo>
                <a:lnTo>
                  <a:pt x="27110" y="94560"/>
                </a:lnTo>
                <a:lnTo>
                  <a:pt x="27100" y="94560"/>
                </a:lnTo>
                <a:lnTo>
                  <a:pt x="27100" y="94620"/>
                </a:lnTo>
                <a:lnTo>
                  <a:pt x="27080" y="94620"/>
                </a:lnTo>
                <a:lnTo>
                  <a:pt x="27080" y="94630"/>
                </a:lnTo>
                <a:lnTo>
                  <a:pt x="27070" y="94630"/>
                </a:lnTo>
                <a:lnTo>
                  <a:pt x="27070" y="94700"/>
                </a:lnTo>
                <a:lnTo>
                  <a:pt x="27060" y="94700"/>
                </a:lnTo>
                <a:lnTo>
                  <a:pt x="27060" y="94780"/>
                </a:lnTo>
                <a:lnTo>
                  <a:pt x="27040" y="94780"/>
                </a:lnTo>
                <a:lnTo>
                  <a:pt x="27040" y="94810"/>
                </a:lnTo>
                <a:lnTo>
                  <a:pt x="27010" y="94810"/>
                </a:lnTo>
                <a:lnTo>
                  <a:pt x="27010" y="94790"/>
                </a:lnTo>
                <a:lnTo>
                  <a:pt x="27000" y="94790"/>
                </a:lnTo>
                <a:lnTo>
                  <a:pt x="27000" y="94780"/>
                </a:lnTo>
                <a:lnTo>
                  <a:pt x="26980" y="94780"/>
                </a:lnTo>
                <a:lnTo>
                  <a:pt x="26980" y="94760"/>
                </a:lnTo>
                <a:lnTo>
                  <a:pt x="26950" y="94760"/>
                </a:lnTo>
                <a:lnTo>
                  <a:pt x="26950" y="94780"/>
                </a:lnTo>
                <a:lnTo>
                  <a:pt x="26940" y="94780"/>
                </a:lnTo>
                <a:lnTo>
                  <a:pt x="26940" y="94790"/>
                </a:lnTo>
                <a:lnTo>
                  <a:pt x="26950" y="94790"/>
                </a:lnTo>
                <a:lnTo>
                  <a:pt x="26950" y="94810"/>
                </a:lnTo>
                <a:lnTo>
                  <a:pt x="26970" y="94810"/>
                </a:lnTo>
                <a:lnTo>
                  <a:pt x="26970" y="94840"/>
                </a:lnTo>
                <a:lnTo>
                  <a:pt x="26980" y="94840"/>
                </a:lnTo>
                <a:lnTo>
                  <a:pt x="26980" y="94870"/>
                </a:lnTo>
                <a:lnTo>
                  <a:pt x="27000" y="94870"/>
                </a:lnTo>
                <a:lnTo>
                  <a:pt x="27000" y="94880"/>
                </a:lnTo>
                <a:lnTo>
                  <a:pt x="27010" y="94880"/>
                </a:lnTo>
                <a:lnTo>
                  <a:pt x="27010" y="94900"/>
                </a:lnTo>
                <a:lnTo>
                  <a:pt x="27030" y="94900"/>
                </a:lnTo>
                <a:lnTo>
                  <a:pt x="27030" y="94910"/>
                </a:lnTo>
                <a:lnTo>
                  <a:pt x="27040" y="94910"/>
                </a:lnTo>
                <a:lnTo>
                  <a:pt x="27040" y="94920"/>
                </a:lnTo>
                <a:lnTo>
                  <a:pt x="27070" y="94920"/>
                </a:lnTo>
                <a:lnTo>
                  <a:pt x="27070" y="94940"/>
                </a:lnTo>
                <a:lnTo>
                  <a:pt x="27080" y="94940"/>
                </a:lnTo>
                <a:lnTo>
                  <a:pt x="27080" y="94920"/>
                </a:lnTo>
                <a:lnTo>
                  <a:pt x="27110" y="94920"/>
                </a:lnTo>
                <a:lnTo>
                  <a:pt x="27110" y="94940"/>
                </a:lnTo>
                <a:lnTo>
                  <a:pt x="27130" y="94940"/>
                </a:lnTo>
                <a:lnTo>
                  <a:pt x="27130" y="94980"/>
                </a:lnTo>
                <a:lnTo>
                  <a:pt x="27140" y="94980"/>
                </a:lnTo>
                <a:lnTo>
                  <a:pt x="27140" y="95010"/>
                </a:lnTo>
                <a:lnTo>
                  <a:pt x="27130" y="95010"/>
                </a:lnTo>
                <a:lnTo>
                  <a:pt x="27130" y="95030"/>
                </a:lnTo>
                <a:lnTo>
                  <a:pt x="27070" y="95030"/>
                </a:lnTo>
                <a:lnTo>
                  <a:pt x="27070" y="95040"/>
                </a:lnTo>
                <a:lnTo>
                  <a:pt x="27060" y="95040"/>
                </a:lnTo>
                <a:lnTo>
                  <a:pt x="27060" y="95060"/>
                </a:lnTo>
                <a:lnTo>
                  <a:pt x="27040" y="95060"/>
                </a:lnTo>
                <a:lnTo>
                  <a:pt x="27040" y="95130"/>
                </a:lnTo>
                <a:lnTo>
                  <a:pt x="27030" y="95130"/>
                </a:lnTo>
                <a:lnTo>
                  <a:pt x="27030" y="95160"/>
                </a:lnTo>
                <a:lnTo>
                  <a:pt x="27010" y="95160"/>
                </a:lnTo>
                <a:lnTo>
                  <a:pt x="27010" y="95180"/>
                </a:lnTo>
                <a:lnTo>
                  <a:pt x="26980" y="95180"/>
                </a:lnTo>
                <a:lnTo>
                  <a:pt x="26980" y="95200"/>
                </a:lnTo>
                <a:lnTo>
                  <a:pt x="26950" y="95200"/>
                </a:lnTo>
                <a:lnTo>
                  <a:pt x="26950" y="95220"/>
                </a:lnTo>
                <a:lnTo>
                  <a:pt x="26940" y="95220"/>
                </a:lnTo>
                <a:lnTo>
                  <a:pt x="26940" y="95230"/>
                </a:lnTo>
                <a:lnTo>
                  <a:pt x="26920" y="95230"/>
                </a:lnTo>
                <a:lnTo>
                  <a:pt x="26920" y="95310"/>
                </a:lnTo>
                <a:lnTo>
                  <a:pt x="26890" y="95310"/>
                </a:lnTo>
                <a:lnTo>
                  <a:pt x="26890" y="95320"/>
                </a:lnTo>
                <a:lnTo>
                  <a:pt x="26880" y="95320"/>
                </a:lnTo>
                <a:lnTo>
                  <a:pt x="26880" y="95370"/>
                </a:lnTo>
                <a:lnTo>
                  <a:pt x="26860" y="95370"/>
                </a:lnTo>
                <a:lnTo>
                  <a:pt x="26860" y="95430"/>
                </a:lnTo>
                <a:lnTo>
                  <a:pt x="26850" y="95430"/>
                </a:lnTo>
                <a:lnTo>
                  <a:pt x="26850" y="95440"/>
                </a:lnTo>
                <a:lnTo>
                  <a:pt x="26830" y="95440"/>
                </a:lnTo>
                <a:lnTo>
                  <a:pt x="26830" y="95450"/>
                </a:lnTo>
                <a:lnTo>
                  <a:pt x="26750" y="95450"/>
                </a:lnTo>
                <a:lnTo>
                  <a:pt x="26750" y="95440"/>
                </a:lnTo>
                <a:lnTo>
                  <a:pt x="26730" y="95440"/>
                </a:lnTo>
                <a:lnTo>
                  <a:pt x="26730" y="95430"/>
                </a:lnTo>
                <a:lnTo>
                  <a:pt x="26720" y="95430"/>
                </a:lnTo>
                <a:lnTo>
                  <a:pt x="26720" y="95410"/>
                </a:lnTo>
                <a:lnTo>
                  <a:pt x="26670" y="95410"/>
                </a:lnTo>
                <a:lnTo>
                  <a:pt x="26670" y="95400"/>
                </a:lnTo>
                <a:lnTo>
                  <a:pt x="26660" y="95400"/>
                </a:lnTo>
                <a:lnTo>
                  <a:pt x="26660" y="95380"/>
                </a:lnTo>
                <a:lnTo>
                  <a:pt x="26600" y="95380"/>
                </a:lnTo>
                <a:lnTo>
                  <a:pt x="26600" y="95400"/>
                </a:lnTo>
                <a:lnTo>
                  <a:pt x="26580" y="95400"/>
                </a:lnTo>
                <a:lnTo>
                  <a:pt x="26580" y="95410"/>
                </a:lnTo>
                <a:lnTo>
                  <a:pt x="26570" y="95410"/>
                </a:lnTo>
                <a:lnTo>
                  <a:pt x="26570" y="95440"/>
                </a:lnTo>
                <a:lnTo>
                  <a:pt x="26530" y="95440"/>
                </a:lnTo>
                <a:lnTo>
                  <a:pt x="26530" y="95450"/>
                </a:lnTo>
                <a:lnTo>
                  <a:pt x="26450" y="95450"/>
                </a:lnTo>
                <a:lnTo>
                  <a:pt x="26450" y="95440"/>
                </a:lnTo>
                <a:lnTo>
                  <a:pt x="26470" y="95440"/>
                </a:lnTo>
                <a:lnTo>
                  <a:pt x="26470" y="95430"/>
                </a:lnTo>
                <a:lnTo>
                  <a:pt x="26440" y="95430"/>
                </a:lnTo>
                <a:lnTo>
                  <a:pt x="26440" y="95440"/>
                </a:lnTo>
                <a:lnTo>
                  <a:pt x="26410" y="95440"/>
                </a:lnTo>
                <a:lnTo>
                  <a:pt x="26410" y="95430"/>
                </a:lnTo>
                <a:lnTo>
                  <a:pt x="26390" y="95430"/>
                </a:lnTo>
                <a:lnTo>
                  <a:pt x="26390" y="95410"/>
                </a:lnTo>
                <a:lnTo>
                  <a:pt x="26350" y="95410"/>
                </a:lnTo>
                <a:lnTo>
                  <a:pt x="26350" y="95400"/>
                </a:lnTo>
                <a:lnTo>
                  <a:pt x="26330" y="95400"/>
                </a:lnTo>
                <a:lnTo>
                  <a:pt x="26330" y="95380"/>
                </a:lnTo>
                <a:lnTo>
                  <a:pt x="26320" y="95380"/>
                </a:lnTo>
                <a:lnTo>
                  <a:pt x="26320" y="95310"/>
                </a:lnTo>
                <a:lnTo>
                  <a:pt x="26330" y="95310"/>
                </a:lnTo>
                <a:lnTo>
                  <a:pt x="26330" y="95290"/>
                </a:lnTo>
                <a:lnTo>
                  <a:pt x="26390" y="95290"/>
                </a:lnTo>
                <a:lnTo>
                  <a:pt x="26390" y="95250"/>
                </a:lnTo>
                <a:lnTo>
                  <a:pt x="26380" y="95250"/>
                </a:lnTo>
                <a:lnTo>
                  <a:pt x="26380" y="95230"/>
                </a:lnTo>
                <a:lnTo>
                  <a:pt x="26360" y="95230"/>
                </a:lnTo>
                <a:lnTo>
                  <a:pt x="26360" y="95220"/>
                </a:lnTo>
                <a:lnTo>
                  <a:pt x="26350" y="95220"/>
                </a:lnTo>
                <a:lnTo>
                  <a:pt x="26350" y="95190"/>
                </a:lnTo>
                <a:lnTo>
                  <a:pt x="26320" y="95190"/>
                </a:lnTo>
                <a:lnTo>
                  <a:pt x="26320" y="95180"/>
                </a:lnTo>
                <a:lnTo>
                  <a:pt x="26230" y="95180"/>
                </a:lnTo>
                <a:lnTo>
                  <a:pt x="26230" y="95190"/>
                </a:lnTo>
                <a:lnTo>
                  <a:pt x="26220" y="95190"/>
                </a:lnTo>
                <a:lnTo>
                  <a:pt x="26220" y="95200"/>
                </a:lnTo>
                <a:lnTo>
                  <a:pt x="26190" y="95200"/>
                </a:lnTo>
                <a:lnTo>
                  <a:pt x="26190" y="95190"/>
                </a:lnTo>
                <a:lnTo>
                  <a:pt x="26170" y="95190"/>
                </a:lnTo>
                <a:lnTo>
                  <a:pt x="26170" y="95180"/>
                </a:lnTo>
                <a:lnTo>
                  <a:pt x="26160" y="95180"/>
                </a:lnTo>
                <a:lnTo>
                  <a:pt x="26160" y="95160"/>
                </a:lnTo>
                <a:lnTo>
                  <a:pt x="26140" y="95160"/>
                </a:lnTo>
                <a:lnTo>
                  <a:pt x="26140" y="95130"/>
                </a:lnTo>
                <a:lnTo>
                  <a:pt x="26160" y="95130"/>
                </a:lnTo>
                <a:lnTo>
                  <a:pt x="26160" y="95120"/>
                </a:lnTo>
                <a:lnTo>
                  <a:pt x="26170" y="95120"/>
                </a:lnTo>
                <a:lnTo>
                  <a:pt x="26170" y="94980"/>
                </a:lnTo>
                <a:lnTo>
                  <a:pt x="26200" y="94980"/>
                </a:lnTo>
                <a:lnTo>
                  <a:pt x="26200" y="94940"/>
                </a:lnTo>
                <a:lnTo>
                  <a:pt x="26220" y="94940"/>
                </a:lnTo>
                <a:lnTo>
                  <a:pt x="26220" y="94920"/>
                </a:lnTo>
                <a:lnTo>
                  <a:pt x="26230" y="94920"/>
                </a:lnTo>
                <a:lnTo>
                  <a:pt x="26230" y="94910"/>
                </a:lnTo>
                <a:lnTo>
                  <a:pt x="26250" y="94910"/>
                </a:lnTo>
                <a:lnTo>
                  <a:pt x="26250" y="94840"/>
                </a:lnTo>
                <a:lnTo>
                  <a:pt x="26260" y="94840"/>
                </a:lnTo>
                <a:lnTo>
                  <a:pt x="26260" y="94820"/>
                </a:lnTo>
                <a:lnTo>
                  <a:pt x="26280" y="94820"/>
                </a:lnTo>
                <a:lnTo>
                  <a:pt x="26280" y="94810"/>
                </a:lnTo>
                <a:lnTo>
                  <a:pt x="26290" y="94810"/>
                </a:lnTo>
                <a:lnTo>
                  <a:pt x="26290" y="94790"/>
                </a:lnTo>
                <a:lnTo>
                  <a:pt x="26350" y="94790"/>
                </a:lnTo>
                <a:lnTo>
                  <a:pt x="26350" y="94780"/>
                </a:lnTo>
                <a:lnTo>
                  <a:pt x="26360" y="94780"/>
                </a:lnTo>
                <a:lnTo>
                  <a:pt x="26360" y="94760"/>
                </a:lnTo>
                <a:lnTo>
                  <a:pt x="26420" y="94760"/>
                </a:lnTo>
                <a:lnTo>
                  <a:pt x="26420" y="94750"/>
                </a:lnTo>
                <a:lnTo>
                  <a:pt x="26480" y="94750"/>
                </a:lnTo>
                <a:lnTo>
                  <a:pt x="26480" y="94730"/>
                </a:lnTo>
                <a:lnTo>
                  <a:pt x="26500" y="94730"/>
                </a:lnTo>
                <a:lnTo>
                  <a:pt x="26500" y="94720"/>
                </a:lnTo>
                <a:lnTo>
                  <a:pt x="26500" y="94700"/>
                </a:lnTo>
                <a:lnTo>
                  <a:pt x="26510" y="94700"/>
                </a:lnTo>
                <a:lnTo>
                  <a:pt x="26510" y="94660"/>
                </a:lnTo>
                <a:lnTo>
                  <a:pt x="26530" y="94660"/>
                </a:lnTo>
                <a:lnTo>
                  <a:pt x="26530" y="94630"/>
                </a:lnTo>
                <a:lnTo>
                  <a:pt x="26540" y="94630"/>
                </a:lnTo>
                <a:lnTo>
                  <a:pt x="26540" y="94620"/>
                </a:lnTo>
                <a:lnTo>
                  <a:pt x="26550" y="94620"/>
                </a:lnTo>
                <a:lnTo>
                  <a:pt x="26550" y="94600"/>
                </a:lnTo>
                <a:lnTo>
                  <a:pt x="26600" y="94600"/>
                </a:lnTo>
                <a:lnTo>
                  <a:pt x="26600" y="94620"/>
                </a:lnTo>
                <a:lnTo>
                  <a:pt x="26630" y="94620"/>
                </a:lnTo>
                <a:lnTo>
                  <a:pt x="26630" y="94630"/>
                </a:lnTo>
                <a:lnTo>
                  <a:pt x="26640" y="94630"/>
                </a:lnTo>
                <a:lnTo>
                  <a:pt x="26640" y="94650"/>
                </a:lnTo>
                <a:lnTo>
                  <a:pt x="26660" y="94650"/>
                </a:lnTo>
                <a:lnTo>
                  <a:pt x="26660" y="94660"/>
                </a:lnTo>
                <a:lnTo>
                  <a:pt x="26700" y="94660"/>
                </a:lnTo>
                <a:lnTo>
                  <a:pt x="26700" y="94670"/>
                </a:lnTo>
                <a:lnTo>
                  <a:pt x="26730" y="94670"/>
                </a:lnTo>
                <a:lnTo>
                  <a:pt x="26730" y="94570"/>
                </a:lnTo>
                <a:lnTo>
                  <a:pt x="26750" y="94570"/>
                </a:lnTo>
                <a:lnTo>
                  <a:pt x="26750" y="94560"/>
                </a:lnTo>
                <a:lnTo>
                  <a:pt x="26760" y="94560"/>
                </a:lnTo>
                <a:lnTo>
                  <a:pt x="26760" y="94570"/>
                </a:lnTo>
                <a:lnTo>
                  <a:pt x="26790" y="94570"/>
                </a:lnTo>
                <a:lnTo>
                  <a:pt x="26790" y="94600"/>
                </a:lnTo>
                <a:lnTo>
                  <a:pt x="26810" y="94600"/>
                </a:lnTo>
                <a:lnTo>
                  <a:pt x="26810" y="94620"/>
                </a:lnTo>
                <a:lnTo>
                  <a:pt x="26850" y="94620"/>
                </a:lnTo>
                <a:lnTo>
                  <a:pt x="26850" y="94600"/>
                </a:lnTo>
                <a:lnTo>
                  <a:pt x="26910" y="94600"/>
                </a:lnTo>
                <a:lnTo>
                  <a:pt x="26910" y="94590"/>
                </a:lnTo>
                <a:lnTo>
                  <a:pt x="26920" y="94590"/>
                </a:lnTo>
                <a:lnTo>
                  <a:pt x="26920" y="94570"/>
                </a:lnTo>
                <a:lnTo>
                  <a:pt x="26940" y="94570"/>
                </a:lnTo>
                <a:lnTo>
                  <a:pt x="26940" y="94560"/>
                </a:lnTo>
                <a:lnTo>
                  <a:pt x="26950" y="94560"/>
                </a:lnTo>
                <a:lnTo>
                  <a:pt x="26950" y="94540"/>
                </a:lnTo>
                <a:lnTo>
                  <a:pt x="26970" y="94540"/>
                </a:lnTo>
                <a:lnTo>
                  <a:pt x="26970" y="94530"/>
                </a:lnTo>
                <a:lnTo>
                  <a:pt x="27000" y="94530"/>
                </a:lnTo>
                <a:lnTo>
                  <a:pt x="27000" y="94510"/>
                </a:lnTo>
                <a:lnTo>
                  <a:pt x="27010" y="94510"/>
                </a:lnTo>
                <a:lnTo>
                  <a:pt x="27010" y="94500"/>
                </a:lnTo>
                <a:lnTo>
                  <a:pt x="27110" y="94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Lembá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680" y="80490"/>
                </a:moveTo>
                <a:lnTo>
                  <a:pt x="29640" y="80520"/>
                </a:lnTo>
                <a:lnTo>
                  <a:pt x="29560" y="80580"/>
                </a:lnTo>
                <a:lnTo>
                  <a:pt x="29460" y="80640"/>
                </a:lnTo>
                <a:lnTo>
                  <a:pt x="29370" y="80710"/>
                </a:lnTo>
                <a:lnTo>
                  <a:pt x="29270" y="80760"/>
                </a:lnTo>
                <a:lnTo>
                  <a:pt x="29160" y="80780"/>
                </a:lnTo>
                <a:lnTo>
                  <a:pt x="29070" y="80800"/>
                </a:lnTo>
                <a:lnTo>
                  <a:pt x="28980" y="80810"/>
                </a:lnTo>
                <a:lnTo>
                  <a:pt x="28870" y="80820"/>
                </a:lnTo>
                <a:lnTo>
                  <a:pt x="28760" y="80820"/>
                </a:lnTo>
                <a:lnTo>
                  <a:pt x="28680" y="80850"/>
                </a:lnTo>
                <a:lnTo>
                  <a:pt x="28610" y="80870"/>
                </a:lnTo>
                <a:lnTo>
                  <a:pt x="28530" y="80910"/>
                </a:lnTo>
                <a:lnTo>
                  <a:pt x="28480" y="80960"/>
                </a:lnTo>
                <a:lnTo>
                  <a:pt x="28450" y="81030"/>
                </a:lnTo>
                <a:lnTo>
                  <a:pt x="28410" y="81130"/>
                </a:lnTo>
                <a:lnTo>
                  <a:pt x="28420" y="81360"/>
                </a:lnTo>
                <a:lnTo>
                  <a:pt x="28440" y="81410"/>
                </a:lnTo>
                <a:lnTo>
                  <a:pt x="28470" y="81530"/>
                </a:lnTo>
                <a:lnTo>
                  <a:pt x="28520" y="81680"/>
                </a:lnTo>
                <a:lnTo>
                  <a:pt x="28550" y="81800"/>
                </a:lnTo>
                <a:lnTo>
                  <a:pt x="28570" y="81950"/>
                </a:lnTo>
                <a:lnTo>
                  <a:pt x="28620" y="82080"/>
                </a:lnTo>
                <a:lnTo>
                  <a:pt x="28620" y="82410"/>
                </a:lnTo>
                <a:lnTo>
                  <a:pt x="28590" y="82450"/>
                </a:lnTo>
                <a:lnTo>
                  <a:pt x="28560" y="82550"/>
                </a:lnTo>
                <a:lnTo>
                  <a:pt x="28490" y="82690"/>
                </a:lnTo>
                <a:lnTo>
                  <a:pt x="28430" y="82830"/>
                </a:lnTo>
                <a:lnTo>
                  <a:pt x="28380" y="82960"/>
                </a:lnTo>
                <a:lnTo>
                  <a:pt x="28300" y="83350"/>
                </a:lnTo>
                <a:lnTo>
                  <a:pt x="28300" y="84340"/>
                </a:lnTo>
                <a:lnTo>
                  <a:pt x="28290" y="84390"/>
                </a:lnTo>
                <a:lnTo>
                  <a:pt x="28210" y="84510"/>
                </a:lnTo>
                <a:lnTo>
                  <a:pt x="28120" y="84680"/>
                </a:lnTo>
                <a:lnTo>
                  <a:pt x="28010" y="84820"/>
                </a:lnTo>
                <a:lnTo>
                  <a:pt x="27920" y="85000"/>
                </a:lnTo>
                <a:lnTo>
                  <a:pt x="27840" y="85150"/>
                </a:lnTo>
                <a:lnTo>
                  <a:pt x="27760" y="85290"/>
                </a:lnTo>
                <a:lnTo>
                  <a:pt x="27650" y="85540"/>
                </a:lnTo>
                <a:lnTo>
                  <a:pt x="27570" y="85670"/>
                </a:lnTo>
                <a:lnTo>
                  <a:pt x="27480" y="85810"/>
                </a:lnTo>
                <a:lnTo>
                  <a:pt x="27420" y="85930"/>
                </a:lnTo>
                <a:lnTo>
                  <a:pt x="27340" y="86050"/>
                </a:lnTo>
                <a:lnTo>
                  <a:pt x="27270" y="86160"/>
                </a:lnTo>
                <a:lnTo>
                  <a:pt x="27210" y="86290"/>
                </a:lnTo>
                <a:lnTo>
                  <a:pt x="27100" y="86460"/>
                </a:lnTo>
                <a:lnTo>
                  <a:pt x="26980" y="86610"/>
                </a:lnTo>
                <a:lnTo>
                  <a:pt x="26840" y="86790"/>
                </a:lnTo>
                <a:lnTo>
                  <a:pt x="26750" y="86960"/>
                </a:lnTo>
                <a:lnTo>
                  <a:pt x="26590" y="87090"/>
                </a:lnTo>
                <a:lnTo>
                  <a:pt x="26480" y="87180"/>
                </a:lnTo>
                <a:lnTo>
                  <a:pt x="26380" y="87310"/>
                </a:lnTo>
                <a:lnTo>
                  <a:pt x="26270" y="87430"/>
                </a:lnTo>
                <a:lnTo>
                  <a:pt x="26160" y="87520"/>
                </a:lnTo>
                <a:lnTo>
                  <a:pt x="26060" y="87590"/>
                </a:lnTo>
                <a:lnTo>
                  <a:pt x="25930" y="87690"/>
                </a:lnTo>
                <a:lnTo>
                  <a:pt x="25830" y="87760"/>
                </a:lnTo>
                <a:lnTo>
                  <a:pt x="25730" y="87810"/>
                </a:lnTo>
                <a:lnTo>
                  <a:pt x="25650" y="87850"/>
                </a:lnTo>
                <a:lnTo>
                  <a:pt x="25520" y="87960"/>
                </a:lnTo>
                <a:lnTo>
                  <a:pt x="25330" y="88080"/>
                </a:lnTo>
                <a:lnTo>
                  <a:pt x="25320" y="88080"/>
                </a:lnTo>
                <a:lnTo>
                  <a:pt x="25320" y="88050"/>
                </a:lnTo>
                <a:lnTo>
                  <a:pt x="25300" y="88050"/>
                </a:lnTo>
                <a:lnTo>
                  <a:pt x="25300" y="88040"/>
                </a:lnTo>
                <a:lnTo>
                  <a:pt x="25290" y="88040"/>
                </a:lnTo>
                <a:lnTo>
                  <a:pt x="25290" y="88020"/>
                </a:lnTo>
                <a:lnTo>
                  <a:pt x="25270" y="88020"/>
                </a:lnTo>
                <a:lnTo>
                  <a:pt x="25270" y="87990"/>
                </a:lnTo>
                <a:lnTo>
                  <a:pt x="25260" y="87990"/>
                </a:lnTo>
                <a:lnTo>
                  <a:pt x="25260" y="87980"/>
                </a:lnTo>
                <a:lnTo>
                  <a:pt x="25230" y="87980"/>
                </a:lnTo>
                <a:lnTo>
                  <a:pt x="25230" y="87950"/>
                </a:lnTo>
                <a:lnTo>
                  <a:pt x="25220" y="87950"/>
                </a:lnTo>
                <a:lnTo>
                  <a:pt x="25220" y="87930"/>
                </a:lnTo>
                <a:lnTo>
                  <a:pt x="25200" y="87930"/>
                </a:lnTo>
                <a:lnTo>
                  <a:pt x="25200" y="87920"/>
                </a:lnTo>
                <a:lnTo>
                  <a:pt x="25190" y="87920"/>
                </a:lnTo>
                <a:lnTo>
                  <a:pt x="25190" y="87900"/>
                </a:lnTo>
                <a:lnTo>
                  <a:pt x="25170" y="87900"/>
                </a:lnTo>
                <a:lnTo>
                  <a:pt x="25170" y="87890"/>
                </a:lnTo>
                <a:lnTo>
                  <a:pt x="25130" y="87890"/>
                </a:lnTo>
                <a:lnTo>
                  <a:pt x="25130" y="87880"/>
                </a:lnTo>
                <a:lnTo>
                  <a:pt x="25100" y="87880"/>
                </a:lnTo>
                <a:lnTo>
                  <a:pt x="25100" y="87850"/>
                </a:lnTo>
                <a:lnTo>
                  <a:pt x="24950" y="87850"/>
                </a:lnTo>
                <a:lnTo>
                  <a:pt x="24950" y="87830"/>
                </a:lnTo>
                <a:lnTo>
                  <a:pt x="24940" y="87830"/>
                </a:lnTo>
                <a:lnTo>
                  <a:pt x="24940" y="87820"/>
                </a:lnTo>
                <a:lnTo>
                  <a:pt x="24920" y="87820"/>
                </a:lnTo>
                <a:lnTo>
                  <a:pt x="24920" y="87800"/>
                </a:lnTo>
                <a:lnTo>
                  <a:pt x="24910" y="87800"/>
                </a:lnTo>
                <a:lnTo>
                  <a:pt x="24910" y="87790"/>
                </a:lnTo>
                <a:lnTo>
                  <a:pt x="24890" y="87790"/>
                </a:lnTo>
                <a:lnTo>
                  <a:pt x="24890" y="87770"/>
                </a:lnTo>
                <a:lnTo>
                  <a:pt x="24850" y="87770"/>
                </a:lnTo>
                <a:lnTo>
                  <a:pt x="24850" y="87760"/>
                </a:lnTo>
                <a:lnTo>
                  <a:pt x="24820" y="87760"/>
                </a:lnTo>
                <a:lnTo>
                  <a:pt x="24820" y="87740"/>
                </a:lnTo>
                <a:lnTo>
                  <a:pt x="24790" y="87740"/>
                </a:lnTo>
                <a:lnTo>
                  <a:pt x="24790" y="87730"/>
                </a:lnTo>
                <a:lnTo>
                  <a:pt x="24760" y="87730"/>
                </a:lnTo>
                <a:lnTo>
                  <a:pt x="24760" y="87710"/>
                </a:lnTo>
                <a:lnTo>
                  <a:pt x="24730" y="87710"/>
                </a:lnTo>
                <a:lnTo>
                  <a:pt x="24730" y="87670"/>
                </a:lnTo>
                <a:lnTo>
                  <a:pt x="24720" y="87670"/>
                </a:lnTo>
                <a:lnTo>
                  <a:pt x="24720" y="87650"/>
                </a:lnTo>
                <a:lnTo>
                  <a:pt x="24700" y="87650"/>
                </a:lnTo>
                <a:lnTo>
                  <a:pt x="24700" y="87600"/>
                </a:lnTo>
                <a:lnTo>
                  <a:pt x="24720" y="87600"/>
                </a:lnTo>
                <a:lnTo>
                  <a:pt x="24720" y="87570"/>
                </a:lnTo>
                <a:lnTo>
                  <a:pt x="24730" y="87570"/>
                </a:lnTo>
                <a:lnTo>
                  <a:pt x="24730" y="87550"/>
                </a:lnTo>
                <a:lnTo>
                  <a:pt x="24760" y="87550"/>
                </a:lnTo>
                <a:lnTo>
                  <a:pt x="24760" y="87540"/>
                </a:lnTo>
                <a:lnTo>
                  <a:pt x="24770" y="87540"/>
                </a:lnTo>
                <a:lnTo>
                  <a:pt x="24770" y="87520"/>
                </a:lnTo>
                <a:lnTo>
                  <a:pt x="24790" y="87520"/>
                </a:lnTo>
                <a:lnTo>
                  <a:pt x="24790" y="87510"/>
                </a:lnTo>
                <a:lnTo>
                  <a:pt x="24800" y="87510"/>
                </a:lnTo>
                <a:lnTo>
                  <a:pt x="24800" y="87490"/>
                </a:lnTo>
                <a:lnTo>
                  <a:pt x="24860" y="87490"/>
                </a:lnTo>
                <a:lnTo>
                  <a:pt x="24860" y="87510"/>
                </a:lnTo>
                <a:lnTo>
                  <a:pt x="24880" y="87510"/>
                </a:lnTo>
                <a:lnTo>
                  <a:pt x="24880" y="87490"/>
                </a:lnTo>
                <a:lnTo>
                  <a:pt x="24910" y="87490"/>
                </a:lnTo>
                <a:lnTo>
                  <a:pt x="24910" y="87480"/>
                </a:lnTo>
                <a:lnTo>
                  <a:pt x="24920" y="87480"/>
                </a:lnTo>
                <a:lnTo>
                  <a:pt x="24920" y="87460"/>
                </a:lnTo>
                <a:lnTo>
                  <a:pt x="24940" y="87460"/>
                </a:lnTo>
                <a:lnTo>
                  <a:pt x="24940" y="87430"/>
                </a:lnTo>
                <a:lnTo>
                  <a:pt x="24950" y="87430"/>
                </a:lnTo>
                <a:lnTo>
                  <a:pt x="24950" y="87400"/>
                </a:lnTo>
                <a:lnTo>
                  <a:pt x="24940" y="87400"/>
                </a:lnTo>
                <a:lnTo>
                  <a:pt x="24940" y="87360"/>
                </a:lnTo>
                <a:lnTo>
                  <a:pt x="24910" y="87360"/>
                </a:lnTo>
                <a:lnTo>
                  <a:pt x="24910" y="87350"/>
                </a:lnTo>
                <a:lnTo>
                  <a:pt x="24880" y="87350"/>
                </a:lnTo>
                <a:lnTo>
                  <a:pt x="24880" y="87330"/>
                </a:lnTo>
                <a:lnTo>
                  <a:pt x="24830" y="87330"/>
                </a:lnTo>
                <a:lnTo>
                  <a:pt x="24830" y="87350"/>
                </a:lnTo>
                <a:lnTo>
                  <a:pt x="24820" y="87350"/>
                </a:lnTo>
                <a:lnTo>
                  <a:pt x="24820" y="87330"/>
                </a:lnTo>
                <a:lnTo>
                  <a:pt x="24760" y="87330"/>
                </a:lnTo>
                <a:lnTo>
                  <a:pt x="24760" y="87300"/>
                </a:lnTo>
                <a:lnTo>
                  <a:pt x="24740" y="87300"/>
                </a:lnTo>
                <a:lnTo>
                  <a:pt x="24740" y="87290"/>
                </a:lnTo>
                <a:lnTo>
                  <a:pt x="24730" y="87290"/>
                </a:lnTo>
                <a:lnTo>
                  <a:pt x="24730" y="87240"/>
                </a:lnTo>
                <a:lnTo>
                  <a:pt x="24720" y="87240"/>
                </a:lnTo>
                <a:lnTo>
                  <a:pt x="24720" y="87230"/>
                </a:lnTo>
                <a:lnTo>
                  <a:pt x="24700" y="87230"/>
                </a:lnTo>
                <a:lnTo>
                  <a:pt x="24700" y="87210"/>
                </a:lnTo>
                <a:lnTo>
                  <a:pt x="24690" y="87210"/>
                </a:lnTo>
                <a:lnTo>
                  <a:pt x="24690" y="87170"/>
                </a:lnTo>
                <a:lnTo>
                  <a:pt x="24670" y="87170"/>
                </a:lnTo>
                <a:lnTo>
                  <a:pt x="24670" y="87150"/>
                </a:lnTo>
                <a:lnTo>
                  <a:pt x="24660" y="87150"/>
                </a:lnTo>
                <a:lnTo>
                  <a:pt x="24660" y="87140"/>
                </a:lnTo>
                <a:lnTo>
                  <a:pt x="24630" y="87140"/>
                </a:lnTo>
                <a:lnTo>
                  <a:pt x="24630" y="87110"/>
                </a:lnTo>
                <a:lnTo>
                  <a:pt x="24610" y="87110"/>
                </a:lnTo>
                <a:lnTo>
                  <a:pt x="24610" y="87090"/>
                </a:lnTo>
                <a:lnTo>
                  <a:pt x="24600" y="87090"/>
                </a:lnTo>
                <a:lnTo>
                  <a:pt x="24600" y="87080"/>
                </a:lnTo>
                <a:lnTo>
                  <a:pt x="24580" y="87080"/>
                </a:lnTo>
                <a:lnTo>
                  <a:pt x="24580" y="87070"/>
                </a:lnTo>
                <a:lnTo>
                  <a:pt x="24570" y="87070"/>
                </a:lnTo>
                <a:lnTo>
                  <a:pt x="24570" y="87050"/>
                </a:lnTo>
                <a:lnTo>
                  <a:pt x="24550" y="87050"/>
                </a:lnTo>
                <a:lnTo>
                  <a:pt x="24550" y="87020"/>
                </a:lnTo>
                <a:lnTo>
                  <a:pt x="24540" y="87020"/>
                </a:lnTo>
                <a:lnTo>
                  <a:pt x="24540" y="87010"/>
                </a:lnTo>
                <a:lnTo>
                  <a:pt x="24480" y="87010"/>
                </a:lnTo>
                <a:lnTo>
                  <a:pt x="24480" y="87020"/>
                </a:lnTo>
                <a:lnTo>
                  <a:pt x="24420" y="87020"/>
                </a:lnTo>
                <a:lnTo>
                  <a:pt x="24420" y="87010"/>
                </a:lnTo>
                <a:lnTo>
                  <a:pt x="24410" y="87010"/>
                </a:lnTo>
                <a:lnTo>
                  <a:pt x="24410" y="86990"/>
                </a:lnTo>
                <a:lnTo>
                  <a:pt x="24390" y="86990"/>
                </a:lnTo>
                <a:lnTo>
                  <a:pt x="24390" y="86960"/>
                </a:lnTo>
                <a:lnTo>
                  <a:pt x="24410" y="86960"/>
                </a:lnTo>
                <a:lnTo>
                  <a:pt x="24410" y="86950"/>
                </a:lnTo>
                <a:lnTo>
                  <a:pt x="24390" y="86950"/>
                </a:lnTo>
                <a:lnTo>
                  <a:pt x="24390" y="86930"/>
                </a:lnTo>
                <a:lnTo>
                  <a:pt x="24410" y="86930"/>
                </a:lnTo>
                <a:lnTo>
                  <a:pt x="24410" y="86890"/>
                </a:lnTo>
                <a:lnTo>
                  <a:pt x="24420" y="86890"/>
                </a:lnTo>
                <a:lnTo>
                  <a:pt x="24420" y="86840"/>
                </a:lnTo>
                <a:lnTo>
                  <a:pt x="24440" y="86840"/>
                </a:lnTo>
                <a:lnTo>
                  <a:pt x="24440" y="86830"/>
                </a:lnTo>
                <a:lnTo>
                  <a:pt x="24440" y="86820"/>
                </a:lnTo>
                <a:lnTo>
                  <a:pt x="24450" y="86820"/>
                </a:lnTo>
                <a:lnTo>
                  <a:pt x="24450" y="86800"/>
                </a:lnTo>
                <a:lnTo>
                  <a:pt x="24460" y="86800"/>
                </a:lnTo>
                <a:lnTo>
                  <a:pt x="24460" y="86740"/>
                </a:lnTo>
                <a:lnTo>
                  <a:pt x="24450" y="86740"/>
                </a:lnTo>
                <a:lnTo>
                  <a:pt x="24450" y="86730"/>
                </a:lnTo>
                <a:lnTo>
                  <a:pt x="24460" y="86730"/>
                </a:lnTo>
                <a:lnTo>
                  <a:pt x="24460" y="86710"/>
                </a:lnTo>
                <a:lnTo>
                  <a:pt x="24490" y="86710"/>
                </a:lnTo>
                <a:lnTo>
                  <a:pt x="24490" y="86670"/>
                </a:lnTo>
                <a:lnTo>
                  <a:pt x="24480" y="86670"/>
                </a:lnTo>
                <a:lnTo>
                  <a:pt x="24480" y="86650"/>
                </a:lnTo>
                <a:lnTo>
                  <a:pt x="24450" y="86650"/>
                </a:lnTo>
                <a:lnTo>
                  <a:pt x="24450" y="86620"/>
                </a:lnTo>
                <a:lnTo>
                  <a:pt x="24460" y="86620"/>
                </a:lnTo>
                <a:lnTo>
                  <a:pt x="24460" y="86580"/>
                </a:lnTo>
                <a:lnTo>
                  <a:pt x="24480" y="86580"/>
                </a:lnTo>
                <a:lnTo>
                  <a:pt x="24480" y="86540"/>
                </a:lnTo>
                <a:lnTo>
                  <a:pt x="24490" y="86540"/>
                </a:lnTo>
                <a:lnTo>
                  <a:pt x="24490" y="86520"/>
                </a:lnTo>
                <a:lnTo>
                  <a:pt x="24510" y="86520"/>
                </a:lnTo>
                <a:lnTo>
                  <a:pt x="24510" y="86510"/>
                </a:lnTo>
                <a:lnTo>
                  <a:pt x="24490" y="86510"/>
                </a:lnTo>
                <a:lnTo>
                  <a:pt x="24490" y="86480"/>
                </a:lnTo>
                <a:lnTo>
                  <a:pt x="24510" y="86480"/>
                </a:lnTo>
                <a:lnTo>
                  <a:pt x="24510" y="86400"/>
                </a:lnTo>
                <a:lnTo>
                  <a:pt x="24520" y="86400"/>
                </a:lnTo>
                <a:lnTo>
                  <a:pt x="24520" y="86390"/>
                </a:lnTo>
                <a:lnTo>
                  <a:pt x="24510" y="86390"/>
                </a:lnTo>
                <a:lnTo>
                  <a:pt x="24510" y="86360"/>
                </a:lnTo>
                <a:lnTo>
                  <a:pt x="24520" y="86360"/>
                </a:lnTo>
                <a:lnTo>
                  <a:pt x="24520" y="86330"/>
                </a:lnTo>
                <a:lnTo>
                  <a:pt x="24510" y="86330"/>
                </a:lnTo>
                <a:lnTo>
                  <a:pt x="24510" y="86210"/>
                </a:lnTo>
                <a:lnTo>
                  <a:pt x="24490" y="86210"/>
                </a:lnTo>
                <a:lnTo>
                  <a:pt x="24490" y="86180"/>
                </a:lnTo>
                <a:lnTo>
                  <a:pt x="24480" y="86180"/>
                </a:lnTo>
                <a:lnTo>
                  <a:pt x="24480" y="86150"/>
                </a:lnTo>
                <a:lnTo>
                  <a:pt x="24490" y="86150"/>
                </a:lnTo>
                <a:lnTo>
                  <a:pt x="24490" y="86110"/>
                </a:lnTo>
                <a:lnTo>
                  <a:pt x="24480" y="86110"/>
                </a:lnTo>
                <a:lnTo>
                  <a:pt x="24480" y="86090"/>
                </a:lnTo>
                <a:lnTo>
                  <a:pt x="24460" y="86090"/>
                </a:lnTo>
                <a:lnTo>
                  <a:pt x="24460" y="86080"/>
                </a:lnTo>
                <a:lnTo>
                  <a:pt x="24450" y="86080"/>
                </a:lnTo>
                <a:lnTo>
                  <a:pt x="24450" y="86060"/>
                </a:lnTo>
                <a:lnTo>
                  <a:pt x="24460" y="86060"/>
                </a:lnTo>
                <a:lnTo>
                  <a:pt x="24460" y="86040"/>
                </a:lnTo>
                <a:lnTo>
                  <a:pt x="24420" y="86040"/>
                </a:lnTo>
                <a:lnTo>
                  <a:pt x="24420" y="86020"/>
                </a:lnTo>
                <a:lnTo>
                  <a:pt x="24410" y="86020"/>
                </a:lnTo>
                <a:lnTo>
                  <a:pt x="24410" y="86010"/>
                </a:lnTo>
                <a:lnTo>
                  <a:pt x="24390" y="86010"/>
                </a:lnTo>
                <a:lnTo>
                  <a:pt x="24390" y="85980"/>
                </a:lnTo>
                <a:lnTo>
                  <a:pt x="24360" y="85980"/>
                </a:lnTo>
                <a:lnTo>
                  <a:pt x="24360" y="85960"/>
                </a:lnTo>
                <a:lnTo>
                  <a:pt x="24380" y="85960"/>
                </a:lnTo>
                <a:lnTo>
                  <a:pt x="24380" y="85930"/>
                </a:lnTo>
                <a:lnTo>
                  <a:pt x="24410" y="85930"/>
                </a:lnTo>
                <a:lnTo>
                  <a:pt x="24410" y="85920"/>
                </a:lnTo>
                <a:lnTo>
                  <a:pt x="24440" y="85920"/>
                </a:lnTo>
                <a:lnTo>
                  <a:pt x="24440" y="85900"/>
                </a:lnTo>
                <a:lnTo>
                  <a:pt x="24450" y="85900"/>
                </a:lnTo>
                <a:lnTo>
                  <a:pt x="24450" y="85890"/>
                </a:lnTo>
                <a:lnTo>
                  <a:pt x="24440" y="85890"/>
                </a:lnTo>
                <a:lnTo>
                  <a:pt x="24440" y="85860"/>
                </a:lnTo>
                <a:lnTo>
                  <a:pt x="24420" y="85860"/>
                </a:lnTo>
                <a:lnTo>
                  <a:pt x="24420" y="85840"/>
                </a:lnTo>
                <a:lnTo>
                  <a:pt x="24410" y="85840"/>
                </a:lnTo>
                <a:lnTo>
                  <a:pt x="24410" y="85830"/>
                </a:lnTo>
                <a:lnTo>
                  <a:pt x="24390" y="85830"/>
                </a:lnTo>
                <a:lnTo>
                  <a:pt x="24390" y="85840"/>
                </a:lnTo>
                <a:lnTo>
                  <a:pt x="24380" y="85840"/>
                </a:lnTo>
                <a:lnTo>
                  <a:pt x="24380" y="85810"/>
                </a:lnTo>
                <a:lnTo>
                  <a:pt x="24350" y="85810"/>
                </a:lnTo>
                <a:lnTo>
                  <a:pt x="24350" y="85790"/>
                </a:lnTo>
                <a:lnTo>
                  <a:pt x="24360" y="85790"/>
                </a:lnTo>
                <a:lnTo>
                  <a:pt x="24360" y="85760"/>
                </a:lnTo>
                <a:lnTo>
                  <a:pt x="24380" y="85760"/>
                </a:lnTo>
                <a:lnTo>
                  <a:pt x="24380" y="85740"/>
                </a:lnTo>
                <a:lnTo>
                  <a:pt x="24350" y="85740"/>
                </a:lnTo>
                <a:lnTo>
                  <a:pt x="24350" y="85730"/>
                </a:lnTo>
                <a:lnTo>
                  <a:pt x="24330" y="85730"/>
                </a:lnTo>
                <a:lnTo>
                  <a:pt x="24330" y="85710"/>
                </a:lnTo>
                <a:lnTo>
                  <a:pt x="24360" y="85710"/>
                </a:lnTo>
                <a:lnTo>
                  <a:pt x="24360" y="85670"/>
                </a:lnTo>
                <a:lnTo>
                  <a:pt x="24380" y="85670"/>
                </a:lnTo>
                <a:lnTo>
                  <a:pt x="24380" y="85650"/>
                </a:lnTo>
                <a:lnTo>
                  <a:pt x="24390" y="85650"/>
                </a:lnTo>
                <a:lnTo>
                  <a:pt x="24390" y="85640"/>
                </a:lnTo>
                <a:lnTo>
                  <a:pt x="24410" y="85640"/>
                </a:lnTo>
                <a:lnTo>
                  <a:pt x="24410" y="85590"/>
                </a:lnTo>
                <a:lnTo>
                  <a:pt x="24420" y="85590"/>
                </a:lnTo>
                <a:lnTo>
                  <a:pt x="24420" y="85510"/>
                </a:lnTo>
                <a:lnTo>
                  <a:pt x="24410" y="85510"/>
                </a:lnTo>
                <a:lnTo>
                  <a:pt x="24410" y="85490"/>
                </a:lnTo>
                <a:lnTo>
                  <a:pt x="24390" y="85490"/>
                </a:lnTo>
                <a:lnTo>
                  <a:pt x="24390" y="85460"/>
                </a:lnTo>
                <a:lnTo>
                  <a:pt x="24380" y="85460"/>
                </a:lnTo>
                <a:lnTo>
                  <a:pt x="24380" y="85450"/>
                </a:lnTo>
                <a:lnTo>
                  <a:pt x="24360" y="85450"/>
                </a:lnTo>
                <a:lnTo>
                  <a:pt x="24360" y="85430"/>
                </a:lnTo>
                <a:lnTo>
                  <a:pt x="24320" y="85430"/>
                </a:lnTo>
                <a:lnTo>
                  <a:pt x="24320" y="85420"/>
                </a:lnTo>
                <a:lnTo>
                  <a:pt x="24290" y="85420"/>
                </a:lnTo>
                <a:lnTo>
                  <a:pt x="24290" y="85390"/>
                </a:lnTo>
                <a:lnTo>
                  <a:pt x="24270" y="85390"/>
                </a:lnTo>
                <a:lnTo>
                  <a:pt x="24270" y="85360"/>
                </a:lnTo>
                <a:lnTo>
                  <a:pt x="24260" y="85360"/>
                </a:lnTo>
                <a:lnTo>
                  <a:pt x="24260" y="85330"/>
                </a:lnTo>
                <a:lnTo>
                  <a:pt x="24240" y="85330"/>
                </a:lnTo>
                <a:lnTo>
                  <a:pt x="24240" y="85310"/>
                </a:lnTo>
                <a:lnTo>
                  <a:pt x="24230" y="85310"/>
                </a:lnTo>
                <a:lnTo>
                  <a:pt x="24230" y="85210"/>
                </a:lnTo>
                <a:lnTo>
                  <a:pt x="24210" y="85210"/>
                </a:lnTo>
                <a:lnTo>
                  <a:pt x="24210" y="85200"/>
                </a:lnTo>
                <a:lnTo>
                  <a:pt x="24190" y="85200"/>
                </a:lnTo>
                <a:lnTo>
                  <a:pt x="24190" y="85180"/>
                </a:lnTo>
                <a:lnTo>
                  <a:pt x="24110" y="85180"/>
                </a:lnTo>
                <a:lnTo>
                  <a:pt x="24110" y="85150"/>
                </a:lnTo>
                <a:lnTo>
                  <a:pt x="24100" y="85150"/>
                </a:lnTo>
                <a:lnTo>
                  <a:pt x="24100" y="85060"/>
                </a:lnTo>
                <a:lnTo>
                  <a:pt x="24080" y="85060"/>
                </a:lnTo>
                <a:lnTo>
                  <a:pt x="24080" y="85020"/>
                </a:lnTo>
                <a:lnTo>
                  <a:pt x="24040" y="85020"/>
                </a:lnTo>
                <a:lnTo>
                  <a:pt x="24040" y="85010"/>
                </a:lnTo>
                <a:lnTo>
                  <a:pt x="24020" y="85010"/>
                </a:lnTo>
                <a:lnTo>
                  <a:pt x="24020" y="84980"/>
                </a:lnTo>
                <a:lnTo>
                  <a:pt x="24010" y="84980"/>
                </a:lnTo>
                <a:lnTo>
                  <a:pt x="24010" y="84960"/>
                </a:lnTo>
                <a:lnTo>
                  <a:pt x="24020" y="84960"/>
                </a:lnTo>
                <a:lnTo>
                  <a:pt x="24020" y="84930"/>
                </a:lnTo>
                <a:lnTo>
                  <a:pt x="23980" y="84930"/>
                </a:lnTo>
                <a:lnTo>
                  <a:pt x="23980" y="84920"/>
                </a:lnTo>
                <a:lnTo>
                  <a:pt x="23950" y="84920"/>
                </a:lnTo>
                <a:lnTo>
                  <a:pt x="23950" y="84900"/>
                </a:lnTo>
                <a:lnTo>
                  <a:pt x="23940" y="84900"/>
                </a:lnTo>
                <a:lnTo>
                  <a:pt x="23940" y="84890"/>
                </a:lnTo>
                <a:lnTo>
                  <a:pt x="23920" y="84890"/>
                </a:lnTo>
                <a:lnTo>
                  <a:pt x="23920" y="84870"/>
                </a:lnTo>
                <a:lnTo>
                  <a:pt x="23910" y="84870"/>
                </a:lnTo>
                <a:lnTo>
                  <a:pt x="23910" y="84860"/>
                </a:lnTo>
                <a:lnTo>
                  <a:pt x="23890" y="84860"/>
                </a:lnTo>
                <a:lnTo>
                  <a:pt x="23890" y="84840"/>
                </a:lnTo>
                <a:lnTo>
                  <a:pt x="23880" y="84840"/>
                </a:lnTo>
                <a:lnTo>
                  <a:pt x="23880" y="84800"/>
                </a:lnTo>
                <a:lnTo>
                  <a:pt x="23860" y="84800"/>
                </a:lnTo>
                <a:lnTo>
                  <a:pt x="23860" y="84780"/>
                </a:lnTo>
                <a:lnTo>
                  <a:pt x="23880" y="84780"/>
                </a:lnTo>
                <a:lnTo>
                  <a:pt x="23880" y="84770"/>
                </a:lnTo>
                <a:lnTo>
                  <a:pt x="23860" y="84770"/>
                </a:lnTo>
                <a:lnTo>
                  <a:pt x="23860" y="84750"/>
                </a:lnTo>
                <a:lnTo>
                  <a:pt x="23880" y="84750"/>
                </a:lnTo>
                <a:lnTo>
                  <a:pt x="23880" y="84740"/>
                </a:lnTo>
                <a:lnTo>
                  <a:pt x="23890" y="84740"/>
                </a:lnTo>
                <a:lnTo>
                  <a:pt x="23890" y="84670"/>
                </a:lnTo>
                <a:lnTo>
                  <a:pt x="23910" y="84670"/>
                </a:lnTo>
                <a:lnTo>
                  <a:pt x="23910" y="84530"/>
                </a:lnTo>
                <a:lnTo>
                  <a:pt x="23890" y="84530"/>
                </a:lnTo>
                <a:lnTo>
                  <a:pt x="23890" y="84520"/>
                </a:lnTo>
                <a:lnTo>
                  <a:pt x="23880" y="84520"/>
                </a:lnTo>
                <a:lnTo>
                  <a:pt x="23880" y="84400"/>
                </a:lnTo>
                <a:lnTo>
                  <a:pt x="23860" y="84400"/>
                </a:lnTo>
                <a:lnTo>
                  <a:pt x="23860" y="84390"/>
                </a:lnTo>
                <a:lnTo>
                  <a:pt x="23850" y="84390"/>
                </a:lnTo>
                <a:lnTo>
                  <a:pt x="23850" y="84360"/>
                </a:lnTo>
                <a:lnTo>
                  <a:pt x="23830" y="84360"/>
                </a:lnTo>
                <a:lnTo>
                  <a:pt x="23830" y="84310"/>
                </a:lnTo>
                <a:lnTo>
                  <a:pt x="23800" y="84310"/>
                </a:lnTo>
                <a:lnTo>
                  <a:pt x="23800" y="84270"/>
                </a:lnTo>
                <a:lnTo>
                  <a:pt x="23790" y="84270"/>
                </a:lnTo>
                <a:lnTo>
                  <a:pt x="23790" y="84250"/>
                </a:lnTo>
                <a:lnTo>
                  <a:pt x="23740" y="84250"/>
                </a:lnTo>
                <a:lnTo>
                  <a:pt x="23740" y="84240"/>
                </a:lnTo>
                <a:lnTo>
                  <a:pt x="23730" y="84240"/>
                </a:lnTo>
                <a:lnTo>
                  <a:pt x="23730" y="84250"/>
                </a:lnTo>
                <a:lnTo>
                  <a:pt x="23710" y="84250"/>
                </a:lnTo>
                <a:lnTo>
                  <a:pt x="23710" y="84270"/>
                </a:lnTo>
                <a:lnTo>
                  <a:pt x="23700" y="84270"/>
                </a:lnTo>
                <a:lnTo>
                  <a:pt x="23700" y="84280"/>
                </a:lnTo>
                <a:lnTo>
                  <a:pt x="23680" y="84280"/>
                </a:lnTo>
                <a:lnTo>
                  <a:pt x="23680" y="84300"/>
                </a:lnTo>
                <a:lnTo>
                  <a:pt x="23670" y="84300"/>
                </a:lnTo>
                <a:lnTo>
                  <a:pt x="23670" y="84310"/>
                </a:lnTo>
                <a:lnTo>
                  <a:pt x="23660" y="84310"/>
                </a:lnTo>
                <a:lnTo>
                  <a:pt x="23660" y="84330"/>
                </a:lnTo>
                <a:lnTo>
                  <a:pt x="23630" y="84330"/>
                </a:lnTo>
                <a:lnTo>
                  <a:pt x="23630" y="84340"/>
                </a:lnTo>
                <a:lnTo>
                  <a:pt x="23600" y="84340"/>
                </a:lnTo>
                <a:lnTo>
                  <a:pt x="23600" y="84330"/>
                </a:lnTo>
                <a:lnTo>
                  <a:pt x="23570" y="84330"/>
                </a:lnTo>
                <a:lnTo>
                  <a:pt x="23570" y="84270"/>
                </a:lnTo>
                <a:lnTo>
                  <a:pt x="23580" y="84270"/>
                </a:lnTo>
                <a:lnTo>
                  <a:pt x="23580" y="84250"/>
                </a:lnTo>
                <a:lnTo>
                  <a:pt x="23600" y="84250"/>
                </a:lnTo>
                <a:lnTo>
                  <a:pt x="23600" y="84240"/>
                </a:lnTo>
                <a:lnTo>
                  <a:pt x="23610" y="84240"/>
                </a:lnTo>
                <a:lnTo>
                  <a:pt x="23610" y="84230"/>
                </a:lnTo>
                <a:lnTo>
                  <a:pt x="23630" y="84230"/>
                </a:lnTo>
                <a:lnTo>
                  <a:pt x="23630" y="84210"/>
                </a:lnTo>
                <a:lnTo>
                  <a:pt x="23640" y="84210"/>
                </a:lnTo>
                <a:lnTo>
                  <a:pt x="23640" y="84200"/>
                </a:lnTo>
                <a:lnTo>
                  <a:pt x="23670" y="84200"/>
                </a:lnTo>
                <a:lnTo>
                  <a:pt x="23670" y="84180"/>
                </a:lnTo>
                <a:lnTo>
                  <a:pt x="23680" y="84180"/>
                </a:lnTo>
                <a:lnTo>
                  <a:pt x="23680" y="84170"/>
                </a:lnTo>
                <a:lnTo>
                  <a:pt x="23700" y="84170"/>
                </a:lnTo>
                <a:lnTo>
                  <a:pt x="23700" y="84120"/>
                </a:lnTo>
                <a:lnTo>
                  <a:pt x="23710" y="84120"/>
                </a:lnTo>
                <a:lnTo>
                  <a:pt x="23710" y="84110"/>
                </a:lnTo>
                <a:lnTo>
                  <a:pt x="23730" y="84110"/>
                </a:lnTo>
                <a:lnTo>
                  <a:pt x="23730" y="84120"/>
                </a:lnTo>
                <a:lnTo>
                  <a:pt x="23760" y="84120"/>
                </a:lnTo>
                <a:lnTo>
                  <a:pt x="23760" y="84140"/>
                </a:lnTo>
                <a:lnTo>
                  <a:pt x="23790" y="84140"/>
                </a:lnTo>
                <a:lnTo>
                  <a:pt x="23790" y="84120"/>
                </a:lnTo>
                <a:lnTo>
                  <a:pt x="23800" y="84120"/>
                </a:lnTo>
                <a:lnTo>
                  <a:pt x="23800" y="84030"/>
                </a:lnTo>
                <a:lnTo>
                  <a:pt x="23790" y="84030"/>
                </a:lnTo>
                <a:lnTo>
                  <a:pt x="23790" y="83960"/>
                </a:lnTo>
                <a:lnTo>
                  <a:pt x="23760" y="83960"/>
                </a:lnTo>
                <a:lnTo>
                  <a:pt x="23760" y="83900"/>
                </a:lnTo>
                <a:lnTo>
                  <a:pt x="23740" y="83900"/>
                </a:lnTo>
                <a:lnTo>
                  <a:pt x="23740" y="83890"/>
                </a:lnTo>
                <a:lnTo>
                  <a:pt x="23730" y="83890"/>
                </a:lnTo>
                <a:lnTo>
                  <a:pt x="23730" y="83860"/>
                </a:lnTo>
                <a:lnTo>
                  <a:pt x="23710" y="83860"/>
                </a:lnTo>
                <a:lnTo>
                  <a:pt x="23710" y="83840"/>
                </a:lnTo>
                <a:lnTo>
                  <a:pt x="23730" y="83840"/>
                </a:lnTo>
                <a:lnTo>
                  <a:pt x="23730" y="83830"/>
                </a:lnTo>
                <a:lnTo>
                  <a:pt x="23790" y="83830"/>
                </a:lnTo>
                <a:lnTo>
                  <a:pt x="23790" y="83810"/>
                </a:lnTo>
                <a:lnTo>
                  <a:pt x="23800" y="83810"/>
                </a:lnTo>
                <a:lnTo>
                  <a:pt x="23800" y="83800"/>
                </a:lnTo>
                <a:lnTo>
                  <a:pt x="23820" y="83800"/>
                </a:lnTo>
                <a:lnTo>
                  <a:pt x="23820" y="83770"/>
                </a:lnTo>
                <a:lnTo>
                  <a:pt x="23800" y="83770"/>
                </a:lnTo>
                <a:lnTo>
                  <a:pt x="23800" y="83720"/>
                </a:lnTo>
                <a:lnTo>
                  <a:pt x="23830" y="83720"/>
                </a:lnTo>
                <a:lnTo>
                  <a:pt x="23830" y="83710"/>
                </a:lnTo>
                <a:lnTo>
                  <a:pt x="23820" y="83710"/>
                </a:lnTo>
                <a:lnTo>
                  <a:pt x="23820" y="83680"/>
                </a:lnTo>
                <a:lnTo>
                  <a:pt x="23800" y="83680"/>
                </a:lnTo>
                <a:lnTo>
                  <a:pt x="23800" y="83670"/>
                </a:lnTo>
                <a:lnTo>
                  <a:pt x="23790" y="83670"/>
                </a:lnTo>
                <a:lnTo>
                  <a:pt x="23790" y="83640"/>
                </a:lnTo>
                <a:lnTo>
                  <a:pt x="23760" y="83640"/>
                </a:lnTo>
                <a:lnTo>
                  <a:pt x="23760" y="83620"/>
                </a:lnTo>
                <a:lnTo>
                  <a:pt x="23740" y="83620"/>
                </a:lnTo>
                <a:lnTo>
                  <a:pt x="23740" y="83610"/>
                </a:lnTo>
                <a:lnTo>
                  <a:pt x="23730" y="83610"/>
                </a:lnTo>
                <a:lnTo>
                  <a:pt x="23730" y="83590"/>
                </a:lnTo>
                <a:lnTo>
                  <a:pt x="23710" y="83590"/>
                </a:lnTo>
                <a:lnTo>
                  <a:pt x="23710" y="83500"/>
                </a:lnTo>
                <a:lnTo>
                  <a:pt x="23700" y="83500"/>
                </a:lnTo>
                <a:lnTo>
                  <a:pt x="23700" y="83490"/>
                </a:lnTo>
                <a:lnTo>
                  <a:pt x="23680" y="83490"/>
                </a:lnTo>
                <a:lnTo>
                  <a:pt x="23680" y="83470"/>
                </a:lnTo>
                <a:lnTo>
                  <a:pt x="23670" y="83470"/>
                </a:lnTo>
                <a:lnTo>
                  <a:pt x="23670" y="83460"/>
                </a:lnTo>
                <a:lnTo>
                  <a:pt x="23660" y="83460"/>
                </a:lnTo>
                <a:lnTo>
                  <a:pt x="23660" y="83430"/>
                </a:lnTo>
                <a:lnTo>
                  <a:pt x="23640" y="83430"/>
                </a:lnTo>
                <a:lnTo>
                  <a:pt x="23640" y="83390"/>
                </a:lnTo>
                <a:lnTo>
                  <a:pt x="23630" y="83390"/>
                </a:lnTo>
                <a:lnTo>
                  <a:pt x="23630" y="83310"/>
                </a:lnTo>
                <a:lnTo>
                  <a:pt x="23610" y="83310"/>
                </a:lnTo>
                <a:lnTo>
                  <a:pt x="23610" y="83240"/>
                </a:lnTo>
                <a:lnTo>
                  <a:pt x="23630" y="83240"/>
                </a:lnTo>
                <a:lnTo>
                  <a:pt x="23630" y="83220"/>
                </a:lnTo>
                <a:lnTo>
                  <a:pt x="23640" y="83220"/>
                </a:lnTo>
                <a:lnTo>
                  <a:pt x="23640" y="83210"/>
                </a:lnTo>
                <a:lnTo>
                  <a:pt x="23660" y="83210"/>
                </a:lnTo>
                <a:lnTo>
                  <a:pt x="23660" y="83190"/>
                </a:lnTo>
                <a:lnTo>
                  <a:pt x="23670" y="83190"/>
                </a:lnTo>
                <a:lnTo>
                  <a:pt x="23670" y="83180"/>
                </a:lnTo>
                <a:lnTo>
                  <a:pt x="23680" y="83180"/>
                </a:lnTo>
                <a:lnTo>
                  <a:pt x="23680" y="83120"/>
                </a:lnTo>
                <a:lnTo>
                  <a:pt x="23700" y="83120"/>
                </a:lnTo>
                <a:lnTo>
                  <a:pt x="23700" y="83110"/>
                </a:lnTo>
                <a:lnTo>
                  <a:pt x="23710" y="83110"/>
                </a:lnTo>
                <a:lnTo>
                  <a:pt x="23710" y="83060"/>
                </a:lnTo>
                <a:lnTo>
                  <a:pt x="23700" y="83060"/>
                </a:lnTo>
                <a:lnTo>
                  <a:pt x="23700" y="83050"/>
                </a:lnTo>
                <a:lnTo>
                  <a:pt x="23660" y="83050"/>
                </a:lnTo>
                <a:lnTo>
                  <a:pt x="23660" y="82990"/>
                </a:lnTo>
                <a:lnTo>
                  <a:pt x="23640" y="82990"/>
                </a:lnTo>
                <a:lnTo>
                  <a:pt x="23640" y="82940"/>
                </a:lnTo>
                <a:lnTo>
                  <a:pt x="23630" y="82940"/>
                </a:lnTo>
                <a:lnTo>
                  <a:pt x="23630" y="82930"/>
                </a:lnTo>
                <a:lnTo>
                  <a:pt x="23610" y="82930"/>
                </a:lnTo>
                <a:lnTo>
                  <a:pt x="23610" y="82900"/>
                </a:lnTo>
                <a:lnTo>
                  <a:pt x="23600" y="82900"/>
                </a:lnTo>
                <a:lnTo>
                  <a:pt x="23600" y="82890"/>
                </a:lnTo>
                <a:lnTo>
                  <a:pt x="23580" y="82890"/>
                </a:lnTo>
                <a:lnTo>
                  <a:pt x="23580" y="82870"/>
                </a:lnTo>
                <a:lnTo>
                  <a:pt x="23570" y="82870"/>
                </a:lnTo>
                <a:lnTo>
                  <a:pt x="23570" y="82860"/>
                </a:lnTo>
                <a:lnTo>
                  <a:pt x="23550" y="82860"/>
                </a:lnTo>
                <a:lnTo>
                  <a:pt x="23550" y="82840"/>
                </a:lnTo>
                <a:lnTo>
                  <a:pt x="23540" y="82840"/>
                </a:lnTo>
                <a:lnTo>
                  <a:pt x="23540" y="82830"/>
                </a:lnTo>
                <a:lnTo>
                  <a:pt x="23510" y="82830"/>
                </a:lnTo>
                <a:lnTo>
                  <a:pt x="23510" y="82800"/>
                </a:lnTo>
                <a:lnTo>
                  <a:pt x="23490" y="82800"/>
                </a:lnTo>
                <a:lnTo>
                  <a:pt x="23490" y="82780"/>
                </a:lnTo>
                <a:lnTo>
                  <a:pt x="23520" y="82780"/>
                </a:lnTo>
                <a:lnTo>
                  <a:pt x="23520" y="82750"/>
                </a:lnTo>
                <a:lnTo>
                  <a:pt x="23540" y="82750"/>
                </a:lnTo>
                <a:lnTo>
                  <a:pt x="23540" y="82770"/>
                </a:lnTo>
                <a:lnTo>
                  <a:pt x="23550" y="82770"/>
                </a:lnTo>
                <a:lnTo>
                  <a:pt x="23550" y="82750"/>
                </a:lnTo>
                <a:lnTo>
                  <a:pt x="23570" y="82750"/>
                </a:lnTo>
                <a:lnTo>
                  <a:pt x="23570" y="82740"/>
                </a:lnTo>
                <a:lnTo>
                  <a:pt x="23580" y="82740"/>
                </a:lnTo>
                <a:lnTo>
                  <a:pt x="23580" y="82720"/>
                </a:lnTo>
                <a:lnTo>
                  <a:pt x="23600" y="82720"/>
                </a:lnTo>
                <a:lnTo>
                  <a:pt x="23600" y="82710"/>
                </a:lnTo>
                <a:lnTo>
                  <a:pt x="23610" y="82710"/>
                </a:lnTo>
                <a:lnTo>
                  <a:pt x="23610" y="82690"/>
                </a:lnTo>
                <a:lnTo>
                  <a:pt x="23630" y="82690"/>
                </a:lnTo>
                <a:lnTo>
                  <a:pt x="23630" y="82680"/>
                </a:lnTo>
                <a:lnTo>
                  <a:pt x="23640" y="82680"/>
                </a:lnTo>
                <a:lnTo>
                  <a:pt x="23640" y="82650"/>
                </a:lnTo>
                <a:lnTo>
                  <a:pt x="23630" y="82650"/>
                </a:lnTo>
                <a:lnTo>
                  <a:pt x="23630" y="82640"/>
                </a:lnTo>
                <a:lnTo>
                  <a:pt x="23600" y="82640"/>
                </a:lnTo>
                <a:lnTo>
                  <a:pt x="23600" y="82610"/>
                </a:lnTo>
                <a:lnTo>
                  <a:pt x="23580" y="82610"/>
                </a:lnTo>
                <a:lnTo>
                  <a:pt x="23580" y="82590"/>
                </a:lnTo>
                <a:lnTo>
                  <a:pt x="23600" y="82590"/>
                </a:lnTo>
                <a:lnTo>
                  <a:pt x="23600" y="82560"/>
                </a:lnTo>
                <a:lnTo>
                  <a:pt x="23610" y="82560"/>
                </a:lnTo>
                <a:lnTo>
                  <a:pt x="23610" y="82500"/>
                </a:lnTo>
                <a:lnTo>
                  <a:pt x="23630" y="82500"/>
                </a:lnTo>
                <a:lnTo>
                  <a:pt x="23630" y="82470"/>
                </a:lnTo>
                <a:lnTo>
                  <a:pt x="23640" y="82470"/>
                </a:lnTo>
                <a:lnTo>
                  <a:pt x="23640" y="82460"/>
                </a:lnTo>
                <a:lnTo>
                  <a:pt x="23660" y="82460"/>
                </a:lnTo>
                <a:lnTo>
                  <a:pt x="23660" y="82440"/>
                </a:lnTo>
                <a:lnTo>
                  <a:pt x="23680" y="82440"/>
                </a:lnTo>
                <a:lnTo>
                  <a:pt x="23680" y="82430"/>
                </a:lnTo>
                <a:lnTo>
                  <a:pt x="23700" y="82430"/>
                </a:lnTo>
                <a:lnTo>
                  <a:pt x="23700" y="82440"/>
                </a:lnTo>
                <a:lnTo>
                  <a:pt x="23740" y="82440"/>
                </a:lnTo>
                <a:lnTo>
                  <a:pt x="23740" y="82360"/>
                </a:lnTo>
                <a:lnTo>
                  <a:pt x="23730" y="82360"/>
                </a:lnTo>
                <a:lnTo>
                  <a:pt x="23730" y="82330"/>
                </a:lnTo>
                <a:lnTo>
                  <a:pt x="23710" y="82330"/>
                </a:lnTo>
                <a:lnTo>
                  <a:pt x="23710" y="82300"/>
                </a:lnTo>
                <a:lnTo>
                  <a:pt x="23700" y="82300"/>
                </a:lnTo>
                <a:lnTo>
                  <a:pt x="23700" y="82280"/>
                </a:lnTo>
                <a:lnTo>
                  <a:pt x="23710" y="82280"/>
                </a:lnTo>
                <a:lnTo>
                  <a:pt x="23710" y="82270"/>
                </a:lnTo>
                <a:lnTo>
                  <a:pt x="23730" y="82270"/>
                </a:lnTo>
                <a:lnTo>
                  <a:pt x="23730" y="82280"/>
                </a:lnTo>
                <a:lnTo>
                  <a:pt x="23740" y="82280"/>
                </a:lnTo>
                <a:lnTo>
                  <a:pt x="23740" y="82220"/>
                </a:lnTo>
                <a:lnTo>
                  <a:pt x="23730" y="82220"/>
                </a:lnTo>
                <a:lnTo>
                  <a:pt x="23730" y="82180"/>
                </a:lnTo>
                <a:lnTo>
                  <a:pt x="23740" y="82180"/>
                </a:lnTo>
                <a:lnTo>
                  <a:pt x="23740" y="82160"/>
                </a:lnTo>
                <a:lnTo>
                  <a:pt x="23710" y="82160"/>
                </a:lnTo>
                <a:lnTo>
                  <a:pt x="23710" y="82150"/>
                </a:lnTo>
                <a:lnTo>
                  <a:pt x="23700" y="82150"/>
                </a:lnTo>
                <a:lnTo>
                  <a:pt x="23700" y="82120"/>
                </a:lnTo>
                <a:lnTo>
                  <a:pt x="23670" y="82120"/>
                </a:lnTo>
                <a:lnTo>
                  <a:pt x="23670" y="82110"/>
                </a:lnTo>
                <a:lnTo>
                  <a:pt x="23630" y="82110"/>
                </a:lnTo>
                <a:lnTo>
                  <a:pt x="23630" y="82090"/>
                </a:lnTo>
                <a:lnTo>
                  <a:pt x="23610" y="82090"/>
                </a:lnTo>
                <a:lnTo>
                  <a:pt x="23610" y="82080"/>
                </a:lnTo>
                <a:lnTo>
                  <a:pt x="23630" y="82080"/>
                </a:lnTo>
                <a:lnTo>
                  <a:pt x="23630" y="82060"/>
                </a:lnTo>
                <a:lnTo>
                  <a:pt x="23640" y="82060"/>
                </a:lnTo>
                <a:lnTo>
                  <a:pt x="23640" y="82020"/>
                </a:lnTo>
                <a:lnTo>
                  <a:pt x="23610" y="82020"/>
                </a:lnTo>
                <a:lnTo>
                  <a:pt x="23610" y="82000"/>
                </a:lnTo>
                <a:lnTo>
                  <a:pt x="23520" y="82000"/>
                </a:lnTo>
                <a:lnTo>
                  <a:pt x="23520" y="81930"/>
                </a:lnTo>
                <a:lnTo>
                  <a:pt x="23540" y="81930"/>
                </a:lnTo>
                <a:lnTo>
                  <a:pt x="23540" y="81910"/>
                </a:lnTo>
                <a:lnTo>
                  <a:pt x="23570" y="81910"/>
                </a:lnTo>
                <a:lnTo>
                  <a:pt x="23570" y="81880"/>
                </a:lnTo>
                <a:lnTo>
                  <a:pt x="23580" y="81880"/>
                </a:lnTo>
                <a:lnTo>
                  <a:pt x="23580" y="81870"/>
                </a:lnTo>
                <a:lnTo>
                  <a:pt x="23550" y="81870"/>
                </a:lnTo>
                <a:lnTo>
                  <a:pt x="23550" y="81860"/>
                </a:lnTo>
                <a:lnTo>
                  <a:pt x="23510" y="81860"/>
                </a:lnTo>
                <a:lnTo>
                  <a:pt x="23510" y="81840"/>
                </a:lnTo>
                <a:lnTo>
                  <a:pt x="23490" y="81840"/>
                </a:lnTo>
                <a:lnTo>
                  <a:pt x="23490" y="81860"/>
                </a:lnTo>
                <a:lnTo>
                  <a:pt x="23480" y="81860"/>
                </a:lnTo>
                <a:lnTo>
                  <a:pt x="23480" y="81870"/>
                </a:lnTo>
                <a:lnTo>
                  <a:pt x="23450" y="81870"/>
                </a:lnTo>
                <a:lnTo>
                  <a:pt x="23450" y="81860"/>
                </a:lnTo>
                <a:lnTo>
                  <a:pt x="23430" y="81860"/>
                </a:lnTo>
                <a:lnTo>
                  <a:pt x="23430" y="81810"/>
                </a:lnTo>
                <a:lnTo>
                  <a:pt x="23450" y="81810"/>
                </a:lnTo>
                <a:lnTo>
                  <a:pt x="23450" y="81800"/>
                </a:lnTo>
                <a:lnTo>
                  <a:pt x="23480" y="81800"/>
                </a:lnTo>
                <a:lnTo>
                  <a:pt x="23480" y="81810"/>
                </a:lnTo>
                <a:lnTo>
                  <a:pt x="23510" y="81810"/>
                </a:lnTo>
                <a:lnTo>
                  <a:pt x="23510" y="81800"/>
                </a:lnTo>
                <a:lnTo>
                  <a:pt x="23540" y="81800"/>
                </a:lnTo>
                <a:lnTo>
                  <a:pt x="23540" y="81780"/>
                </a:lnTo>
                <a:lnTo>
                  <a:pt x="23550" y="81780"/>
                </a:lnTo>
                <a:lnTo>
                  <a:pt x="23550" y="81770"/>
                </a:lnTo>
                <a:lnTo>
                  <a:pt x="23570" y="81770"/>
                </a:lnTo>
                <a:lnTo>
                  <a:pt x="23570" y="81750"/>
                </a:lnTo>
                <a:lnTo>
                  <a:pt x="23580" y="81750"/>
                </a:lnTo>
                <a:lnTo>
                  <a:pt x="23580" y="81690"/>
                </a:lnTo>
                <a:lnTo>
                  <a:pt x="23570" y="81690"/>
                </a:lnTo>
                <a:lnTo>
                  <a:pt x="23570" y="81560"/>
                </a:lnTo>
                <a:lnTo>
                  <a:pt x="23580" y="81560"/>
                </a:lnTo>
                <a:lnTo>
                  <a:pt x="23580" y="81530"/>
                </a:lnTo>
                <a:lnTo>
                  <a:pt x="23600" y="81530"/>
                </a:lnTo>
                <a:lnTo>
                  <a:pt x="23600" y="81500"/>
                </a:lnTo>
                <a:lnTo>
                  <a:pt x="23610" y="81500"/>
                </a:lnTo>
                <a:lnTo>
                  <a:pt x="23610" y="81490"/>
                </a:lnTo>
                <a:lnTo>
                  <a:pt x="23630" y="81490"/>
                </a:lnTo>
                <a:lnTo>
                  <a:pt x="23630" y="81470"/>
                </a:lnTo>
                <a:lnTo>
                  <a:pt x="23640" y="81470"/>
                </a:lnTo>
                <a:lnTo>
                  <a:pt x="23640" y="81460"/>
                </a:lnTo>
                <a:lnTo>
                  <a:pt x="23660" y="81460"/>
                </a:lnTo>
                <a:lnTo>
                  <a:pt x="23660" y="81440"/>
                </a:lnTo>
                <a:lnTo>
                  <a:pt x="23670" y="81440"/>
                </a:lnTo>
                <a:lnTo>
                  <a:pt x="23670" y="81430"/>
                </a:lnTo>
                <a:lnTo>
                  <a:pt x="23680" y="81430"/>
                </a:lnTo>
                <a:lnTo>
                  <a:pt x="23680" y="81410"/>
                </a:lnTo>
                <a:lnTo>
                  <a:pt x="23700" y="81410"/>
                </a:lnTo>
                <a:lnTo>
                  <a:pt x="23700" y="81400"/>
                </a:lnTo>
                <a:lnTo>
                  <a:pt x="23710" y="81400"/>
                </a:lnTo>
                <a:lnTo>
                  <a:pt x="23710" y="81180"/>
                </a:lnTo>
                <a:lnTo>
                  <a:pt x="23730" y="81180"/>
                </a:lnTo>
                <a:lnTo>
                  <a:pt x="23730" y="81130"/>
                </a:lnTo>
                <a:lnTo>
                  <a:pt x="23740" y="81130"/>
                </a:lnTo>
                <a:lnTo>
                  <a:pt x="23740" y="81080"/>
                </a:lnTo>
                <a:lnTo>
                  <a:pt x="23760" y="81080"/>
                </a:lnTo>
                <a:lnTo>
                  <a:pt x="23760" y="81060"/>
                </a:lnTo>
                <a:lnTo>
                  <a:pt x="23770" y="81060"/>
                </a:lnTo>
                <a:lnTo>
                  <a:pt x="23770" y="81000"/>
                </a:lnTo>
                <a:lnTo>
                  <a:pt x="23790" y="81000"/>
                </a:lnTo>
                <a:lnTo>
                  <a:pt x="23790" y="80940"/>
                </a:lnTo>
                <a:lnTo>
                  <a:pt x="23770" y="80940"/>
                </a:lnTo>
                <a:lnTo>
                  <a:pt x="23770" y="80800"/>
                </a:lnTo>
                <a:lnTo>
                  <a:pt x="23790" y="80800"/>
                </a:lnTo>
                <a:lnTo>
                  <a:pt x="23790" y="80770"/>
                </a:lnTo>
                <a:lnTo>
                  <a:pt x="23800" y="80770"/>
                </a:lnTo>
                <a:lnTo>
                  <a:pt x="23800" y="80740"/>
                </a:lnTo>
                <a:lnTo>
                  <a:pt x="23820" y="80740"/>
                </a:lnTo>
                <a:lnTo>
                  <a:pt x="23820" y="80710"/>
                </a:lnTo>
                <a:lnTo>
                  <a:pt x="23830" y="80710"/>
                </a:lnTo>
                <a:lnTo>
                  <a:pt x="23830" y="80680"/>
                </a:lnTo>
                <a:lnTo>
                  <a:pt x="23850" y="80680"/>
                </a:lnTo>
                <a:lnTo>
                  <a:pt x="23850" y="80650"/>
                </a:lnTo>
                <a:lnTo>
                  <a:pt x="23860" y="80650"/>
                </a:lnTo>
                <a:lnTo>
                  <a:pt x="23860" y="80620"/>
                </a:lnTo>
                <a:lnTo>
                  <a:pt x="23880" y="80620"/>
                </a:lnTo>
                <a:lnTo>
                  <a:pt x="23880" y="80590"/>
                </a:lnTo>
                <a:lnTo>
                  <a:pt x="23890" y="80590"/>
                </a:lnTo>
                <a:lnTo>
                  <a:pt x="23890" y="80580"/>
                </a:lnTo>
                <a:lnTo>
                  <a:pt x="23910" y="80580"/>
                </a:lnTo>
                <a:lnTo>
                  <a:pt x="23910" y="80550"/>
                </a:lnTo>
                <a:lnTo>
                  <a:pt x="23920" y="80550"/>
                </a:lnTo>
                <a:lnTo>
                  <a:pt x="23920" y="80530"/>
                </a:lnTo>
                <a:lnTo>
                  <a:pt x="23940" y="80530"/>
                </a:lnTo>
                <a:lnTo>
                  <a:pt x="23940" y="80520"/>
                </a:lnTo>
                <a:lnTo>
                  <a:pt x="23950" y="80520"/>
                </a:lnTo>
                <a:lnTo>
                  <a:pt x="23950" y="80500"/>
                </a:lnTo>
                <a:lnTo>
                  <a:pt x="23960" y="80500"/>
                </a:lnTo>
                <a:lnTo>
                  <a:pt x="23960" y="80470"/>
                </a:lnTo>
                <a:lnTo>
                  <a:pt x="23980" y="80470"/>
                </a:lnTo>
                <a:lnTo>
                  <a:pt x="23980" y="80460"/>
                </a:lnTo>
                <a:lnTo>
                  <a:pt x="23990" y="80460"/>
                </a:lnTo>
                <a:lnTo>
                  <a:pt x="23990" y="80440"/>
                </a:lnTo>
                <a:lnTo>
                  <a:pt x="24010" y="80440"/>
                </a:lnTo>
                <a:lnTo>
                  <a:pt x="24010" y="80430"/>
                </a:lnTo>
                <a:lnTo>
                  <a:pt x="24040" y="80430"/>
                </a:lnTo>
                <a:lnTo>
                  <a:pt x="24040" y="80410"/>
                </a:lnTo>
                <a:lnTo>
                  <a:pt x="24050" y="80410"/>
                </a:lnTo>
                <a:lnTo>
                  <a:pt x="24050" y="80400"/>
                </a:lnTo>
                <a:lnTo>
                  <a:pt x="24070" y="80400"/>
                </a:lnTo>
                <a:lnTo>
                  <a:pt x="24070" y="80380"/>
                </a:lnTo>
                <a:lnTo>
                  <a:pt x="24080" y="80380"/>
                </a:lnTo>
                <a:lnTo>
                  <a:pt x="24080" y="80370"/>
                </a:lnTo>
                <a:lnTo>
                  <a:pt x="24100" y="80370"/>
                </a:lnTo>
                <a:lnTo>
                  <a:pt x="24100" y="80350"/>
                </a:lnTo>
                <a:lnTo>
                  <a:pt x="24130" y="80350"/>
                </a:lnTo>
                <a:lnTo>
                  <a:pt x="24130" y="80340"/>
                </a:lnTo>
                <a:lnTo>
                  <a:pt x="24140" y="80340"/>
                </a:lnTo>
                <a:lnTo>
                  <a:pt x="24140" y="80320"/>
                </a:lnTo>
                <a:lnTo>
                  <a:pt x="24160" y="80320"/>
                </a:lnTo>
                <a:lnTo>
                  <a:pt x="24160" y="80310"/>
                </a:lnTo>
                <a:lnTo>
                  <a:pt x="24170" y="80310"/>
                </a:lnTo>
                <a:lnTo>
                  <a:pt x="24170" y="80300"/>
                </a:lnTo>
                <a:lnTo>
                  <a:pt x="24200" y="80300"/>
                </a:lnTo>
                <a:lnTo>
                  <a:pt x="24200" y="80280"/>
                </a:lnTo>
                <a:lnTo>
                  <a:pt x="24240" y="80280"/>
                </a:lnTo>
                <a:lnTo>
                  <a:pt x="24240" y="80300"/>
                </a:lnTo>
                <a:lnTo>
                  <a:pt x="24260" y="80300"/>
                </a:lnTo>
                <a:lnTo>
                  <a:pt x="24260" y="80310"/>
                </a:lnTo>
                <a:lnTo>
                  <a:pt x="24300" y="80310"/>
                </a:lnTo>
                <a:lnTo>
                  <a:pt x="24300" y="80320"/>
                </a:lnTo>
                <a:lnTo>
                  <a:pt x="24360" y="80320"/>
                </a:lnTo>
                <a:lnTo>
                  <a:pt x="24360" y="80340"/>
                </a:lnTo>
                <a:lnTo>
                  <a:pt x="24420" y="80340"/>
                </a:lnTo>
                <a:lnTo>
                  <a:pt x="24420" y="80320"/>
                </a:lnTo>
                <a:lnTo>
                  <a:pt x="24440" y="80320"/>
                </a:lnTo>
                <a:lnTo>
                  <a:pt x="24440" y="80310"/>
                </a:lnTo>
                <a:lnTo>
                  <a:pt x="24490" y="80310"/>
                </a:lnTo>
                <a:lnTo>
                  <a:pt x="24490" y="80280"/>
                </a:lnTo>
                <a:lnTo>
                  <a:pt x="24520" y="80280"/>
                </a:lnTo>
                <a:lnTo>
                  <a:pt x="24520" y="80250"/>
                </a:lnTo>
                <a:lnTo>
                  <a:pt x="24540" y="80250"/>
                </a:lnTo>
                <a:lnTo>
                  <a:pt x="24540" y="80220"/>
                </a:lnTo>
                <a:lnTo>
                  <a:pt x="24550" y="80220"/>
                </a:lnTo>
                <a:lnTo>
                  <a:pt x="24550" y="80190"/>
                </a:lnTo>
                <a:lnTo>
                  <a:pt x="24570" y="80190"/>
                </a:lnTo>
                <a:lnTo>
                  <a:pt x="24570" y="80150"/>
                </a:lnTo>
                <a:lnTo>
                  <a:pt x="24580" y="80150"/>
                </a:lnTo>
                <a:lnTo>
                  <a:pt x="24580" y="80130"/>
                </a:lnTo>
                <a:lnTo>
                  <a:pt x="24600" y="80130"/>
                </a:lnTo>
                <a:lnTo>
                  <a:pt x="24600" y="80050"/>
                </a:lnTo>
                <a:lnTo>
                  <a:pt x="24610" y="80050"/>
                </a:lnTo>
                <a:lnTo>
                  <a:pt x="24610" y="80000"/>
                </a:lnTo>
                <a:lnTo>
                  <a:pt x="24630" y="80000"/>
                </a:lnTo>
                <a:lnTo>
                  <a:pt x="24630" y="79970"/>
                </a:lnTo>
                <a:lnTo>
                  <a:pt x="24610" y="79970"/>
                </a:lnTo>
                <a:lnTo>
                  <a:pt x="24610" y="79960"/>
                </a:lnTo>
                <a:lnTo>
                  <a:pt x="24630" y="79960"/>
                </a:lnTo>
                <a:lnTo>
                  <a:pt x="24630" y="79940"/>
                </a:lnTo>
                <a:lnTo>
                  <a:pt x="24640" y="79940"/>
                </a:lnTo>
                <a:lnTo>
                  <a:pt x="24640" y="79900"/>
                </a:lnTo>
                <a:lnTo>
                  <a:pt x="24660" y="79900"/>
                </a:lnTo>
                <a:lnTo>
                  <a:pt x="24660" y="79880"/>
                </a:lnTo>
                <a:lnTo>
                  <a:pt x="24640" y="79880"/>
                </a:lnTo>
                <a:lnTo>
                  <a:pt x="24640" y="79870"/>
                </a:lnTo>
                <a:lnTo>
                  <a:pt x="24660" y="79870"/>
                </a:lnTo>
                <a:lnTo>
                  <a:pt x="24660" y="79820"/>
                </a:lnTo>
                <a:lnTo>
                  <a:pt x="24670" y="79820"/>
                </a:lnTo>
                <a:lnTo>
                  <a:pt x="24670" y="79800"/>
                </a:lnTo>
                <a:lnTo>
                  <a:pt x="24660" y="79800"/>
                </a:lnTo>
                <a:lnTo>
                  <a:pt x="24660" y="79780"/>
                </a:lnTo>
                <a:lnTo>
                  <a:pt x="24670" y="79780"/>
                </a:lnTo>
                <a:lnTo>
                  <a:pt x="24670" y="79770"/>
                </a:lnTo>
                <a:lnTo>
                  <a:pt x="24700" y="79770"/>
                </a:lnTo>
                <a:lnTo>
                  <a:pt x="24700" y="79720"/>
                </a:lnTo>
                <a:lnTo>
                  <a:pt x="24690" y="79720"/>
                </a:lnTo>
                <a:lnTo>
                  <a:pt x="24690" y="79710"/>
                </a:lnTo>
                <a:lnTo>
                  <a:pt x="24670" y="79710"/>
                </a:lnTo>
                <a:lnTo>
                  <a:pt x="24670" y="79650"/>
                </a:lnTo>
                <a:lnTo>
                  <a:pt x="24690" y="79650"/>
                </a:lnTo>
                <a:lnTo>
                  <a:pt x="24690" y="79620"/>
                </a:lnTo>
                <a:lnTo>
                  <a:pt x="24700" y="79620"/>
                </a:lnTo>
                <a:lnTo>
                  <a:pt x="24700" y="79600"/>
                </a:lnTo>
                <a:lnTo>
                  <a:pt x="24720" y="79600"/>
                </a:lnTo>
                <a:lnTo>
                  <a:pt x="24720" y="79590"/>
                </a:lnTo>
                <a:lnTo>
                  <a:pt x="24740" y="79590"/>
                </a:lnTo>
                <a:lnTo>
                  <a:pt x="24740" y="79570"/>
                </a:lnTo>
                <a:lnTo>
                  <a:pt x="24760" y="79570"/>
                </a:lnTo>
                <a:lnTo>
                  <a:pt x="24760" y="79520"/>
                </a:lnTo>
                <a:lnTo>
                  <a:pt x="24770" y="79520"/>
                </a:lnTo>
                <a:lnTo>
                  <a:pt x="24770" y="79460"/>
                </a:lnTo>
                <a:lnTo>
                  <a:pt x="24760" y="79460"/>
                </a:lnTo>
                <a:lnTo>
                  <a:pt x="24760" y="79410"/>
                </a:lnTo>
                <a:lnTo>
                  <a:pt x="24770" y="79410"/>
                </a:lnTo>
                <a:lnTo>
                  <a:pt x="24770" y="79400"/>
                </a:lnTo>
                <a:lnTo>
                  <a:pt x="24790" y="79400"/>
                </a:lnTo>
                <a:lnTo>
                  <a:pt x="24790" y="79340"/>
                </a:lnTo>
                <a:lnTo>
                  <a:pt x="24800" y="79340"/>
                </a:lnTo>
                <a:lnTo>
                  <a:pt x="24800" y="79310"/>
                </a:lnTo>
                <a:lnTo>
                  <a:pt x="24820" y="79310"/>
                </a:lnTo>
                <a:lnTo>
                  <a:pt x="24820" y="79290"/>
                </a:lnTo>
                <a:lnTo>
                  <a:pt x="24830" y="79290"/>
                </a:lnTo>
                <a:lnTo>
                  <a:pt x="24830" y="79280"/>
                </a:lnTo>
                <a:lnTo>
                  <a:pt x="24850" y="79280"/>
                </a:lnTo>
                <a:lnTo>
                  <a:pt x="24850" y="79270"/>
                </a:lnTo>
                <a:lnTo>
                  <a:pt x="24890" y="79270"/>
                </a:lnTo>
                <a:lnTo>
                  <a:pt x="24890" y="79250"/>
                </a:lnTo>
                <a:lnTo>
                  <a:pt x="24910" y="79250"/>
                </a:lnTo>
                <a:lnTo>
                  <a:pt x="24910" y="79240"/>
                </a:lnTo>
                <a:lnTo>
                  <a:pt x="24920" y="79240"/>
                </a:lnTo>
                <a:lnTo>
                  <a:pt x="24920" y="79210"/>
                </a:lnTo>
                <a:lnTo>
                  <a:pt x="24950" y="79210"/>
                </a:lnTo>
                <a:lnTo>
                  <a:pt x="24950" y="79160"/>
                </a:lnTo>
                <a:lnTo>
                  <a:pt x="24940" y="79160"/>
                </a:lnTo>
                <a:lnTo>
                  <a:pt x="24940" y="79130"/>
                </a:lnTo>
                <a:lnTo>
                  <a:pt x="24910" y="79130"/>
                </a:lnTo>
                <a:lnTo>
                  <a:pt x="24910" y="79090"/>
                </a:lnTo>
                <a:lnTo>
                  <a:pt x="24920" y="79090"/>
                </a:lnTo>
                <a:lnTo>
                  <a:pt x="24920" y="78870"/>
                </a:lnTo>
                <a:lnTo>
                  <a:pt x="24910" y="78870"/>
                </a:lnTo>
                <a:lnTo>
                  <a:pt x="24910" y="78850"/>
                </a:lnTo>
                <a:lnTo>
                  <a:pt x="24920" y="78850"/>
                </a:lnTo>
                <a:lnTo>
                  <a:pt x="24920" y="78820"/>
                </a:lnTo>
                <a:lnTo>
                  <a:pt x="24940" y="78820"/>
                </a:lnTo>
                <a:lnTo>
                  <a:pt x="24940" y="78810"/>
                </a:lnTo>
                <a:lnTo>
                  <a:pt x="24950" y="78810"/>
                </a:lnTo>
                <a:lnTo>
                  <a:pt x="24950" y="78760"/>
                </a:lnTo>
                <a:lnTo>
                  <a:pt x="24970" y="78760"/>
                </a:lnTo>
                <a:lnTo>
                  <a:pt x="24970" y="78650"/>
                </a:lnTo>
                <a:lnTo>
                  <a:pt x="24980" y="78650"/>
                </a:lnTo>
                <a:lnTo>
                  <a:pt x="24980" y="78620"/>
                </a:lnTo>
                <a:lnTo>
                  <a:pt x="24990" y="78620"/>
                </a:lnTo>
                <a:lnTo>
                  <a:pt x="24990" y="78630"/>
                </a:lnTo>
                <a:lnTo>
                  <a:pt x="25040" y="78630"/>
                </a:lnTo>
                <a:lnTo>
                  <a:pt x="25040" y="78540"/>
                </a:lnTo>
                <a:lnTo>
                  <a:pt x="25050" y="78540"/>
                </a:lnTo>
                <a:lnTo>
                  <a:pt x="25050" y="78530"/>
                </a:lnTo>
                <a:lnTo>
                  <a:pt x="25040" y="78530"/>
                </a:lnTo>
                <a:lnTo>
                  <a:pt x="25040" y="78440"/>
                </a:lnTo>
                <a:lnTo>
                  <a:pt x="25050" y="78440"/>
                </a:lnTo>
                <a:lnTo>
                  <a:pt x="25050" y="78410"/>
                </a:lnTo>
                <a:lnTo>
                  <a:pt x="25040" y="78410"/>
                </a:lnTo>
                <a:lnTo>
                  <a:pt x="25040" y="78350"/>
                </a:lnTo>
                <a:lnTo>
                  <a:pt x="25050" y="78350"/>
                </a:lnTo>
                <a:lnTo>
                  <a:pt x="25050" y="78340"/>
                </a:lnTo>
                <a:lnTo>
                  <a:pt x="25040" y="78340"/>
                </a:lnTo>
                <a:lnTo>
                  <a:pt x="25040" y="78290"/>
                </a:lnTo>
                <a:lnTo>
                  <a:pt x="25010" y="78290"/>
                </a:lnTo>
                <a:lnTo>
                  <a:pt x="25010" y="78260"/>
                </a:lnTo>
                <a:lnTo>
                  <a:pt x="24990" y="78260"/>
                </a:lnTo>
                <a:lnTo>
                  <a:pt x="24990" y="78250"/>
                </a:lnTo>
                <a:lnTo>
                  <a:pt x="24980" y="78250"/>
                </a:lnTo>
                <a:lnTo>
                  <a:pt x="24980" y="78230"/>
                </a:lnTo>
                <a:lnTo>
                  <a:pt x="24990" y="78230"/>
                </a:lnTo>
                <a:lnTo>
                  <a:pt x="24990" y="78220"/>
                </a:lnTo>
                <a:lnTo>
                  <a:pt x="24970" y="78220"/>
                </a:lnTo>
                <a:lnTo>
                  <a:pt x="24970" y="78210"/>
                </a:lnTo>
                <a:lnTo>
                  <a:pt x="24980" y="78210"/>
                </a:lnTo>
                <a:lnTo>
                  <a:pt x="24980" y="78180"/>
                </a:lnTo>
                <a:lnTo>
                  <a:pt x="24990" y="78180"/>
                </a:lnTo>
                <a:lnTo>
                  <a:pt x="24990" y="78160"/>
                </a:lnTo>
                <a:lnTo>
                  <a:pt x="25010" y="78160"/>
                </a:lnTo>
                <a:lnTo>
                  <a:pt x="25010" y="78130"/>
                </a:lnTo>
                <a:lnTo>
                  <a:pt x="25020" y="78130"/>
                </a:lnTo>
                <a:lnTo>
                  <a:pt x="25020" y="78100"/>
                </a:lnTo>
                <a:lnTo>
                  <a:pt x="25040" y="78100"/>
                </a:lnTo>
                <a:lnTo>
                  <a:pt x="25040" y="78090"/>
                </a:lnTo>
                <a:lnTo>
                  <a:pt x="25050" y="78090"/>
                </a:lnTo>
                <a:lnTo>
                  <a:pt x="25050" y="78040"/>
                </a:lnTo>
                <a:lnTo>
                  <a:pt x="25070" y="78040"/>
                </a:lnTo>
                <a:lnTo>
                  <a:pt x="25070" y="77980"/>
                </a:lnTo>
                <a:lnTo>
                  <a:pt x="25080" y="77980"/>
                </a:lnTo>
                <a:lnTo>
                  <a:pt x="25080" y="77970"/>
                </a:lnTo>
                <a:lnTo>
                  <a:pt x="25100" y="77970"/>
                </a:lnTo>
                <a:lnTo>
                  <a:pt x="25100" y="77940"/>
                </a:lnTo>
                <a:lnTo>
                  <a:pt x="25110" y="77940"/>
                </a:lnTo>
                <a:lnTo>
                  <a:pt x="25110" y="77900"/>
                </a:lnTo>
                <a:lnTo>
                  <a:pt x="25130" y="77900"/>
                </a:lnTo>
                <a:lnTo>
                  <a:pt x="25130" y="77850"/>
                </a:lnTo>
                <a:lnTo>
                  <a:pt x="25140" y="77850"/>
                </a:lnTo>
                <a:lnTo>
                  <a:pt x="25140" y="77840"/>
                </a:lnTo>
                <a:lnTo>
                  <a:pt x="25160" y="77840"/>
                </a:lnTo>
                <a:lnTo>
                  <a:pt x="25160" y="77820"/>
                </a:lnTo>
                <a:lnTo>
                  <a:pt x="25170" y="77820"/>
                </a:lnTo>
                <a:lnTo>
                  <a:pt x="25170" y="77810"/>
                </a:lnTo>
                <a:lnTo>
                  <a:pt x="25190" y="77810"/>
                </a:lnTo>
                <a:lnTo>
                  <a:pt x="25190" y="77820"/>
                </a:lnTo>
                <a:lnTo>
                  <a:pt x="25220" y="77820"/>
                </a:lnTo>
                <a:lnTo>
                  <a:pt x="25220" y="77810"/>
                </a:lnTo>
                <a:lnTo>
                  <a:pt x="25260" y="77810"/>
                </a:lnTo>
                <a:lnTo>
                  <a:pt x="25260" y="77790"/>
                </a:lnTo>
                <a:lnTo>
                  <a:pt x="25290" y="77790"/>
                </a:lnTo>
                <a:lnTo>
                  <a:pt x="25290" y="77780"/>
                </a:lnTo>
                <a:lnTo>
                  <a:pt x="25380" y="77780"/>
                </a:lnTo>
                <a:lnTo>
                  <a:pt x="25380" y="77760"/>
                </a:lnTo>
                <a:lnTo>
                  <a:pt x="25410" y="77760"/>
                </a:lnTo>
                <a:lnTo>
                  <a:pt x="25410" y="77750"/>
                </a:lnTo>
                <a:lnTo>
                  <a:pt x="25450" y="77750"/>
                </a:lnTo>
                <a:lnTo>
                  <a:pt x="25450" y="77730"/>
                </a:lnTo>
                <a:lnTo>
                  <a:pt x="25480" y="77730"/>
                </a:lnTo>
                <a:lnTo>
                  <a:pt x="25480" y="77720"/>
                </a:lnTo>
                <a:lnTo>
                  <a:pt x="25510" y="77720"/>
                </a:lnTo>
                <a:lnTo>
                  <a:pt x="25510" y="77710"/>
                </a:lnTo>
                <a:lnTo>
                  <a:pt x="25540" y="77710"/>
                </a:lnTo>
                <a:lnTo>
                  <a:pt x="25540" y="77690"/>
                </a:lnTo>
                <a:lnTo>
                  <a:pt x="25550" y="77690"/>
                </a:lnTo>
                <a:lnTo>
                  <a:pt x="25550" y="77680"/>
                </a:lnTo>
                <a:lnTo>
                  <a:pt x="25580" y="77680"/>
                </a:lnTo>
                <a:lnTo>
                  <a:pt x="25580" y="77660"/>
                </a:lnTo>
                <a:lnTo>
                  <a:pt x="25700" y="77660"/>
                </a:lnTo>
                <a:lnTo>
                  <a:pt x="25700" y="77650"/>
                </a:lnTo>
                <a:lnTo>
                  <a:pt x="25750" y="77650"/>
                </a:lnTo>
                <a:lnTo>
                  <a:pt x="25750" y="77630"/>
                </a:lnTo>
                <a:lnTo>
                  <a:pt x="25790" y="77630"/>
                </a:lnTo>
                <a:lnTo>
                  <a:pt x="25790" y="77620"/>
                </a:lnTo>
                <a:lnTo>
                  <a:pt x="25820" y="77620"/>
                </a:lnTo>
                <a:lnTo>
                  <a:pt x="25820" y="77600"/>
                </a:lnTo>
                <a:lnTo>
                  <a:pt x="25830" y="77600"/>
                </a:lnTo>
                <a:lnTo>
                  <a:pt x="25830" y="77590"/>
                </a:lnTo>
                <a:lnTo>
                  <a:pt x="25850" y="77590"/>
                </a:lnTo>
                <a:lnTo>
                  <a:pt x="25850" y="77570"/>
                </a:lnTo>
                <a:lnTo>
                  <a:pt x="25860" y="77570"/>
                </a:lnTo>
                <a:lnTo>
                  <a:pt x="25860" y="77560"/>
                </a:lnTo>
                <a:lnTo>
                  <a:pt x="25890" y="77560"/>
                </a:lnTo>
                <a:lnTo>
                  <a:pt x="25890" y="77540"/>
                </a:lnTo>
                <a:lnTo>
                  <a:pt x="25910" y="77540"/>
                </a:lnTo>
                <a:lnTo>
                  <a:pt x="25910" y="77530"/>
                </a:lnTo>
                <a:lnTo>
                  <a:pt x="25920" y="77530"/>
                </a:lnTo>
                <a:lnTo>
                  <a:pt x="25920" y="77500"/>
                </a:lnTo>
                <a:lnTo>
                  <a:pt x="25950" y="77500"/>
                </a:lnTo>
                <a:lnTo>
                  <a:pt x="25950" y="77480"/>
                </a:lnTo>
                <a:lnTo>
                  <a:pt x="25970" y="77480"/>
                </a:lnTo>
                <a:lnTo>
                  <a:pt x="25970" y="77470"/>
                </a:lnTo>
                <a:lnTo>
                  <a:pt x="25980" y="77470"/>
                </a:lnTo>
                <a:lnTo>
                  <a:pt x="25980" y="77450"/>
                </a:lnTo>
                <a:lnTo>
                  <a:pt x="26000" y="77450"/>
                </a:lnTo>
                <a:lnTo>
                  <a:pt x="26000" y="77430"/>
                </a:lnTo>
                <a:lnTo>
                  <a:pt x="26010" y="77430"/>
                </a:lnTo>
                <a:lnTo>
                  <a:pt x="26010" y="77410"/>
                </a:lnTo>
                <a:lnTo>
                  <a:pt x="26020" y="77410"/>
                </a:lnTo>
                <a:lnTo>
                  <a:pt x="26020" y="77380"/>
                </a:lnTo>
                <a:lnTo>
                  <a:pt x="26040" y="77380"/>
                </a:lnTo>
                <a:lnTo>
                  <a:pt x="26040" y="77350"/>
                </a:lnTo>
                <a:lnTo>
                  <a:pt x="26050" y="77350"/>
                </a:lnTo>
                <a:lnTo>
                  <a:pt x="26050" y="77260"/>
                </a:lnTo>
                <a:lnTo>
                  <a:pt x="26070" y="77260"/>
                </a:lnTo>
                <a:lnTo>
                  <a:pt x="26070" y="77190"/>
                </a:lnTo>
                <a:lnTo>
                  <a:pt x="26080" y="77190"/>
                </a:lnTo>
                <a:lnTo>
                  <a:pt x="26080" y="77180"/>
                </a:lnTo>
                <a:lnTo>
                  <a:pt x="26100" y="77180"/>
                </a:lnTo>
                <a:lnTo>
                  <a:pt x="26100" y="77160"/>
                </a:lnTo>
                <a:lnTo>
                  <a:pt x="26110" y="77160"/>
                </a:lnTo>
                <a:lnTo>
                  <a:pt x="26110" y="77150"/>
                </a:lnTo>
                <a:lnTo>
                  <a:pt x="26170" y="77150"/>
                </a:lnTo>
                <a:lnTo>
                  <a:pt x="26170" y="77130"/>
                </a:lnTo>
                <a:lnTo>
                  <a:pt x="26280" y="77130"/>
                </a:lnTo>
                <a:lnTo>
                  <a:pt x="26280" y="77120"/>
                </a:lnTo>
                <a:lnTo>
                  <a:pt x="26330" y="77120"/>
                </a:lnTo>
                <a:lnTo>
                  <a:pt x="26330" y="77100"/>
                </a:lnTo>
                <a:lnTo>
                  <a:pt x="26350" y="77100"/>
                </a:lnTo>
                <a:lnTo>
                  <a:pt x="26350" y="77090"/>
                </a:lnTo>
                <a:lnTo>
                  <a:pt x="26410" y="77090"/>
                </a:lnTo>
                <a:lnTo>
                  <a:pt x="26410" y="77070"/>
                </a:lnTo>
                <a:lnTo>
                  <a:pt x="26420" y="77070"/>
                </a:lnTo>
                <a:lnTo>
                  <a:pt x="26420" y="77090"/>
                </a:lnTo>
                <a:lnTo>
                  <a:pt x="26470" y="77090"/>
                </a:lnTo>
                <a:lnTo>
                  <a:pt x="26470" y="77100"/>
                </a:lnTo>
                <a:lnTo>
                  <a:pt x="26550" y="77100"/>
                </a:lnTo>
                <a:lnTo>
                  <a:pt x="26550" y="77120"/>
                </a:lnTo>
                <a:lnTo>
                  <a:pt x="26610" y="77120"/>
                </a:lnTo>
                <a:lnTo>
                  <a:pt x="26610" y="77130"/>
                </a:lnTo>
                <a:lnTo>
                  <a:pt x="26700" y="77130"/>
                </a:lnTo>
                <a:lnTo>
                  <a:pt x="26700" y="77150"/>
                </a:lnTo>
                <a:lnTo>
                  <a:pt x="26730" y="77150"/>
                </a:lnTo>
                <a:lnTo>
                  <a:pt x="26730" y="77130"/>
                </a:lnTo>
                <a:lnTo>
                  <a:pt x="26760" y="77130"/>
                </a:lnTo>
                <a:lnTo>
                  <a:pt x="26760" y="77120"/>
                </a:lnTo>
                <a:lnTo>
                  <a:pt x="26780" y="77120"/>
                </a:lnTo>
                <a:lnTo>
                  <a:pt x="26780" y="77090"/>
                </a:lnTo>
                <a:lnTo>
                  <a:pt x="26790" y="77090"/>
                </a:lnTo>
                <a:lnTo>
                  <a:pt x="26790" y="77070"/>
                </a:lnTo>
                <a:lnTo>
                  <a:pt x="26810" y="77070"/>
                </a:lnTo>
                <a:lnTo>
                  <a:pt x="26810" y="77010"/>
                </a:lnTo>
                <a:lnTo>
                  <a:pt x="26820" y="77010"/>
                </a:lnTo>
                <a:lnTo>
                  <a:pt x="26820" y="76980"/>
                </a:lnTo>
                <a:lnTo>
                  <a:pt x="26830" y="76980"/>
                </a:lnTo>
                <a:lnTo>
                  <a:pt x="26830" y="76950"/>
                </a:lnTo>
                <a:lnTo>
                  <a:pt x="26850" y="76950"/>
                </a:lnTo>
                <a:lnTo>
                  <a:pt x="26850" y="76910"/>
                </a:lnTo>
                <a:lnTo>
                  <a:pt x="26860" y="76910"/>
                </a:lnTo>
                <a:lnTo>
                  <a:pt x="26860" y="76850"/>
                </a:lnTo>
                <a:lnTo>
                  <a:pt x="26880" y="76850"/>
                </a:lnTo>
                <a:lnTo>
                  <a:pt x="26880" y="76820"/>
                </a:lnTo>
                <a:lnTo>
                  <a:pt x="26890" y="76820"/>
                </a:lnTo>
                <a:lnTo>
                  <a:pt x="26890" y="76810"/>
                </a:lnTo>
                <a:lnTo>
                  <a:pt x="26910" y="76810"/>
                </a:lnTo>
                <a:lnTo>
                  <a:pt x="26910" y="76750"/>
                </a:lnTo>
                <a:lnTo>
                  <a:pt x="26920" y="76750"/>
                </a:lnTo>
                <a:lnTo>
                  <a:pt x="26920" y="76700"/>
                </a:lnTo>
                <a:lnTo>
                  <a:pt x="26940" y="76700"/>
                </a:lnTo>
                <a:lnTo>
                  <a:pt x="26940" y="76670"/>
                </a:lnTo>
                <a:lnTo>
                  <a:pt x="26950" y="76670"/>
                </a:lnTo>
                <a:lnTo>
                  <a:pt x="26950" y="76650"/>
                </a:lnTo>
                <a:lnTo>
                  <a:pt x="26970" y="76650"/>
                </a:lnTo>
                <a:lnTo>
                  <a:pt x="26970" y="76630"/>
                </a:lnTo>
                <a:lnTo>
                  <a:pt x="26980" y="76630"/>
                </a:lnTo>
                <a:lnTo>
                  <a:pt x="26980" y="76590"/>
                </a:lnTo>
                <a:lnTo>
                  <a:pt x="27000" y="76590"/>
                </a:lnTo>
                <a:lnTo>
                  <a:pt x="27000" y="76570"/>
                </a:lnTo>
                <a:lnTo>
                  <a:pt x="27010" y="76570"/>
                </a:lnTo>
                <a:lnTo>
                  <a:pt x="27010" y="76540"/>
                </a:lnTo>
                <a:lnTo>
                  <a:pt x="27030" y="76540"/>
                </a:lnTo>
                <a:lnTo>
                  <a:pt x="27030" y="76510"/>
                </a:lnTo>
                <a:lnTo>
                  <a:pt x="27040" y="76510"/>
                </a:lnTo>
                <a:lnTo>
                  <a:pt x="27040" y="76480"/>
                </a:lnTo>
                <a:lnTo>
                  <a:pt x="27060" y="76480"/>
                </a:lnTo>
                <a:lnTo>
                  <a:pt x="27060" y="76450"/>
                </a:lnTo>
                <a:lnTo>
                  <a:pt x="27070" y="76450"/>
                </a:lnTo>
                <a:lnTo>
                  <a:pt x="27070" y="76440"/>
                </a:lnTo>
                <a:lnTo>
                  <a:pt x="27080" y="76440"/>
                </a:lnTo>
                <a:lnTo>
                  <a:pt x="27080" y="76410"/>
                </a:lnTo>
                <a:lnTo>
                  <a:pt x="27100" y="76410"/>
                </a:lnTo>
                <a:lnTo>
                  <a:pt x="27100" y="76400"/>
                </a:lnTo>
                <a:lnTo>
                  <a:pt x="27130" y="76400"/>
                </a:lnTo>
                <a:lnTo>
                  <a:pt x="27130" y="76380"/>
                </a:lnTo>
                <a:lnTo>
                  <a:pt x="27140" y="76380"/>
                </a:lnTo>
                <a:lnTo>
                  <a:pt x="27140" y="76370"/>
                </a:lnTo>
                <a:lnTo>
                  <a:pt x="27200" y="76370"/>
                </a:lnTo>
                <a:lnTo>
                  <a:pt x="27200" y="76350"/>
                </a:lnTo>
                <a:lnTo>
                  <a:pt x="27220" y="76350"/>
                </a:lnTo>
                <a:lnTo>
                  <a:pt x="27220" y="76340"/>
                </a:lnTo>
                <a:lnTo>
                  <a:pt x="27250" y="76340"/>
                </a:lnTo>
                <a:lnTo>
                  <a:pt x="27250" y="76320"/>
                </a:lnTo>
                <a:lnTo>
                  <a:pt x="27310" y="76320"/>
                </a:lnTo>
                <a:lnTo>
                  <a:pt x="27310" y="76310"/>
                </a:lnTo>
                <a:lnTo>
                  <a:pt x="27330" y="76310"/>
                </a:lnTo>
                <a:lnTo>
                  <a:pt x="27330" y="76290"/>
                </a:lnTo>
                <a:lnTo>
                  <a:pt x="27380" y="76290"/>
                </a:lnTo>
                <a:lnTo>
                  <a:pt x="27380" y="76280"/>
                </a:lnTo>
                <a:lnTo>
                  <a:pt x="27410" y="76280"/>
                </a:lnTo>
                <a:lnTo>
                  <a:pt x="27410" y="76260"/>
                </a:lnTo>
                <a:lnTo>
                  <a:pt x="27500" y="76260"/>
                </a:lnTo>
                <a:lnTo>
                  <a:pt x="27500" y="76250"/>
                </a:lnTo>
                <a:lnTo>
                  <a:pt x="27570" y="76250"/>
                </a:lnTo>
                <a:lnTo>
                  <a:pt x="27570" y="76230"/>
                </a:lnTo>
                <a:lnTo>
                  <a:pt x="27590" y="76230"/>
                </a:lnTo>
                <a:lnTo>
                  <a:pt x="27590" y="76220"/>
                </a:lnTo>
                <a:lnTo>
                  <a:pt x="27610" y="76220"/>
                </a:lnTo>
                <a:lnTo>
                  <a:pt x="27610" y="76200"/>
                </a:lnTo>
                <a:lnTo>
                  <a:pt x="27630" y="76200"/>
                </a:lnTo>
                <a:lnTo>
                  <a:pt x="27630" y="76170"/>
                </a:lnTo>
                <a:lnTo>
                  <a:pt x="27640" y="76170"/>
                </a:lnTo>
                <a:lnTo>
                  <a:pt x="27640" y="76150"/>
                </a:lnTo>
                <a:lnTo>
                  <a:pt x="27660" y="76150"/>
                </a:lnTo>
                <a:lnTo>
                  <a:pt x="27660" y="76060"/>
                </a:lnTo>
                <a:lnTo>
                  <a:pt x="27670" y="76060"/>
                </a:lnTo>
                <a:lnTo>
                  <a:pt x="27670" y="76030"/>
                </a:lnTo>
                <a:lnTo>
                  <a:pt x="27690" y="76030"/>
                </a:lnTo>
                <a:lnTo>
                  <a:pt x="27690" y="75980"/>
                </a:lnTo>
                <a:lnTo>
                  <a:pt x="27700" y="75980"/>
                </a:lnTo>
                <a:lnTo>
                  <a:pt x="27700" y="75920"/>
                </a:lnTo>
                <a:lnTo>
                  <a:pt x="27690" y="75920"/>
                </a:lnTo>
                <a:lnTo>
                  <a:pt x="27690" y="75910"/>
                </a:lnTo>
                <a:lnTo>
                  <a:pt x="27700" y="75910"/>
                </a:lnTo>
                <a:lnTo>
                  <a:pt x="27700" y="75880"/>
                </a:lnTo>
                <a:lnTo>
                  <a:pt x="27720" y="75880"/>
                </a:lnTo>
                <a:lnTo>
                  <a:pt x="27720" y="75850"/>
                </a:lnTo>
                <a:lnTo>
                  <a:pt x="27730" y="75850"/>
                </a:lnTo>
                <a:lnTo>
                  <a:pt x="27730" y="75810"/>
                </a:lnTo>
                <a:lnTo>
                  <a:pt x="27750" y="75810"/>
                </a:lnTo>
                <a:lnTo>
                  <a:pt x="27750" y="75780"/>
                </a:lnTo>
                <a:lnTo>
                  <a:pt x="27760" y="75780"/>
                </a:lnTo>
                <a:lnTo>
                  <a:pt x="27760" y="75760"/>
                </a:lnTo>
                <a:lnTo>
                  <a:pt x="27790" y="75760"/>
                </a:lnTo>
                <a:lnTo>
                  <a:pt x="27790" y="75750"/>
                </a:lnTo>
                <a:lnTo>
                  <a:pt x="27810" y="75750"/>
                </a:lnTo>
                <a:lnTo>
                  <a:pt x="27810" y="75730"/>
                </a:lnTo>
                <a:lnTo>
                  <a:pt x="27820" y="75730"/>
                </a:lnTo>
                <a:lnTo>
                  <a:pt x="27820" y="75720"/>
                </a:lnTo>
                <a:lnTo>
                  <a:pt x="27850" y="75720"/>
                </a:lnTo>
                <a:lnTo>
                  <a:pt x="27850" y="75700"/>
                </a:lnTo>
                <a:lnTo>
                  <a:pt x="27860" y="75700"/>
                </a:lnTo>
                <a:lnTo>
                  <a:pt x="27860" y="75690"/>
                </a:lnTo>
                <a:lnTo>
                  <a:pt x="27890" y="75690"/>
                </a:lnTo>
                <a:lnTo>
                  <a:pt x="27890" y="75670"/>
                </a:lnTo>
                <a:lnTo>
                  <a:pt x="27910" y="75670"/>
                </a:lnTo>
                <a:lnTo>
                  <a:pt x="27910" y="75660"/>
                </a:lnTo>
                <a:lnTo>
                  <a:pt x="27920" y="75660"/>
                </a:lnTo>
                <a:lnTo>
                  <a:pt x="27920" y="75640"/>
                </a:lnTo>
                <a:lnTo>
                  <a:pt x="27950" y="75640"/>
                </a:lnTo>
                <a:lnTo>
                  <a:pt x="27950" y="75630"/>
                </a:lnTo>
                <a:lnTo>
                  <a:pt x="27980" y="75630"/>
                </a:lnTo>
                <a:lnTo>
                  <a:pt x="27980" y="75620"/>
                </a:lnTo>
                <a:lnTo>
                  <a:pt x="28010" y="75620"/>
                </a:lnTo>
                <a:lnTo>
                  <a:pt x="28010" y="75600"/>
                </a:lnTo>
                <a:lnTo>
                  <a:pt x="28040" y="75600"/>
                </a:lnTo>
                <a:lnTo>
                  <a:pt x="28040" y="75590"/>
                </a:lnTo>
                <a:lnTo>
                  <a:pt x="28170" y="75590"/>
                </a:lnTo>
                <a:lnTo>
                  <a:pt x="28170" y="75600"/>
                </a:lnTo>
                <a:lnTo>
                  <a:pt x="28230" y="75600"/>
                </a:lnTo>
                <a:lnTo>
                  <a:pt x="28230" y="75620"/>
                </a:lnTo>
                <a:lnTo>
                  <a:pt x="28480" y="75620"/>
                </a:lnTo>
                <a:lnTo>
                  <a:pt x="28480" y="75630"/>
                </a:lnTo>
                <a:lnTo>
                  <a:pt x="28530" y="75630"/>
                </a:lnTo>
                <a:lnTo>
                  <a:pt x="28530" y="75640"/>
                </a:lnTo>
                <a:lnTo>
                  <a:pt x="28570" y="75640"/>
                </a:lnTo>
                <a:lnTo>
                  <a:pt x="28570" y="75660"/>
                </a:lnTo>
                <a:lnTo>
                  <a:pt x="28620" y="75660"/>
                </a:lnTo>
                <a:lnTo>
                  <a:pt x="28620" y="75670"/>
                </a:lnTo>
                <a:lnTo>
                  <a:pt x="28670" y="75670"/>
                </a:lnTo>
                <a:lnTo>
                  <a:pt x="28670" y="75690"/>
                </a:lnTo>
                <a:lnTo>
                  <a:pt x="28690" y="75690"/>
                </a:lnTo>
                <a:lnTo>
                  <a:pt x="28690" y="75700"/>
                </a:lnTo>
                <a:lnTo>
                  <a:pt x="28820" y="75700"/>
                </a:lnTo>
                <a:lnTo>
                  <a:pt x="28820" y="75690"/>
                </a:lnTo>
                <a:lnTo>
                  <a:pt x="28850" y="75690"/>
                </a:lnTo>
                <a:lnTo>
                  <a:pt x="28850" y="75670"/>
                </a:lnTo>
                <a:lnTo>
                  <a:pt x="28880" y="75670"/>
                </a:lnTo>
                <a:lnTo>
                  <a:pt x="28880" y="75640"/>
                </a:lnTo>
                <a:lnTo>
                  <a:pt x="28910" y="75640"/>
                </a:lnTo>
                <a:lnTo>
                  <a:pt x="28910" y="75630"/>
                </a:lnTo>
                <a:lnTo>
                  <a:pt x="28920" y="75630"/>
                </a:lnTo>
                <a:lnTo>
                  <a:pt x="28920" y="75600"/>
                </a:lnTo>
                <a:lnTo>
                  <a:pt x="28950" y="75600"/>
                </a:lnTo>
                <a:lnTo>
                  <a:pt x="28950" y="75590"/>
                </a:lnTo>
                <a:lnTo>
                  <a:pt x="28980" y="75590"/>
                </a:lnTo>
                <a:lnTo>
                  <a:pt x="28980" y="75570"/>
                </a:lnTo>
                <a:lnTo>
                  <a:pt x="29000" y="75570"/>
                </a:lnTo>
                <a:lnTo>
                  <a:pt x="29000" y="75560"/>
                </a:lnTo>
                <a:lnTo>
                  <a:pt x="29030" y="75560"/>
                </a:lnTo>
                <a:lnTo>
                  <a:pt x="29030" y="75540"/>
                </a:lnTo>
                <a:lnTo>
                  <a:pt x="29070" y="75540"/>
                </a:lnTo>
                <a:lnTo>
                  <a:pt x="29070" y="75530"/>
                </a:lnTo>
                <a:lnTo>
                  <a:pt x="29090" y="75530"/>
                </a:lnTo>
                <a:lnTo>
                  <a:pt x="29090" y="75510"/>
                </a:lnTo>
                <a:lnTo>
                  <a:pt x="29120" y="75510"/>
                </a:lnTo>
                <a:lnTo>
                  <a:pt x="29120" y="75500"/>
                </a:lnTo>
                <a:lnTo>
                  <a:pt x="29130" y="75500"/>
                </a:lnTo>
                <a:lnTo>
                  <a:pt x="29130" y="75480"/>
                </a:lnTo>
                <a:lnTo>
                  <a:pt x="29160" y="75480"/>
                </a:lnTo>
                <a:lnTo>
                  <a:pt x="29160" y="75470"/>
                </a:lnTo>
                <a:lnTo>
                  <a:pt x="29170" y="75470"/>
                </a:lnTo>
                <a:lnTo>
                  <a:pt x="29170" y="75440"/>
                </a:lnTo>
                <a:lnTo>
                  <a:pt x="29200" y="75440"/>
                </a:lnTo>
                <a:lnTo>
                  <a:pt x="29200" y="75420"/>
                </a:lnTo>
                <a:lnTo>
                  <a:pt x="29290" y="75420"/>
                </a:lnTo>
                <a:lnTo>
                  <a:pt x="29290" y="75410"/>
                </a:lnTo>
                <a:lnTo>
                  <a:pt x="29320" y="75410"/>
                </a:lnTo>
                <a:lnTo>
                  <a:pt x="29320" y="75390"/>
                </a:lnTo>
                <a:lnTo>
                  <a:pt x="29350" y="75390"/>
                </a:lnTo>
                <a:lnTo>
                  <a:pt x="29350" y="75380"/>
                </a:lnTo>
                <a:lnTo>
                  <a:pt x="29370" y="75380"/>
                </a:lnTo>
                <a:lnTo>
                  <a:pt x="29370" y="75360"/>
                </a:lnTo>
                <a:lnTo>
                  <a:pt x="29400" y="75360"/>
                </a:lnTo>
                <a:lnTo>
                  <a:pt x="29400" y="75350"/>
                </a:lnTo>
                <a:lnTo>
                  <a:pt x="29410" y="75350"/>
                </a:lnTo>
                <a:lnTo>
                  <a:pt x="29410" y="75340"/>
                </a:lnTo>
                <a:lnTo>
                  <a:pt x="29440" y="75340"/>
                </a:lnTo>
                <a:lnTo>
                  <a:pt x="29440" y="75320"/>
                </a:lnTo>
                <a:lnTo>
                  <a:pt x="29470" y="75320"/>
                </a:lnTo>
                <a:lnTo>
                  <a:pt x="29470" y="75290"/>
                </a:lnTo>
                <a:lnTo>
                  <a:pt x="29480" y="75290"/>
                </a:lnTo>
                <a:lnTo>
                  <a:pt x="29480" y="75260"/>
                </a:lnTo>
                <a:lnTo>
                  <a:pt x="29500" y="75260"/>
                </a:lnTo>
                <a:lnTo>
                  <a:pt x="29500" y="75230"/>
                </a:lnTo>
                <a:lnTo>
                  <a:pt x="29530" y="75230"/>
                </a:lnTo>
                <a:lnTo>
                  <a:pt x="29530" y="75200"/>
                </a:lnTo>
                <a:lnTo>
                  <a:pt x="29560" y="75200"/>
                </a:lnTo>
                <a:lnTo>
                  <a:pt x="29560" y="75170"/>
                </a:lnTo>
                <a:lnTo>
                  <a:pt x="29570" y="75170"/>
                </a:lnTo>
                <a:lnTo>
                  <a:pt x="29570" y="75140"/>
                </a:lnTo>
                <a:lnTo>
                  <a:pt x="29600" y="75140"/>
                </a:lnTo>
                <a:lnTo>
                  <a:pt x="29600" y="75110"/>
                </a:lnTo>
                <a:lnTo>
                  <a:pt x="29620" y="75110"/>
                </a:lnTo>
                <a:lnTo>
                  <a:pt x="29620" y="75100"/>
                </a:lnTo>
                <a:lnTo>
                  <a:pt x="29630" y="75100"/>
                </a:lnTo>
                <a:lnTo>
                  <a:pt x="29630" y="75070"/>
                </a:lnTo>
                <a:lnTo>
                  <a:pt x="29660" y="75070"/>
                </a:lnTo>
                <a:lnTo>
                  <a:pt x="29660" y="75040"/>
                </a:lnTo>
                <a:lnTo>
                  <a:pt x="29670" y="75040"/>
                </a:lnTo>
                <a:lnTo>
                  <a:pt x="29670" y="75010"/>
                </a:lnTo>
                <a:lnTo>
                  <a:pt x="29690" y="75010"/>
                </a:lnTo>
                <a:lnTo>
                  <a:pt x="29690" y="74970"/>
                </a:lnTo>
                <a:lnTo>
                  <a:pt x="29700" y="74970"/>
                </a:lnTo>
                <a:lnTo>
                  <a:pt x="29700" y="74950"/>
                </a:lnTo>
                <a:lnTo>
                  <a:pt x="29720" y="74950"/>
                </a:lnTo>
                <a:lnTo>
                  <a:pt x="29720" y="74910"/>
                </a:lnTo>
                <a:lnTo>
                  <a:pt x="29730" y="74910"/>
                </a:lnTo>
                <a:lnTo>
                  <a:pt x="29730" y="74890"/>
                </a:lnTo>
                <a:lnTo>
                  <a:pt x="29750" y="74890"/>
                </a:lnTo>
                <a:lnTo>
                  <a:pt x="29750" y="74880"/>
                </a:lnTo>
                <a:lnTo>
                  <a:pt x="29760" y="74880"/>
                </a:lnTo>
                <a:lnTo>
                  <a:pt x="29760" y="74860"/>
                </a:lnTo>
                <a:lnTo>
                  <a:pt x="29780" y="74860"/>
                </a:lnTo>
                <a:lnTo>
                  <a:pt x="29780" y="74850"/>
                </a:lnTo>
                <a:lnTo>
                  <a:pt x="29790" y="74850"/>
                </a:lnTo>
                <a:lnTo>
                  <a:pt x="29790" y="74840"/>
                </a:lnTo>
                <a:lnTo>
                  <a:pt x="29810" y="74840"/>
                </a:lnTo>
                <a:lnTo>
                  <a:pt x="29810" y="74790"/>
                </a:lnTo>
                <a:lnTo>
                  <a:pt x="29840" y="74790"/>
                </a:lnTo>
                <a:lnTo>
                  <a:pt x="29840" y="74780"/>
                </a:lnTo>
                <a:lnTo>
                  <a:pt x="29870" y="74780"/>
                </a:lnTo>
                <a:lnTo>
                  <a:pt x="29870" y="74760"/>
                </a:lnTo>
                <a:lnTo>
                  <a:pt x="29880" y="74760"/>
                </a:lnTo>
                <a:lnTo>
                  <a:pt x="29880" y="74750"/>
                </a:lnTo>
                <a:lnTo>
                  <a:pt x="29910" y="74750"/>
                </a:lnTo>
                <a:lnTo>
                  <a:pt x="29910" y="74730"/>
                </a:lnTo>
                <a:lnTo>
                  <a:pt x="29940" y="74730"/>
                </a:lnTo>
                <a:lnTo>
                  <a:pt x="29940" y="74720"/>
                </a:lnTo>
                <a:lnTo>
                  <a:pt x="29950" y="74720"/>
                </a:lnTo>
                <a:lnTo>
                  <a:pt x="29950" y="74700"/>
                </a:lnTo>
                <a:lnTo>
                  <a:pt x="29980" y="74700"/>
                </a:lnTo>
                <a:lnTo>
                  <a:pt x="29980" y="74690"/>
                </a:lnTo>
                <a:lnTo>
                  <a:pt x="30010" y="74690"/>
                </a:lnTo>
                <a:lnTo>
                  <a:pt x="30010" y="74670"/>
                </a:lnTo>
                <a:lnTo>
                  <a:pt x="30040" y="74670"/>
                </a:lnTo>
                <a:lnTo>
                  <a:pt x="30040" y="74660"/>
                </a:lnTo>
                <a:lnTo>
                  <a:pt x="30060" y="74660"/>
                </a:lnTo>
                <a:lnTo>
                  <a:pt x="30060" y="74630"/>
                </a:lnTo>
                <a:lnTo>
                  <a:pt x="30090" y="74630"/>
                </a:lnTo>
                <a:lnTo>
                  <a:pt x="30090" y="74600"/>
                </a:lnTo>
                <a:lnTo>
                  <a:pt x="30120" y="74600"/>
                </a:lnTo>
                <a:lnTo>
                  <a:pt x="30120" y="74580"/>
                </a:lnTo>
                <a:lnTo>
                  <a:pt x="30130" y="74580"/>
                </a:lnTo>
                <a:lnTo>
                  <a:pt x="30130" y="74560"/>
                </a:lnTo>
                <a:lnTo>
                  <a:pt x="30160" y="74560"/>
                </a:lnTo>
                <a:lnTo>
                  <a:pt x="30160" y="74510"/>
                </a:lnTo>
                <a:lnTo>
                  <a:pt x="30180" y="74510"/>
                </a:lnTo>
                <a:lnTo>
                  <a:pt x="30180" y="74470"/>
                </a:lnTo>
                <a:lnTo>
                  <a:pt x="30190" y="74470"/>
                </a:lnTo>
                <a:lnTo>
                  <a:pt x="30190" y="74450"/>
                </a:lnTo>
                <a:lnTo>
                  <a:pt x="30200" y="74450"/>
                </a:lnTo>
                <a:lnTo>
                  <a:pt x="30200" y="74420"/>
                </a:lnTo>
                <a:lnTo>
                  <a:pt x="30220" y="74420"/>
                </a:lnTo>
                <a:lnTo>
                  <a:pt x="30220" y="74410"/>
                </a:lnTo>
                <a:lnTo>
                  <a:pt x="30230" y="74410"/>
                </a:lnTo>
                <a:lnTo>
                  <a:pt x="30230" y="74360"/>
                </a:lnTo>
                <a:lnTo>
                  <a:pt x="30260" y="74360"/>
                </a:lnTo>
                <a:lnTo>
                  <a:pt x="30260" y="74350"/>
                </a:lnTo>
                <a:lnTo>
                  <a:pt x="30250" y="74350"/>
                </a:lnTo>
                <a:lnTo>
                  <a:pt x="30250" y="74330"/>
                </a:lnTo>
                <a:lnTo>
                  <a:pt x="30280" y="74330"/>
                </a:lnTo>
                <a:lnTo>
                  <a:pt x="30280" y="74320"/>
                </a:lnTo>
                <a:lnTo>
                  <a:pt x="30360" y="74320"/>
                </a:lnTo>
                <a:lnTo>
                  <a:pt x="30380" y="74400"/>
                </a:lnTo>
                <a:lnTo>
                  <a:pt x="30430" y="74550"/>
                </a:lnTo>
                <a:lnTo>
                  <a:pt x="30460" y="74630"/>
                </a:lnTo>
                <a:lnTo>
                  <a:pt x="30480" y="74720"/>
                </a:lnTo>
                <a:lnTo>
                  <a:pt x="30510" y="74830"/>
                </a:lnTo>
                <a:lnTo>
                  <a:pt x="30550" y="74940"/>
                </a:lnTo>
                <a:lnTo>
                  <a:pt x="30590" y="75030"/>
                </a:lnTo>
                <a:lnTo>
                  <a:pt x="30640" y="75130"/>
                </a:lnTo>
                <a:lnTo>
                  <a:pt x="30660" y="75230"/>
                </a:lnTo>
                <a:lnTo>
                  <a:pt x="30680" y="75340"/>
                </a:lnTo>
                <a:lnTo>
                  <a:pt x="30680" y="75880"/>
                </a:lnTo>
                <a:lnTo>
                  <a:pt x="30660" y="75970"/>
                </a:lnTo>
                <a:lnTo>
                  <a:pt x="30570" y="76100"/>
                </a:lnTo>
                <a:lnTo>
                  <a:pt x="30480" y="76210"/>
                </a:lnTo>
                <a:lnTo>
                  <a:pt x="30360" y="76310"/>
                </a:lnTo>
                <a:lnTo>
                  <a:pt x="30250" y="76410"/>
                </a:lnTo>
                <a:lnTo>
                  <a:pt x="30220" y="76470"/>
                </a:lnTo>
                <a:lnTo>
                  <a:pt x="30210" y="76690"/>
                </a:lnTo>
                <a:lnTo>
                  <a:pt x="30230" y="76800"/>
                </a:lnTo>
                <a:lnTo>
                  <a:pt x="30260" y="76900"/>
                </a:lnTo>
                <a:lnTo>
                  <a:pt x="30280" y="77030"/>
                </a:lnTo>
                <a:lnTo>
                  <a:pt x="30320" y="77150"/>
                </a:lnTo>
                <a:lnTo>
                  <a:pt x="30330" y="77270"/>
                </a:lnTo>
                <a:lnTo>
                  <a:pt x="30360" y="77430"/>
                </a:lnTo>
                <a:lnTo>
                  <a:pt x="30360" y="77600"/>
                </a:lnTo>
                <a:lnTo>
                  <a:pt x="30370" y="77820"/>
                </a:lnTo>
                <a:lnTo>
                  <a:pt x="30370" y="77830"/>
                </a:lnTo>
                <a:lnTo>
                  <a:pt x="30310" y="77950"/>
                </a:lnTo>
                <a:lnTo>
                  <a:pt x="30240" y="78130"/>
                </a:lnTo>
                <a:lnTo>
                  <a:pt x="30210" y="78350"/>
                </a:lnTo>
                <a:lnTo>
                  <a:pt x="30180" y="79080"/>
                </a:lnTo>
                <a:lnTo>
                  <a:pt x="30170" y="79510"/>
                </a:lnTo>
                <a:lnTo>
                  <a:pt x="30140" y="79620"/>
                </a:lnTo>
                <a:lnTo>
                  <a:pt x="30090" y="79780"/>
                </a:lnTo>
                <a:lnTo>
                  <a:pt x="30040" y="79910"/>
                </a:lnTo>
                <a:lnTo>
                  <a:pt x="29970" y="80020"/>
                </a:lnTo>
                <a:lnTo>
                  <a:pt x="29900" y="80140"/>
                </a:lnTo>
                <a:lnTo>
                  <a:pt x="29840" y="80290"/>
                </a:lnTo>
                <a:lnTo>
                  <a:pt x="29770" y="80390"/>
                </a:lnTo>
                <a:lnTo>
                  <a:pt x="29690" y="80480"/>
                </a:lnTo>
                <a:lnTo>
                  <a:pt x="29680" y="80490"/>
                </a:lnTo>
                <a:close/>
                <a:moveTo>
                  <a:pt x="24630" y="87360"/>
                </a:moveTo>
                <a:lnTo>
                  <a:pt x="24630" y="87370"/>
                </a:lnTo>
                <a:lnTo>
                  <a:pt x="24700" y="87370"/>
                </a:lnTo>
                <a:lnTo>
                  <a:pt x="24700" y="87390"/>
                </a:lnTo>
                <a:lnTo>
                  <a:pt x="24730" y="87390"/>
                </a:lnTo>
                <a:lnTo>
                  <a:pt x="24730" y="87420"/>
                </a:lnTo>
                <a:lnTo>
                  <a:pt x="24740" y="87420"/>
                </a:lnTo>
                <a:lnTo>
                  <a:pt x="24740" y="87450"/>
                </a:lnTo>
                <a:lnTo>
                  <a:pt x="24720" y="87450"/>
                </a:lnTo>
                <a:lnTo>
                  <a:pt x="24720" y="87460"/>
                </a:lnTo>
                <a:lnTo>
                  <a:pt x="24700" y="87460"/>
                </a:lnTo>
                <a:lnTo>
                  <a:pt x="24700" y="87480"/>
                </a:lnTo>
                <a:lnTo>
                  <a:pt x="24640" y="87480"/>
                </a:lnTo>
                <a:lnTo>
                  <a:pt x="24640" y="87460"/>
                </a:lnTo>
                <a:lnTo>
                  <a:pt x="24630" y="87460"/>
                </a:lnTo>
                <a:lnTo>
                  <a:pt x="24630" y="87450"/>
                </a:lnTo>
                <a:lnTo>
                  <a:pt x="24580" y="87450"/>
                </a:lnTo>
                <a:lnTo>
                  <a:pt x="24580" y="87460"/>
                </a:lnTo>
                <a:lnTo>
                  <a:pt x="24510" y="87460"/>
                </a:lnTo>
                <a:lnTo>
                  <a:pt x="24510" y="87450"/>
                </a:lnTo>
                <a:lnTo>
                  <a:pt x="24490" y="87450"/>
                </a:lnTo>
                <a:lnTo>
                  <a:pt x="24490" y="87400"/>
                </a:lnTo>
                <a:lnTo>
                  <a:pt x="24510" y="87400"/>
                </a:lnTo>
                <a:lnTo>
                  <a:pt x="24510" y="87390"/>
                </a:lnTo>
                <a:lnTo>
                  <a:pt x="24520" y="87390"/>
                </a:lnTo>
                <a:lnTo>
                  <a:pt x="24520" y="87370"/>
                </a:lnTo>
                <a:lnTo>
                  <a:pt x="24540" y="87370"/>
                </a:lnTo>
                <a:lnTo>
                  <a:pt x="24540" y="87360"/>
                </a:lnTo>
                <a:lnTo>
                  <a:pt x="24630" y="87360"/>
                </a:lnTo>
                <a:close/>
                <a:moveTo>
                  <a:pt x="24550" y="87670"/>
                </a:moveTo>
                <a:lnTo>
                  <a:pt x="24550" y="87680"/>
                </a:lnTo>
                <a:lnTo>
                  <a:pt x="24580" y="87680"/>
                </a:lnTo>
                <a:lnTo>
                  <a:pt x="24580" y="87760"/>
                </a:lnTo>
                <a:lnTo>
                  <a:pt x="24570" y="87760"/>
                </a:lnTo>
                <a:lnTo>
                  <a:pt x="24570" y="87770"/>
                </a:lnTo>
                <a:lnTo>
                  <a:pt x="24550" y="87770"/>
                </a:lnTo>
                <a:lnTo>
                  <a:pt x="24550" y="87800"/>
                </a:lnTo>
                <a:lnTo>
                  <a:pt x="24540" y="87800"/>
                </a:lnTo>
                <a:lnTo>
                  <a:pt x="24540" y="87820"/>
                </a:lnTo>
                <a:lnTo>
                  <a:pt x="24520" y="87820"/>
                </a:lnTo>
                <a:lnTo>
                  <a:pt x="24520" y="87850"/>
                </a:lnTo>
                <a:lnTo>
                  <a:pt x="24510" y="87850"/>
                </a:lnTo>
                <a:lnTo>
                  <a:pt x="24510" y="87860"/>
                </a:lnTo>
                <a:lnTo>
                  <a:pt x="24450" y="87860"/>
                </a:lnTo>
                <a:lnTo>
                  <a:pt x="24450" y="87850"/>
                </a:lnTo>
                <a:lnTo>
                  <a:pt x="24420" y="87850"/>
                </a:lnTo>
                <a:lnTo>
                  <a:pt x="24420" y="87830"/>
                </a:lnTo>
                <a:lnTo>
                  <a:pt x="24410" y="87830"/>
                </a:lnTo>
                <a:lnTo>
                  <a:pt x="24410" y="87770"/>
                </a:lnTo>
                <a:lnTo>
                  <a:pt x="24420" y="87770"/>
                </a:lnTo>
                <a:lnTo>
                  <a:pt x="24420" y="87730"/>
                </a:lnTo>
                <a:lnTo>
                  <a:pt x="24440" y="87730"/>
                </a:lnTo>
                <a:lnTo>
                  <a:pt x="24440" y="87700"/>
                </a:lnTo>
                <a:lnTo>
                  <a:pt x="24460" y="87700"/>
                </a:lnTo>
                <a:lnTo>
                  <a:pt x="24460" y="87680"/>
                </a:lnTo>
                <a:lnTo>
                  <a:pt x="24490" y="87680"/>
                </a:lnTo>
                <a:lnTo>
                  <a:pt x="24490" y="87670"/>
                </a:lnTo>
                <a:lnTo>
                  <a:pt x="24550" y="87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Lobat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300" y="74350"/>
                </a:moveTo>
                <a:lnTo>
                  <a:pt x="36310" y="74420"/>
                </a:lnTo>
                <a:lnTo>
                  <a:pt x="36260" y="74490"/>
                </a:lnTo>
                <a:lnTo>
                  <a:pt x="36260" y="74620"/>
                </a:lnTo>
                <a:lnTo>
                  <a:pt x="36290" y="74710"/>
                </a:lnTo>
                <a:lnTo>
                  <a:pt x="36350" y="74780"/>
                </a:lnTo>
                <a:lnTo>
                  <a:pt x="36410" y="74830"/>
                </a:lnTo>
                <a:lnTo>
                  <a:pt x="36420" y="74900"/>
                </a:lnTo>
                <a:lnTo>
                  <a:pt x="36430" y="74970"/>
                </a:lnTo>
                <a:lnTo>
                  <a:pt x="36480" y="75050"/>
                </a:lnTo>
                <a:lnTo>
                  <a:pt x="36540" y="75100"/>
                </a:lnTo>
                <a:lnTo>
                  <a:pt x="36590" y="75150"/>
                </a:lnTo>
                <a:lnTo>
                  <a:pt x="36650" y="75200"/>
                </a:lnTo>
                <a:lnTo>
                  <a:pt x="36710" y="75260"/>
                </a:lnTo>
                <a:lnTo>
                  <a:pt x="36740" y="75360"/>
                </a:lnTo>
                <a:lnTo>
                  <a:pt x="36760" y="75470"/>
                </a:lnTo>
                <a:lnTo>
                  <a:pt x="36770" y="75600"/>
                </a:lnTo>
                <a:lnTo>
                  <a:pt x="36770" y="75750"/>
                </a:lnTo>
                <a:lnTo>
                  <a:pt x="36760" y="75840"/>
                </a:lnTo>
                <a:lnTo>
                  <a:pt x="36740" y="75950"/>
                </a:lnTo>
                <a:lnTo>
                  <a:pt x="36710" y="76050"/>
                </a:lnTo>
                <a:lnTo>
                  <a:pt x="36660" y="76160"/>
                </a:lnTo>
                <a:lnTo>
                  <a:pt x="36590" y="76240"/>
                </a:lnTo>
                <a:lnTo>
                  <a:pt x="36510" y="76290"/>
                </a:lnTo>
                <a:lnTo>
                  <a:pt x="36460" y="76320"/>
                </a:lnTo>
                <a:lnTo>
                  <a:pt x="36450" y="76420"/>
                </a:lnTo>
                <a:lnTo>
                  <a:pt x="36470" y="76510"/>
                </a:lnTo>
                <a:lnTo>
                  <a:pt x="36530" y="76570"/>
                </a:lnTo>
                <a:lnTo>
                  <a:pt x="36570" y="76630"/>
                </a:lnTo>
                <a:lnTo>
                  <a:pt x="36630" y="76690"/>
                </a:lnTo>
                <a:lnTo>
                  <a:pt x="36700" y="76790"/>
                </a:lnTo>
                <a:lnTo>
                  <a:pt x="36730" y="76860"/>
                </a:lnTo>
                <a:lnTo>
                  <a:pt x="36730" y="76970"/>
                </a:lnTo>
                <a:lnTo>
                  <a:pt x="36720" y="77060"/>
                </a:lnTo>
                <a:lnTo>
                  <a:pt x="36690" y="77140"/>
                </a:lnTo>
                <a:lnTo>
                  <a:pt x="36660" y="77220"/>
                </a:lnTo>
                <a:lnTo>
                  <a:pt x="36620" y="77300"/>
                </a:lnTo>
                <a:lnTo>
                  <a:pt x="36590" y="77370"/>
                </a:lnTo>
                <a:lnTo>
                  <a:pt x="36580" y="77450"/>
                </a:lnTo>
                <a:lnTo>
                  <a:pt x="36570" y="77510"/>
                </a:lnTo>
                <a:lnTo>
                  <a:pt x="36540" y="77600"/>
                </a:lnTo>
                <a:lnTo>
                  <a:pt x="36490" y="77670"/>
                </a:lnTo>
                <a:lnTo>
                  <a:pt x="36460" y="77770"/>
                </a:lnTo>
                <a:lnTo>
                  <a:pt x="36410" y="77850"/>
                </a:lnTo>
                <a:lnTo>
                  <a:pt x="36380" y="77880"/>
                </a:lnTo>
                <a:lnTo>
                  <a:pt x="36340" y="77890"/>
                </a:lnTo>
                <a:lnTo>
                  <a:pt x="36210" y="77890"/>
                </a:lnTo>
                <a:lnTo>
                  <a:pt x="36080" y="77880"/>
                </a:lnTo>
                <a:lnTo>
                  <a:pt x="35980" y="77810"/>
                </a:lnTo>
                <a:lnTo>
                  <a:pt x="35940" y="77630"/>
                </a:lnTo>
                <a:lnTo>
                  <a:pt x="35890" y="77530"/>
                </a:lnTo>
                <a:lnTo>
                  <a:pt x="35850" y="77490"/>
                </a:lnTo>
                <a:lnTo>
                  <a:pt x="35700" y="77470"/>
                </a:lnTo>
                <a:lnTo>
                  <a:pt x="35580" y="77520"/>
                </a:lnTo>
                <a:lnTo>
                  <a:pt x="35460" y="77510"/>
                </a:lnTo>
                <a:lnTo>
                  <a:pt x="35360" y="77500"/>
                </a:lnTo>
                <a:lnTo>
                  <a:pt x="35260" y="77410"/>
                </a:lnTo>
                <a:lnTo>
                  <a:pt x="35140" y="77350"/>
                </a:lnTo>
                <a:lnTo>
                  <a:pt x="35030" y="77270"/>
                </a:lnTo>
                <a:lnTo>
                  <a:pt x="35050" y="77170"/>
                </a:lnTo>
                <a:lnTo>
                  <a:pt x="35080" y="77100"/>
                </a:lnTo>
                <a:lnTo>
                  <a:pt x="35030" y="77010"/>
                </a:lnTo>
                <a:lnTo>
                  <a:pt x="34910" y="77000"/>
                </a:lnTo>
                <a:lnTo>
                  <a:pt x="34800" y="77020"/>
                </a:lnTo>
                <a:lnTo>
                  <a:pt x="34700" y="77040"/>
                </a:lnTo>
                <a:lnTo>
                  <a:pt x="34570" y="77090"/>
                </a:lnTo>
                <a:lnTo>
                  <a:pt x="34440" y="77080"/>
                </a:lnTo>
                <a:lnTo>
                  <a:pt x="34340" y="77030"/>
                </a:lnTo>
                <a:lnTo>
                  <a:pt x="34260" y="76950"/>
                </a:lnTo>
                <a:lnTo>
                  <a:pt x="34200" y="76800"/>
                </a:lnTo>
                <a:lnTo>
                  <a:pt x="34200" y="76650"/>
                </a:lnTo>
                <a:lnTo>
                  <a:pt x="34270" y="76530"/>
                </a:lnTo>
                <a:lnTo>
                  <a:pt x="34310" y="76400"/>
                </a:lnTo>
                <a:lnTo>
                  <a:pt x="34280" y="76340"/>
                </a:lnTo>
                <a:lnTo>
                  <a:pt x="34170" y="76360"/>
                </a:lnTo>
                <a:lnTo>
                  <a:pt x="34020" y="76410"/>
                </a:lnTo>
                <a:lnTo>
                  <a:pt x="33860" y="76490"/>
                </a:lnTo>
                <a:lnTo>
                  <a:pt x="33680" y="76510"/>
                </a:lnTo>
                <a:lnTo>
                  <a:pt x="33470" y="76500"/>
                </a:lnTo>
                <a:lnTo>
                  <a:pt x="33340" y="76490"/>
                </a:lnTo>
                <a:lnTo>
                  <a:pt x="33190" y="76480"/>
                </a:lnTo>
                <a:lnTo>
                  <a:pt x="33010" y="76460"/>
                </a:lnTo>
                <a:lnTo>
                  <a:pt x="32950" y="76470"/>
                </a:lnTo>
                <a:lnTo>
                  <a:pt x="32850" y="76510"/>
                </a:lnTo>
                <a:lnTo>
                  <a:pt x="32760" y="76590"/>
                </a:lnTo>
                <a:lnTo>
                  <a:pt x="32690" y="76650"/>
                </a:lnTo>
                <a:lnTo>
                  <a:pt x="32620" y="76730"/>
                </a:lnTo>
                <a:lnTo>
                  <a:pt x="32570" y="76790"/>
                </a:lnTo>
                <a:lnTo>
                  <a:pt x="32540" y="76870"/>
                </a:lnTo>
                <a:lnTo>
                  <a:pt x="32510" y="76960"/>
                </a:lnTo>
                <a:lnTo>
                  <a:pt x="32440" y="77030"/>
                </a:lnTo>
                <a:lnTo>
                  <a:pt x="32380" y="77100"/>
                </a:lnTo>
                <a:lnTo>
                  <a:pt x="32310" y="77160"/>
                </a:lnTo>
                <a:lnTo>
                  <a:pt x="32290" y="77230"/>
                </a:lnTo>
                <a:lnTo>
                  <a:pt x="32260" y="77300"/>
                </a:lnTo>
                <a:lnTo>
                  <a:pt x="32200" y="77340"/>
                </a:lnTo>
                <a:lnTo>
                  <a:pt x="32110" y="77370"/>
                </a:lnTo>
                <a:lnTo>
                  <a:pt x="32070" y="77440"/>
                </a:lnTo>
                <a:lnTo>
                  <a:pt x="32020" y="77530"/>
                </a:lnTo>
                <a:lnTo>
                  <a:pt x="31980" y="77610"/>
                </a:lnTo>
                <a:lnTo>
                  <a:pt x="31900" y="77670"/>
                </a:lnTo>
                <a:lnTo>
                  <a:pt x="31800" y="77720"/>
                </a:lnTo>
                <a:lnTo>
                  <a:pt x="31720" y="77740"/>
                </a:lnTo>
                <a:lnTo>
                  <a:pt x="31670" y="77790"/>
                </a:lnTo>
                <a:lnTo>
                  <a:pt x="31650" y="77840"/>
                </a:lnTo>
                <a:lnTo>
                  <a:pt x="30370" y="77830"/>
                </a:lnTo>
                <a:lnTo>
                  <a:pt x="30370" y="77820"/>
                </a:lnTo>
                <a:lnTo>
                  <a:pt x="30360" y="77600"/>
                </a:lnTo>
                <a:lnTo>
                  <a:pt x="30360" y="77430"/>
                </a:lnTo>
                <a:lnTo>
                  <a:pt x="30330" y="77270"/>
                </a:lnTo>
                <a:lnTo>
                  <a:pt x="30320" y="77150"/>
                </a:lnTo>
                <a:lnTo>
                  <a:pt x="30280" y="77030"/>
                </a:lnTo>
                <a:lnTo>
                  <a:pt x="30260" y="76900"/>
                </a:lnTo>
                <a:lnTo>
                  <a:pt x="30230" y="76800"/>
                </a:lnTo>
                <a:lnTo>
                  <a:pt x="30210" y="76690"/>
                </a:lnTo>
                <a:lnTo>
                  <a:pt x="30220" y="76470"/>
                </a:lnTo>
                <a:lnTo>
                  <a:pt x="30250" y="76410"/>
                </a:lnTo>
                <a:lnTo>
                  <a:pt x="30360" y="76310"/>
                </a:lnTo>
                <a:lnTo>
                  <a:pt x="30480" y="76210"/>
                </a:lnTo>
                <a:lnTo>
                  <a:pt x="30570" y="76100"/>
                </a:lnTo>
                <a:lnTo>
                  <a:pt x="30660" y="75970"/>
                </a:lnTo>
                <a:lnTo>
                  <a:pt x="30680" y="75880"/>
                </a:lnTo>
                <a:lnTo>
                  <a:pt x="30680" y="75340"/>
                </a:lnTo>
                <a:lnTo>
                  <a:pt x="30660" y="75230"/>
                </a:lnTo>
                <a:lnTo>
                  <a:pt x="30640" y="75130"/>
                </a:lnTo>
                <a:lnTo>
                  <a:pt x="30590" y="75030"/>
                </a:lnTo>
                <a:lnTo>
                  <a:pt x="30550" y="74940"/>
                </a:lnTo>
                <a:lnTo>
                  <a:pt x="30510" y="74830"/>
                </a:lnTo>
                <a:lnTo>
                  <a:pt x="30480" y="74720"/>
                </a:lnTo>
                <a:lnTo>
                  <a:pt x="30460" y="74630"/>
                </a:lnTo>
                <a:lnTo>
                  <a:pt x="30430" y="74550"/>
                </a:lnTo>
                <a:lnTo>
                  <a:pt x="30380" y="74400"/>
                </a:lnTo>
                <a:lnTo>
                  <a:pt x="30360" y="74320"/>
                </a:lnTo>
                <a:lnTo>
                  <a:pt x="30380" y="74320"/>
                </a:lnTo>
                <a:lnTo>
                  <a:pt x="30380" y="74310"/>
                </a:lnTo>
                <a:lnTo>
                  <a:pt x="30400" y="74310"/>
                </a:lnTo>
                <a:lnTo>
                  <a:pt x="30400" y="74290"/>
                </a:lnTo>
                <a:lnTo>
                  <a:pt x="30410" y="74290"/>
                </a:lnTo>
                <a:lnTo>
                  <a:pt x="30410" y="74260"/>
                </a:lnTo>
                <a:lnTo>
                  <a:pt x="30440" y="74260"/>
                </a:lnTo>
                <a:lnTo>
                  <a:pt x="30440" y="74230"/>
                </a:lnTo>
                <a:lnTo>
                  <a:pt x="30460" y="74230"/>
                </a:lnTo>
                <a:lnTo>
                  <a:pt x="30460" y="74220"/>
                </a:lnTo>
                <a:lnTo>
                  <a:pt x="30470" y="74220"/>
                </a:lnTo>
                <a:lnTo>
                  <a:pt x="30470" y="74200"/>
                </a:lnTo>
                <a:lnTo>
                  <a:pt x="30480" y="74200"/>
                </a:lnTo>
                <a:lnTo>
                  <a:pt x="30480" y="74190"/>
                </a:lnTo>
                <a:lnTo>
                  <a:pt x="30510" y="74190"/>
                </a:lnTo>
                <a:lnTo>
                  <a:pt x="30510" y="74160"/>
                </a:lnTo>
                <a:lnTo>
                  <a:pt x="30530" y="74160"/>
                </a:lnTo>
                <a:lnTo>
                  <a:pt x="30530" y="74140"/>
                </a:lnTo>
                <a:lnTo>
                  <a:pt x="30630" y="74140"/>
                </a:lnTo>
                <a:lnTo>
                  <a:pt x="30630" y="74130"/>
                </a:lnTo>
                <a:lnTo>
                  <a:pt x="30650" y="74130"/>
                </a:lnTo>
                <a:lnTo>
                  <a:pt x="30650" y="74110"/>
                </a:lnTo>
                <a:lnTo>
                  <a:pt x="30660" y="74110"/>
                </a:lnTo>
                <a:lnTo>
                  <a:pt x="30660" y="74100"/>
                </a:lnTo>
                <a:lnTo>
                  <a:pt x="30680" y="74100"/>
                </a:lnTo>
                <a:lnTo>
                  <a:pt x="30680" y="74070"/>
                </a:lnTo>
                <a:lnTo>
                  <a:pt x="30690" y="74070"/>
                </a:lnTo>
                <a:lnTo>
                  <a:pt x="30690" y="74030"/>
                </a:lnTo>
                <a:lnTo>
                  <a:pt x="30710" y="74030"/>
                </a:lnTo>
                <a:lnTo>
                  <a:pt x="30710" y="74010"/>
                </a:lnTo>
                <a:lnTo>
                  <a:pt x="30720" y="74010"/>
                </a:lnTo>
                <a:lnTo>
                  <a:pt x="30720" y="74000"/>
                </a:lnTo>
                <a:lnTo>
                  <a:pt x="30750" y="74000"/>
                </a:lnTo>
                <a:lnTo>
                  <a:pt x="30750" y="73980"/>
                </a:lnTo>
                <a:lnTo>
                  <a:pt x="30790" y="73980"/>
                </a:lnTo>
                <a:lnTo>
                  <a:pt x="30790" y="73970"/>
                </a:lnTo>
                <a:lnTo>
                  <a:pt x="30820" y="73970"/>
                </a:lnTo>
                <a:lnTo>
                  <a:pt x="30820" y="73950"/>
                </a:lnTo>
                <a:lnTo>
                  <a:pt x="30840" y="73950"/>
                </a:lnTo>
                <a:lnTo>
                  <a:pt x="30840" y="73940"/>
                </a:lnTo>
                <a:lnTo>
                  <a:pt x="30850" y="73940"/>
                </a:lnTo>
                <a:lnTo>
                  <a:pt x="30850" y="73910"/>
                </a:lnTo>
                <a:lnTo>
                  <a:pt x="30880" y="73910"/>
                </a:lnTo>
                <a:lnTo>
                  <a:pt x="30880" y="73860"/>
                </a:lnTo>
                <a:lnTo>
                  <a:pt x="30900" y="73860"/>
                </a:lnTo>
                <a:lnTo>
                  <a:pt x="30900" y="73830"/>
                </a:lnTo>
                <a:lnTo>
                  <a:pt x="30910" y="73830"/>
                </a:lnTo>
                <a:lnTo>
                  <a:pt x="30910" y="73820"/>
                </a:lnTo>
                <a:lnTo>
                  <a:pt x="30930" y="73820"/>
                </a:lnTo>
                <a:lnTo>
                  <a:pt x="30930" y="73800"/>
                </a:lnTo>
                <a:lnTo>
                  <a:pt x="30940" y="73800"/>
                </a:lnTo>
                <a:lnTo>
                  <a:pt x="30940" y="73790"/>
                </a:lnTo>
                <a:lnTo>
                  <a:pt x="30970" y="73790"/>
                </a:lnTo>
                <a:lnTo>
                  <a:pt x="30970" y="73780"/>
                </a:lnTo>
                <a:lnTo>
                  <a:pt x="31030" y="73780"/>
                </a:lnTo>
                <a:lnTo>
                  <a:pt x="31030" y="73760"/>
                </a:lnTo>
                <a:lnTo>
                  <a:pt x="31100" y="73760"/>
                </a:lnTo>
                <a:lnTo>
                  <a:pt x="31100" y="73750"/>
                </a:lnTo>
                <a:lnTo>
                  <a:pt x="31120" y="73750"/>
                </a:lnTo>
                <a:lnTo>
                  <a:pt x="31120" y="73700"/>
                </a:lnTo>
                <a:lnTo>
                  <a:pt x="31130" y="73700"/>
                </a:lnTo>
                <a:lnTo>
                  <a:pt x="31130" y="73670"/>
                </a:lnTo>
                <a:lnTo>
                  <a:pt x="31150" y="73670"/>
                </a:lnTo>
                <a:lnTo>
                  <a:pt x="31150" y="73660"/>
                </a:lnTo>
                <a:lnTo>
                  <a:pt x="31130" y="73660"/>
                </a:lnTo>
                <a:lnTo>
                  <a:pt x="31130" y="73630"/>
                </a:lnTo>
                <a:lnTo>
                  <a:pt x="31150" y="73630"/>
                </a:lnTo>
                <a:lnTo>
                  <a:pt x="31150" y="73580"/>
                </a:lnTo>
                <a:lnTo>
                  <a:pt x="31160" y="73580"/>
                </a:lnTo>
                <a:lnTo>
                  <a:pt x="31160" y="73570"/>
                </a:lnTo>
                <a:lnTo>
                  <a:pt x="31180" y="73570"/>
                </a:lnTo>
                <a:lnTo>
                  <a:pt x="31180" y="73550"/>
                </a:lnTo>
                <a:lnTo>
                  <a:pt x="31190" y="73550"/>
                </a:lnTo>
                <a:lnTo>
                  <a:pt x="31190" y="73540"/>
                </a:lnTo>
                <a:lnTo>
                  <a:pt x="31210" y="73540"/>
                </a:lnTo>
                <a:lnTo>
                  <a:pt x="31210" y="73510"/>
                </a:lnTo>
                <a:lnTo>
                  <a:pt x="31220" y="73510"/>
                </a:lnTo>
                <a:lnTo>
                  <a:pt x="31220" y="73500"/>
                </a:lnTo>
                <a:lnTo>
                  <a:pt x="31230" y="73500"/>
                </a:lnTo>
                <a:lnTo>
                  <a:pt x="31230" y="73470"/>
                </a:lnTo>
                <a:lnTo>
                  <a:pt x="31250" y="73470"/>
                </a:lnTo>
                <a:lnTo>
                  <a:pt x="31250" y="73450"/>
                </a:lnTo>
                <a:lnTo>
                  <a:pt x="31260" y="73450"/>
                </a:lnTo>
                <a:lnTo>
                  <a:pt x="31260" y="73420"/>
                </a:lnTo>
                <a:lnTo>
                  <a:pt x="31280" y="73420"/>
                </a:lnTo>
                <a:lnTo>
                  <a:pt x="31280" y="73360"/>
                </a:lnTo>
                <a:lnTo>
                  <a:pt x="31290" y="73360"/>
                </a:lnTo>
                <a:lnTo>
                  <a:pt x="31290" y="73320"/>
                </a:lnTo>
                <a:lnTo>
                  <a:pt x="31310" y="73320"/>
                </a:lnTo>
                <a:lnTo>
                  <a:pt x="31310" y="73300"/>
                </a:lnTo>
                <a:lnTo>
                  <a:pt x="31320" y="73300"/>
                </a:lnTo>
                <a:lnTo>
                  <a:pt x="31320" y="73250"/>
                </a:lnTo>
                <a:lnTo>
                  <a:pt x="31310" y="73250"/>
                </a:lnTo>
                <a:lnTo>
                  <a:pt x="31310" y="73200"/>
                </a:lnTo>
                <a:lnTo>
                  <a:pt x="31290" y="73200"/>
                </a:lnTo>
                <a:lnTo>
                  <a:pt x="31290" y="73170"/>
                </a:lnTo>
                <a:lnTo>
                  <a:pt x="31310" y="73170"/>
                </a:lnTo>
                <a:lnTo>
                  <a:pt x="31310" y="73140"/>
                </a:lnTo>
                <a:lnTo>
                  <a:pt x="31320" y="73140"/>
                </a:lnTo>
                <a:lnTo>
                  <a:pt x="31320" y="73110"/>
                </a:lnTo>
                <a:lnTo>
                  <a:pt x="31400" y="73110"/>
                </a:lnTo>
                <a:lnTo>
                  <a:pt x="31400" y="73130"/>
                </a:lnTo>
                <a:lnTo>
                  <a:pt x="31410" y="73130"/>
                </a:lnTo>
                <a:lnTo>
                  <a:pt x="31410" y="73140"/>
                </a:lnTo>
                <a:lnTo>
                  <a:pt x="31430" y="73140"/>
                </a:lnTo>
                <a:lnTo>
                  <a:pt x="31430" y="73170"/>
                </a:lnTo>
                <a:lnTo>
                  <a:pt x="31440" y="73170"/>
                </a:lnTo>
                <a:lnTo>
                  <a:pt x="31440" y="73160"/>
                </a:lnTo>
                <a:lnTo>
                  <a:pt x="31460" y="73160"/>
                </a:lnTo>
                <a:lnTo>
                  <a:pt x="31460" y="73140"/>
                </a:lnTo>
                <a:lnTo>
                  <a:pt x="31490" y="73140"/>
                </a:lnTo>
                <a:lnTo>
                  <a:pt x="31490" y="73130"/>
                </a:lnTo>
                <a:lnTo>
                  <a:pt x="31500" y="73130"/>
                </a:lnTo>
                <a:lnTo>
                  <a:pt x="31500" y="73110"/>
                </a:lnTo>
                <a:lnTo>
                  <a:pt x="31560" y="73110"/>
                </a:lnTo>
                <a:lnTo>
                  <a:pt x="31560" y="73130"/>
                </a:lnTo>
                <a:lnTo>
                  <a:pt x="31900" y="73130"/>
                </a:lnTo>
                <a:lnTo>
                  <a:pt x="31900" y="73140"/>
                </a:lnTo>
                <a:lnTo>
                  <a:pt x="31930" y="73140"/>
                </a:lnTo>
                <a:lnTo>
                  <a:pt x="31930" y="73160"/>
                </a:lnTo>
                <a:lnTo>
                  <a:pt x="32020" y="73160"/>
                </a:lnTo>
                <a:lnTo>
                  <a:pt x="32020" y="73140"/>
                </a:lnTo>
                <a:lnTo>
                  <a:pt x="32030" y="73140"/>
                </a:lnTo>
                <a:lnTo>
                  <a:pt x="32030" y="73130"/>
                </a:lnTo>
                <a:lnTo>
                  <a:pt x="32040" y="73130"/>
                </a:lnTo>
                <a:lnTo>
                  <a:pt x="32040" y="73080"/>
                </a:lnTo>
                <a:lnTo>
                  <a:pt x="32070" y="73080"/>
                </a:lnTo>
                <a:lnTo>
                  <a:pt x="32070" y="73070"/>
                </a:lnTo>
                <a:lnTo>
                  <a:pt x="32100" y="73070"/>
                </a:lnTo>
                <a:lnTo>
                  <a:pt x="32100" y="73050"/>
                </a:lnTo>
                <a:lnTo>
                  <a:pt x="32130" y="73050"/>
                </a:lnTo>
                <a:lnTo>
                  <a:pt x="32130" y="73040"/>
                </a:lnTo>
                <a:lnTo>
                  <a:pt x="32150" y="73040"/>
                </a:lnTo>
                <a:lnTo>
                  <a:pt x="32150" y="73020"/>
                </a:lnTo>
                <a:lnTo>
                  <a:pt x="32160" y="73020"/>
                </a:lnTo>
                <a:lnTo>
                  <a:pt x="32160" y="73010"/>
                </a:lnTo>
                <a:lnTo>
                  <a:pt x="32180" y="73010"/>
                </a:lnTo>
                <a:lnTo>
                  <a:pt x="32180" y="73000"/>
                </a:lnTo>
                <a:lnTo>
                  <a:pt x="32190" y="73000"/>
                </a:lnTo>
                <a:lnTo>
                  <a:pt x="32190" y="72970"/>
                </a:lnTo>
                <a:lnTo>
                  <a:pt x="32220" y="72970"/>
                </a:lnTo>
                <a:lnTo>
                  <a:pt x="32220" y="72950"/>
                </a:lnTo>
                <a:lnTo>
                  <a:pt x="32250" y="72950"/>
                </a:lnTo>
                <a:lnTo>
                  <a:pt x="32250" y="72970"/>
                </a:lnTo>
                <a:lnTo>
                  <a:pt x="32270" y="72970"/>
                </a:lnTo>
                <a:lnTo>
                  <a:pt x="32270" y="72980"/>
                </a:lnTo>
                <a:lnTo>
                  <a:pt x="32280" y="72980"/>
                </a:lnTo>
                <a:lnTo>
                  <a:pt x="32280" y="73000"/>
                </a:lnTo>
                <a:lnTo>
                  <a:pt x="32310" y="73000"/>
                </a:lnTo>
                <a:lnTo>
                  <a:pt x="32310" y="73010"/>
                </a:lnTo>
                <a:lnTo>
                  <a:pt x="32410" y="73010"/>
                </a:lnTo>
                <a:lnTo>
                  <a:pt x="32410" y="73020"/>
                </a:lnTo>
                <a:lnTo>
                  <a:pt x="32490" y="73020"/>
                </a:lnTo>
                <a:lnTo>
                  <a:pt x="32490" y="73050"/>
                </a:lnTo>
                <a:lnTo>
                  <a:pt x="32500" y="73050"/>
                </a:lnTo>
                <a:lnTo>
                  <a:pt x="32500" y="73070"/>
                </a:lnTo>
                <a:lnTo>
                  <a:pt x="32530" y="73070"/>
                </a:lnTo>
                <a:lnTo>
                  <a:pt x="32530" y="73080"/>
                </a:lnTo>
                <a:lnTo>
                  <a:pt x="32620" y="73080"/>
                </a:lnTo>
                <a:lnTo>
                  <a:pt x="32620" y="73100"/>
                </a:lnTo>
                <a:lnTo>
                  <a:pt x="32630" y="73100"/>
                </a:lnTo>
                <a:lnTo>
                  <a:pt x="32630" y="73110"/>
                </a:lnTo>
                <a:lnTo>
                  <a:pt x="32650" y="73110"/>
                </a:lnTo>
                <a:lnTo>
                  <a:pt x="32650" y="73130"/>
                </a:lnTo>
                <a:lnTo>
                  <a:pt x="32660" y="73130"/>
                </a:lnTo>
                <a:lnTo>
                  <a:pt x="32660" y="73140"/>
                </a:lnTo>
                <a:lnTo>
                  <a:pt x="32750" y="73140"/>
                </a:lnTo>
                <a:lnTo>
                  <a:pt x="32750" y="73160"/>
                </a:lnTo>
                <a:lnTo>
                  <a:pt x="32880" y="73160"/>
                </a:lnTo>
                <a:lnTo>
                  <a:pt x="32880" y="73140"/>
                </a:lnTo>
                <a:lnTo>
                  <a:pt x="32900" y="73140"/>
                </a:lnTo>
                <a:lnTo>
                  <a:pt x="32900" y="73100"/>
                </a:lnTo>
                <a:lnTo>
                  <a:pt x="32910" y="73100"/>
                </a:lnTo>
                <a:lnTo>
                  <a:pt x="32910" y="73080"/>
                </a:lnTo>
                <a:lnTo>
                  <a:pt x="32900" y="73080"/>
                </a:lnTo>
                <a:lnTo>
                  <a:pt x="32900" y="73050"/>
                </a:lnTo>
                <a:lnTo>
                  <a:pt x="32910" y="73050"/>
                </a:lnTo>
                <a:lnTo>
                  <a:pt x="32910" y="73040"/>
                </a:lnTo>
                <a:lnTo>
                  <a:pt x="32930" y="73040"/>
                </a:lnTo>
                <a:lnTo>
                  <a:pt x="32930" y="73020"/>
                </a:lnTo>
                <a:lnTo>
                  <a:pt x="33060" y="73020"/>
                </a:lnTo>
                <a:lnTo>
                  <a:pt x="33060" y="73040"/>
                </a:lnTo>
                <a:lnTo>
                  <a:pt x="33070" y="73040"/>
                </a:lnTo>
                <a:lnTo>
                  <a:pt x="33070" y="73070"/>
                </a:lnTo>
                <a:lnTo>
                  <a:pt x="33120" y="73070"/>
                </a:lnTo>
                <a:lnTo>
                  <a:pt x="33120" y="73050"/>
                </a:lnTo>
                <a:lnTo>
                  <a:pt x="33150" y="73050"/>
                </a:lnTo>
                <a:lnTo>
                  <a:pt x="33150" y="73040"/>
                </a:lnTo>
                <a:lnTo>
                  <a:pt x="33210" y="73040"/>
                </a:lnTo>
                <a:lnTo>
                  <a:pt x="33210" y="73050"/>
                </a:lnTo>
                <a:lnTo>
                  <a:pt x="33250" y="73050"/>
                </a:lnTo>
                <a:lnTo>
                  <a:pt x="33250" y="73040"/>
                </a:lnTo>
                <a:lnTo>
                  <a:pt x="33270" y="73040"/>
                </a:lnTo>
                <a:lnTo>
                  <a:pt x="33270" y="73010"/>
                </a:lnTo>
                <a:lnTo>
                  <a:pt x="33300" y="73010"/>
                </a:lnTo>
                <a:lnTo>
                  <a:pt x="33300" y="73000"/>
                </a:lnTo>
                <a:lnTo>
                  <a:pt x="33310" y="73000"/>
                </a:lnTo>
                <a:lnTo>
                  <a:pt x="33310" y="72980"/>
                </a:lnTo>
                <a:lnTo>
                  <a:pt x="33340" y="72980"/>
                </a:lnTo>
                <a:lnTo>
                  <a:pt x="33340" y="72970"/>
                </a:lnTo>
                <a:lnTo>
                  <a:pt x="33350" y="72970"/>
                </a:lnTo>
                <a:lnTo>
                  <a:pt x="33350" y="72950"/>
                </a:lnTo>
                <a:lnTo>
                  <a:pt x="33380" y="72950"/>
                </a:lnTo>
                <a:lnTo>
                  <a:pt x="33380" y="72940"/>
                </a:lnTo>
                <a:lnTo>
                  <a:pt x="33400" y="72940"/>
                </a:lnTo>
                <a:lnTo>
                  <a:pt x="33400" y="72920"/>
                </a:lnTo>
                <a:lnTo>
                  <a:pt x="33410" y="72920"/>
                </a:lnTo>
                <a:lnTo>
                  <a:pt x="33410" y="72910"/>
                </a:lnTo>
                <a:lnTo>
                  <a:pt x="33560" y="72910"/>
                </a:lnTo>
                <a:lnTo>
                  <a:pt x="33560" y="72890"/>
                </a:lnTo>
                <a:lnTo>
                  <a:pt x="33590" y="72890"/>
                </a:lnTo>
                <a:lnTo>
                  <a:pt x="33590" y="72880"/>
                </a:lnTo>
                <a:lnTo>
                  <a:pt x="33630" y="72880"/>
                </a:lnTo>
                <a:lnTo>
                  <a:pt x="33630" y="72860"/>
                </a:lnTo>
                <a:lnTo>
                  <a:pt x="33690" y="72860"/>
                </a:lnTo>
                <a:lnTo>
                  <a:pt x="33690" y="72880"/>
                </a:lnTo>
                <a:lnTo>
                  <a:pt x="33740" y="72880"/>
                </a:lnTo>
                <a:lnTo>
                  <a:pt x="33740" y="72890"/>
                </a:lnTo>
                <a:lnTo>
                  <a:pt x="34020" y="72890"/>
                </a:lnTo>
                <a:lnTo>
                  <a:pt x="34020" y="72880"/>
                </a:lnTo>
                <a:lnTo>
                  <a:pt x="34030" y="72880"/>
                </a:lnTo>
                <a:lnTo>
                  <a:pt x="34030" y="72860"/>
                </a:lnTo>
                <a:lnTo>
                  <a:pt x="34050" y="72860"/>
                </a:lnTo>
                <a:lnTo>
                  <a:pt x="34050" y="72850"/>
                </a:lnTo>
                <a:lnTo>
                  <a:pt x="34060" y="72850"/>
                </a:lnTo>
                <a:lnTo>
                  <a:pt x="34060" y="72820"/>
                </a:lnTo>
                <a:lnTo>
                  <a:pt x="34080" y="72820"/>
                </a:lnTo>
                <a:lnTo>
                  <a:pt x="34080" y="72800"/>
                </a:lnTo>
                <a:lnTo>
                  <a:pt x="34110" y="72800"/>
                </a:lnTo>
                <a:lnTo>
                  <a:pt x="34110" y="72820"/>
                </a:lnTo>
                <a:lnTo>
                  <a:pt x="34120" y="72820"/>
                </a:lnTo>
                <a:lnTo>
                  <a:pt x="34120" y="72830"/>
                </a:lnTo>
                <a:lnTo>
                  <a:pt x="34130" y="72830"/>
                </a:lnTo>
                <a:lnTo>
                  <a:pt x="34130" y="72850"/>
                </a:lnTo>
                <a:lnTo>
                  <a:pt x="34240" y="72850"/>
                </a:lnTo>
                <a:lnTo>
                  <a:pt x="34240" y="72860"/>
                </a:lnTo>
                <a:lnTo>
                  <a:pt x="34270" y="72860"/>
                </a:lnTo>
                <a:lnTo>
                  <a:pt x="34270" y="72880"/>
                </a:lnTo>
                <a:lnTo>
                  <a:pt x="34280" y="72880"/>
                </a:lnTo>
                <a:lnTo>
                  <a:pt x="34280" y="72890"/>
                </a:lnTo>
                <a:lnTo>
                  <a:pt x="34300" y="72890"/>
                </a:lnTo>
                <a:lnTo>
                  <a:pt x="34300" y="72910"/>
                </a:lnTo>
                <a:lnTo>
                  <a:pt x="34340" y="72910"/>
                </a:lnTo>
                <a:lnTo>
                  <a:pt x="34340" y="72920"/>
                </a:lnTo>
                <a:lnTo>
                  <a:pt x="34360" y="72920"/>
                </a:lnTo>
                <a:lnTo>
                  <a:pt x="34360" y="72910"/>
                </a:lnTo>
                <a:lnTo>
                  <a:pt x="34430" y="72910"/>
                </a:lnTo>
                <a:lnTo>
                  <a:pt x="34430" y="72940"/>
                </a:lnTo>
                <a:lnTo>
                  <a:pt x="34440" y="72940"/>
                </a:lnTo>
                <a:lnTo>
                  <a:pt x="34440" y="72950"/>
                </a:lnTo>
                <a:lnTo>
                  <a:pt x="34470" y="72950"/>
                </a:lnTo>
                <a:lnTo>
                  <a:pt x="34470" y="72970"/>
                </a:lnTo>
                <a:lnTo>
                  <a:pt x="34490" y="72970"/>
                </a:lnTo>
                <a:lnTo>
                  <a:pt x="34490" y="72980"/>
                </a:lnTo>
                <a:lnTo>
                  <a:pt x="34500" y="72980"/>
                </a:lnTo>
                <a:lnTo>
                  <a:pt x="34500" y="73010"/>
                </a:lnTo>
                <a:lnTo>
                  <a:pt x="34520" y="73010"/>
                </a:lnTo>
                <a:lnTo>
                  <a:pt x="34520" y="73040"/>
                </a:lnTo>
                <a:lnTo>
                  <a:pt x="34530" y="73040"/>
                </a:lnTo>
                <a:lnTo>
                  <a:pt x="34530" y="73050"/>
                </a:lnTo>
                <a:lnTo>
                  <a:pt x="34550" y="73050"/>
                </a:lnTo>
                <a:lnTo>
                  <a:pt x="34550" y="73070"/>
                </a:lnTo>
                <a:lnTo>
                  <a:pt x="34620" y="73070"/>
                </a:lnTo>
                <a:lnTo>
                  <a:pt x="34620" y="73080"/>
                </a:lnTo>
                <a:lnTo>
                  <a:pt x="34710" y="73080"/>
                </a:lnTo>
                <a:lnTo>
                  <a:pt x="34710" y="73070"/>
                </a:lnTo>
                <a:lnTo>
                  <a:pt x="34780" y="73070"/>
                </a:lnTo>
                <a:lnTo>
                  <a:pt x="34780" y="73080"/>
                </a:lnTo>
                <a:lnTo>
                  <a:pt x="34800" y="73080"/>
                </a:lnTo>
                <a:lnTo>
                  <a:pt x="34800" y="73100"/>
                </a:lnTo>
                <a:lnTo>
                  <a:pt x="34900" y="73100"/>
                </a:lnTo>
                <a:lnTo>
                  <a:pt x="34900" y="73110"/>
                </a:lnTo>
                <a:lnTo>
                  <a:pt x="34970" y="73110"/>
                </a:lnTo>
                <a:lnTo>
                  <a:pt x="34970" y="73130"/>
                </a:lnTo>
                <a:lnTo>
                  <a:pt x="35030" y="73130"/>
                </a:lnTo>
                <a:lnTo>
                  <a:pt x="35030" y="73140"/>
                </a:lnTo>
                <a:lnTo>
                  <a:pt x="35060" y="73140"/>
                </a:lnTo>
                <a:lnTo>
                  <a:pt x="35060" y="73160"/>
                </a:lnTo>
                <a:lnTo>
                  <a:pt x="35090" y="73160"/>
                </a:lnTo>
                <a:lnTo>
                  <a:pt x="35090" y="73170"/>
                </a:lnTo>
                <a:lnTo>
                  <a:pt x="35120" y="73170"/>
                </a:lnTo>
                <a:lnTo>
                  <a:pt x="35120" y="73190"/>
                </a:lnTo>
                <a:lnTo>
                  <a:pt x="35160" y="73190"/>
                </a:lnTo>
                <a:lnTo>
                  <a:pt x="35160" y="73200"/>
                </a:lnTo>
                <a:lnTo>
                  <a:pt x="35190" y="73200"/>
                </a:lnTo>
                <a:lnTo>
                  <a:pt x="35190" y="73220"/>
                </a:lnTo>
                <a:lnTo>
                  <a:pt x="35310" y="73220"/>
                </a:lnTo>
                <a:lnTo>
                  <a:pt x="35310" y="73230"/>
                </a:lnTo>
                <a:lnTo>
                  <a:pt x="35330" y="73230"/>
                </a:lnTo>
                <a:lnTo>
                  <a:pt x="35330" y="73250"/>
                </a:lnTo>
                <a:lnTo>
                  <a:pt x="35340" y="73250"/>
                </a:lnTo>
                <a:lnTo>
                  <a:pt x="35340" y="73230"/>
                </a:lnTo>
                <a:lnTo>
                  <a:pt x="35390" y="73230"/>
                </a:lnTo>
                <a:lnTo>
                  <a:pt x="35390" y="73250"/>
                </a:lnTo>
                <a:lnTo>
                  <a:pt x="35410" y="73250"/>
                </a:lnTo>
                <a:lnTo>
                  <a:pt x="35410" y="73260"/>
                </a:lnTo>
                <a:lnTo>
                  <a:pt x="35500" y="73260"/>
                </a:lnTo>
                <a:lnTo>
                  <a:pt x="35500" y="73270"/>
                </a:lnTo>
                <a:lnTo>
                  <a:pt x="35550" y="73270"/>
                </a:lnTo>
                <a:lnTo>
                  <a:pt x="35550" y="73290"/>
                </a:lnTo>
                <a:lnTo>
                  <a:pt x="35560" y="73290"/>
                </a:lnTo>
                <a:lnTo>
                  <a:pt x="35560" y="73270"/>
                </a:lnTo>
                <a:lnTo>
                  <a:pt x="35580" y="73270"/>
                </a:lnTo>
                <a:lnTo>
                  <a:pt x="35580" y="73290"/>
                </a:lnTo>
                <a:lnTo>
                  <a:pt x="35610" y="73290"/>
                </a:lnTo>
                <a:lnTo>
                  <a:pt x="35610" y="73300"/>
                </a:lnTo>
                <a:lnTo>
                  <a:pt x="35640" y="73300"/>
                </a:lnTo>
                <a:lnTo>
                  <a:pt x="35640" y="73330"/>
                </a:lnTo>
                <a:lnTo>
                  <a:pt x="35650" y="73330"/>
                </a:lnTo>
                <a:lnTo>
                  <a:pt x="35650" y="73350"/>
                </a:lnTo>
                <a:lnTo>
                  <a:pt x="35690" y="73350"/>
                </a:lnTo>
                <a:lnTo>
                  <a:pt x="35690" y="73360"/>
                </a:lnTo>
                <a:lnTo>
                  <a:pt x="35710" y="73360"/>
                </a:lnTo>
                <a:lnTo>
                  <a:pt x="35710" y="73390"/>
                </a:lnTo>
                <a:lnTo>
                  <a:pt x="35720" y="73390"/>
                </a:lnTo>
                <a:lnTo>
                  <a:pt x="35720" y="73410"/>
                </a:lnTo>
                <a:lnTo>
                  <a:pt x="35740" y="73410"/>
                </a:lnTo>
                <a:lnTo>
                  <a:pt x="35740" y="73420"/>
                </a:lnTo>
                <a:lnTo>
                  <a:pt x="35750" y="73420"/>
                </a:lnTo>
                <a:lnTo>
                  <a:pt x="35750" y="73450"/>
                </a:lnTo>
                <a:lnTo>
                  <a:pt x="35770" y="73450"/>
                </a:lnTo>
                <a:lnTo>
                  <a:pt x="35770" y="73570"/>
                </a:lnTo>
                <a:lnTo>
                  <a:pt x="35780" y="73570"/>
                </a:lnTo>
                <a:lnTo>
                  <a:pt x="35780" y="73580"/>
                </a:lnTo>
                <a:lnTo>
                  <a:pt x="35810" y="73580"/>
                </a:lnTo>
                <a:lnTo>
                  <a:pt x="35810" y="73640"/>
                </a:lnTo>
                <a:lnTo>
                  <a:pt x="35830" y="73640"/>
                </a:lnTo>
                <a:lnTo>
                  <a:pt x="35830" y="73660"/>
                </a:lnTo>
                <a:lnTo>
                  <a:pt x="35810" y="73660"/>
                </a:lnTo>
                <a:lnTo>
                  <a:pt x="35810" y="73670"/>
                </a:lnTo>
                <a:lnTo>
                  <a:pt x="35830" y="73670"/>
                </a:lnTo>
                <a:lnTo>
                  <a:pt x="35830" y="73720"/>
                </a:lnTo>
                <a:lnTo>
                  <a:pt x="35840" y="73720"/>
                </a:lnTo>
                <a:lnTo>
                  <a:pt x="35840" y="73780"/>
                </a:lnTo>
                <a:lnTo>
                  <a:pt x="35860" y="73780"/>
                </a:lnTo>
                <a:lnTo>
                  <a:pt x="35860" y="73830"/>
                </a:lnTo>
                <a:lnTo>
                  <a:pt x="35870" y="73830"/>
                </a:lnTo>
                <a:lnTo>
                  <a:pt x="35870" y="73920"/>
                </a:lnTo>
                <a:lnTo>
                  <a:pt x="35890" y="73920"/>
                </a:lnTo>
                <a:lnTo>
                  <a:pt x="35890" y="73940"/>
                </a:lnTo>
                <a:lnTo>
                  <a:pt x="35900" y="73940"/>
                </a:lnTo>
                <a:lnTo>
                  <a:pt x="35900" y="74000"/>
                </a:lnTo>
                <a:lnTo>
                  <a:pt x="35920" y="74000"/>
                </a:lnTo>
                <a:lnTo>
                  <a:pt x="35920" y="74010"/>
                </a:lnTo>
                <a:lnTo>
                  <a:pt x="35940" y="74010"/>
                </a:lnTo>
                <a:lnTo>
                  <a:pt x="35940" y="74040"/>
                </a:lnTo>
                <a:lnTo>
                  <a:pt x="35960" y="74040"/>
                </a:lnTo>
                <a:lnTo>
                  <a:pt x="35960" y="74060"/>
                </a:lnTo>
                <a:lnTo>
                  <a:pt x="35970" y="74060"/>
                </a:lnTo>
                <a:lnTo>
                  <a:pt x="35970" y="74070"/>
                </a:lnTo>
                <a:lnTo>
                  <a:pt x="35990" y="74070"/>
                </a:lnTo>
                <a:lnTo>
                  <a:pt x="35990" y="74080"/>
                </a:lnTo>
                <a:lnTo>
                  <a:pt x="36020" y="74080"/>
                </a:lnTo>
                <a:lnTo>
                  <a:pt x="36020" y="74100"/>
                </a:lnTo>
                <a:lnTo>
                  <a:pt x="36050" y="74100"/>
                </a:lnTo>
                <a:lnTo>
                  <a:pt x="36050" y="74110"/>
                </a:lnTo>
                <a:lnTo>
                  <a:pt x="36080" y="74110"/>
                </a:lnTo>
                <a:lnTo>
                  <a:pt x="36080" y="74130"/>
                </a:lnTo>
                <a:lnTo>
                  <a:pt x="36090" y="74130"/>
                </a:lnTo>
                <a:lnTo>
                  <a:pt x="36090" y="74140"/>
                </a:lnTo>
                <a:lnTo>
                  <a:pt x="36110" y="74140"/>
                </a:lnTo>
                <a:lnTo>
                  <a:pt x="36110" y="74160"/>
                </a:lnTo>
                <a:lnTo>
                  <a:pt x="36120" y="74160"/>
                </a:lnTo>
                <a:lnTo>
                  <a:pt x="36120" y="74170"/>
                </a:lnTo>
                <a:lnTo>
                  <a:pt x="36140" y="74170"/>
                </a:lnTo>
                <a:lnTo>
                  <a:pt x="36140" y="74190"/>
                </a:lnTo>
                <a:lnTo>
                  <a:pt x="36150" y="74190"/>
                </a:lnTo>
                <a:lnTo>
                  <a:pt x="36150" y="74200"/>
                </a:lnTo>
                <a:lnTo>
                  <a:pt x="36170" y="74200"/>
                </a:lnTo>
                <a:lnTo>
                  <a:pt x="36170" y="74220"/>
                </a:lnTo>
                <a:lnTo>
                  <a:pt x="36180" y="74220"/>
                </a:lnTo>
                <a:lnTo>
                  <a:pt x="36180" y="74230"/>
                </a:lnTo>
                <a:lnTo>
                  <a:pt x="36190" y="74230"/>
                </a:lnTo>
                <a:lnTo>
                  <a:pt x="36190" y="74260"/>
                </a:lnTo>
                <a:lnTo>
                  <a:pt x="36210" y="74260"/>
                </a:lnTo>
                <a:lnTo>
                  <a:pt x="36210" y="74280"/>
                </a:lnTo>
                <a:lnTo>
                  <a:pt x="36220" y="74280"/>
                </a:lnTo>
                <a:lnTo>
                  <a:pt x="36220" y="74290"/>
                </a:lnTo>
                <a:lnTo>
                  <a:pt x="36240" y="74290"/>
                </a:lnTo>
                <a:lnTo>
                  <a:pt x="36240" y="74310"/>
                </a:lnTo>
                <a:lnTo>
                  <a:pt x="36270" y="74310"/>
                </a:lnTo>
                <a:lnTo>
                  <a:pt x="36270" y="74320"/>
                </a:lnTo>
                <a:lnTo>
                  <a:pt x="36280" y="74320"/>
                </a:lnTo>
                <a:lnTo>
                  <a:pt x="36280" y="74330"/>
                </a:lnTo>
                <a:lnTo>
                  <a:pt x="36300" y="74330"/>
                </a:lnTo>
                <a:lnTo>
                  <a:pt x="36300" y="74350"/>
                </a:lnTo>
                <a:close/>
                <a:moveTo>
                  <a:pt x="37120" y="72910"/>
                </a:moveTo>
                <a:lnTo>
                  <a:pt x="37120" y="72920"/>
                </a:lnTo>
                <a:lnTo>
                  <a:pt x="37140" y="72920"/>
                </a:lnTo>
                <a:lnTo>
                  <a:pt x="37140" y="72970"/>
                </a:lnTo>
                <a:lnTo>
                  <a:pt x="37120" y="72970"/>
                </a:lnTo>
                <a:lnTo>
                  <a:pt x="37120" y="73000"/>
                </a:lnTo>
                <a:lnTo>
                  <a:pt x="37110" y="73000"/>
                </a:lnTo>
                <a:lnTo>
                  <a:pt x="37110" y="73050"/>
                </a:lnTo>
                <a:lnTo>
                  <a:pt x="37090" y="73050"/>
                </a:lnTo>
                <a:lnTo>
                  <a:pt x="37090" y="73070"/>
                </a:lnTo>
                <a:lnTo>
                  <a:pt x="37080" y="73070"/>
                </a:lnTo>
                <a:lnTo>
                  <a:pt x="37080" y="73100"/>
                </a:lnTo>
                <a:lnTo>
                  <a:pt x="37060" y="73100"/>
                </a:lnTo>
                <a:lnTo>
                  <a:pt x="37060" y="73130"/>
                </a:lnTo>
                <a:lnTo>
                  <a:pt x="37050" y="73130"/>
                </a:lnTo>
                <a:lnTo>
                  <a:pt x="37050" y="73140"/>
                </a:lnTo>
                <a:lnTo>
                  <a:pt x="37030" y="73140"/>
                </a:lnTo>
                <a:lnTo>
                  <a:pt x="37030" y="73160"/>
                </a:lnTo>
                <a:lnTo>
                  <a:pt x="37020" y="73160"/>
                </a:lnTo>
                <a:lnTo>
                  <a:pt x="37020" y="73140"/>
                </a:lnTo>
                <a:lnTo>
                  <a:pt x="36970" y="73140"/>
                </a:lnTo>
                <a:lnTo>
                  <a:pt x="36970" y="73160"/>
                </a:lnTo>
                <a:lnTo>
                  <a:pt x="36960" y="73160"/>
                </a:lnTo>
                <a:lnTo>
                  <a:pt x="36960" y="73200"/>
                </a:lnTo>
                <a:lnTo>
                  <a:pt x="36950" y="73200"/>
                </a:lnTo>
                <a:lnTo>
                  <a:pt x="36950" y="73220"/>
                </a:lnTo>
                <a:lnTo>
                  <a:pt x="36930" y="73220"/>
                </a:lnTo>
                <a:lnTo>
                  <a:pt x="36930" y="73250"/>
                </a:lnTo>
                <a:lnTo>
                  <a:pt x="36920" y="73250"/>
                </a:lnTo>
                <a:lnTo>
                  <a:pt x="36920" y="73260"/>
                </a:lnTo>
                <a:lnTo>
                  <a:pt x="36890" y="73260"/>
                </a:lnTo>
                <a:lnTo>
                  <a:pt x="36890" y="73250"/>
                </a:lnTo>
                <a:lnTo>
                  <a:pt x="36860" y="73250"/>
                </a:lnTo>
                <a:lnTo>
                  <a:pt x="36860" y="73260"/>
                </a:lnTo>
                <a:lnTo>
                  <a:pt x="36840" y="73260"/>
                </a:lnTo>
                <a:lnTo>
                  <a:pt x="36840" y="73290"/>
                </a:lnTo>
                <a:lnTo>
                  <a:pt x="36780" y="73290"/>
                </a:lnTo>
                <a:lnTo>
                  <a:pt x="36780" y="73270"/>
                </a:lnTo>
                <a:lnTo>
                  <a:pt x="36750" y="73270"/>
                </a:lnTo>
                <a:lnTo>
                  <a:pt x="36750" y="73190"/>
                </a:lnTo>
                <a:lnTo>
                  <a:pt x="36770" y="73190"/>
                </a:lnTo>
                <a:lnTo>
                  <a:pt x="36770" y="73140"/>
                </a:lnTo>
                <a:lnTo>
                  <a:pt x="36780" y="73140"/>
                </a:lnTo>
                <a:lnTo>
                  <a:pt x="36780" y="73130"/>
                </a:lnTo>
                <a:lnTo>
                  <a:pt x="36800" y="73130"/>
                </a:lnTo>
                <a:lnTo>
                  <a:pt x="36800" y="73110"/>
                </a:lnTo>
                <a:lnTo>
                  <a:pt x="36810" y="73110"/>
                </a:lnTo>
                <a:lnTo>
                  <a:pt x="36810" y="73080"/>
                </a:lnTo>
                <a:lnTo>
                  <a:pt x="36830" y="73080"/>
                </a:lnTo>
                <a:lnTo>
                  <a:pt x="36830" y="73070"/>
                </a:lnTo>
                <a:lnTo>
                  <a:pt x="36840" y="73070"/>
                </a:lnTo>
                <a:lnTo>
                  <a:pt x="36840" y="73050"/>
                </a:lnTo>
                <a:lnTo>
                  <a:pt x="36870" y="73050"/>
                </a:lnTo>
                <a:lnTo>
                  <a:pt x="36870" y="73070"/>
                </a:lnTo>
                <a:lnTo>
                  <a:pt x="36920" y="73070"/>
                </a:lnTo>
                <a:lnTo>
                  <a:pt x="36920" y="73050"/>
                </a:lnTo>
                <a:lnTo>
                  <a:pt x="36930" y="73050"/>
                </a:lnTo>
                <a:lnTo>
                  <a:pt x="36930" y="73020"/>
                </a:lnTo>
                <a:lnTo>
                  <a:pt x="36950" y="73020"/>
                </a:lnTo>
                <a:lnTo>
                  <a:pt x="36950" y="73000"/>
                </a:lnTo>
                <a:lnTo>
                  <a:pt x="36960" y="73000"/>
                </a:lnTo>
                <a:lnTo>
                  <a:pt x="36960" y="72980"/>
                </a:lnTo>
                <a:lnTo>
                  <a:pt x="36970" y="72980"/>
                </a:lnTo>
                <a:lnTo>
                  <a:pt x="36970" y="72970"/>
                </a:lnTo>
                <a:lnTo>
                  <a:pt x="36990" y="72970"/>
                </a:lnTo>
                <a:lnTo>
                  <a:pt x="36990" y="72950"/>
                </a:lnTo>
                <a:lnTo>
                  <a:pt x="37000" y="72950"/>
                </a:lnTo>
                <a:lnTo>
                  <a:pt x="37000" y="72940"/>
                </a:lnTo>
                <a:lnTo>
                  <a:pt x="37050" y="72940"/>
                </a:lnTo>
                <a:lnTo>
                  <a:pt x="37050" y="72920"/>
                </a:lnTo>
                <a:lnTo>
                  <a:pt x="37090" y="72920"/>
                </a:lnTo>
                <a:lnTo>
                  <a:pt x="37090" y="72910"/>
                </a:lnTo>
                <a:lnTo>
                  <a:pt x="37120" y="72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Mé-Zóch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380" y="77880"/>
                </a:moveTo>
                <a:lnTo>
                  <a:pt x="36470" y="77870"/>
                </a:lnTo>
                <a:lnTo>
                  <a:pt x="36620" y="77830"/>
                </a:lnTo>
                <a:lnTo>
                  <a:pt x="36730" y="77820"/>
                </a:lnTo>
                <a:lnTo>
                  <a:pt x="36870" y="77850"/>
                </a:lnTo>
                <a:lnTo>
                  <a:pt x="37000" y="77880"/>
                </a:lnTo>
                <a:lnTo>
                  <a:pt x="37090" y="77890"/>
                </a:lnTo>
                <a:lnTo>
                  <a:pt x="37180" y="77960"/>
                </a:lnTo>
                <a:lnTo>
                  <a:pt x="37250" y="78040"/>
                </a:lnTo>
                <a:lnTo>
                  <a:pt x="37330" y="78120"/>
                </a:lnTo>
                <a:lnTo>
                  <a:pt x="37460" y="78170"/>
                </a:lnTo>
                <a:lnTo>
                  <a:pt x="37570" y="78160"/>
                </a:lnTo>
                <a:lnTo>
                  <a:pt x="37750" y="78170"/>
                </a:lnTo>
                <a:lnTo>
                  <a:pt x="37890" y="78130"/>
                </a:lnTo>
                <a:lnTo>
                  <a:pt x="38030" y="78110"/>
                </a:lnTo>
                <a:lnTo>
                  <a:pt x="38130" y="78070"/>
                </a:lnTo>
                <a:lnTo>
                  <a:pt x="38230" y="78070"/>
                </a:lnTo>
                <a:lnTo>
                  <a:pt x="38320" y="78070"/>
                </a:lnTo>
                <a:lnTo>
                  <a:pt x="38440" y="78150"/>
                </a:lnTo>
                <a:lnTo>
                  <a:pt x="38520" y="78210"/>
                </a:lnTo>
                <a:lnTo>
                  <a:pt x="38640" y="78260"/>
                </a:lnTo>
                <a:lnTo>
                  <a:pt x="38740" y="78320"/>
                </a:lnTo>
                <a:lnTo>
                  <a:pt x="38730" y="78320"/>
                </a:lnTo>
                <a:lnTo>
                  <a:pt x="38730" y="78350"/>
                </a:lnTo>
                <a:lnTo>
                  <a:pt x="38710" y="78350"/>
                </a:lnTo>
                <a:lnTo>
                  <a:pt x="38710" y="78460"/>
                </a:lnTo>
                <a:lnTo>
                  <a:pt x="38730" y="78460"/>
                </a:lnTo>
                <a:lnTo>
                  <a:pt x="38730" y="78490"/>
                </a:lnTo>
                <a:lnTo>
                  <a:pt x="38740" y="78490"/>
                </a:lnTo>
                <a:lnTo>
                  <a:pt x="38740" y="78500"/>
                </a:lnTo>
                <a:lnTo>
                  <a:pt x="38760" y="78500"/>
                </a:lnTo>
                <a:lnTo>
                  <a:pt x="38760" y="78510"/>
                </a:lnTo>
                <a:lnTo>
                  <a:pt x="38790" y="78510"/>
                </a:lnTo>
                <a:lnTo>
                  <a:pt x="38790" y="78530"/>
                </a:lnTo>
                <a:lnTo>
                  <a:pt x="38810" y="78530"/>
                </a:lnTo>
                <a:lnTo>
                  <a:pt x="38810" y="78540"/>
                </a:lnTo>
                <a:lnTo>
                  <a:pt x="38840" y="78540"/>
                </a:lnTo>
                <a:lnTo>
                  <a:pt x="38840" y="78560"/>
                </a:lnTo>
                <a:lnTo>
                  <a:pt x="38890" y="78560"/>
                </a:lnTo>
                <a:lnTo>
                  <a:pt x="38890" y="78600"/>
                </a:lnTo>
                <a:lnTo>
                  <a:pt x="38900" y="78600"/>
                </a:lnTo>
                <a:lnTo>
                  <a:pt x="38900" y="78630"/>
                </a:lnTo>
                <a:lnTo>
                  <a:pt x="38920" y="78630"/>
                </a:lnTo>
                <a:lnTo>
                  <a:pt x="38920" y="78650"/>
                </a:lnTo>
                <a:lnTo>
                  <a:pt x="38900" y="78650"/>
                </a:lnTo>
                <a:lnTo>
                  <a:pt x="38900" y="78660"/>
                </a:lnTo>
                <a:lnTo>
                  <a:pt x="38920" y="78660"/>
                </a:lnTo>
                <a:lnTo>
                  <a:pt x="38920" y="78720"/>
                </a:lnTo>
                <a:lnTo>
                  <a:pt x="38930" y="78720"/>
                </a:lnTo>
                <a:lnTo>
                  <a:pt x="38930" y="78780"/>
                </a:lnTo>
                <a:lnTo>
                  <a:pt x="38950" y="78780"/>
                </a:lnTo>
                <a:lnTo>
                  <a:pt x="38950" y="78790"/>
                </a:lnTo>
                <a:lnTo>
                  <a:pt x="38960" y="78790"/>
                </a:lnTo>
                <a:lnTo>
                  <a:pt x="38960" y="78810"/>
                </a:lnTo>
                <a:lnTo>
                  <a:pt x="39010" y="78810"/>
                </a:lnTo>
                <a:lnTo>
                  <a:pt x="39010" y="78820"/>
                </a:lnTo>
                <a:lnTo>
                  <a:pt x="39020" y="78820"/>
                </a:lnTo>
                <a:lnTo>
                  <a:pt x="39020" y="78840"/>
                </a:lnTo>
                <a:lnTo>
                  <a:pt x="39040" y="78840"/>
                </a:lnTo>
                <a:lnTo>
                  <a:pt x="39040" y="78850"/>
                </a:lnTo>
                <a:lnTo>
                  <a:pt x="39050" y="78850"/>
                </a:lnTo>
                <a:lnTo>
                  <a:pt x="39050" y="78870"/>
                </a:lnTo>
                <a:lnTo>
                  <a:pt x="39060" y="78870"/>
                </a:lnTo>
                <a:lnTo>
                  <a:pt x="39060" y="78880"/>
                </a:lnTo>
                <a:lnTo>
                  <a:pt x="39080" y="78880"/>
                </a:lnTo>
                <a:lnTo>
                  <a:pt x="39080" y="78910"/>
                </a:lnTo>
                <a:lnTo>
                  <a:pt x="39090" y="78910"/>
                </a:lnTo>
                <a:lnTo>
                  <a:pt x="39090" y="78940"/>
                </a:lnTo>
                <a:lnTo>
                  <a:pt x="39110" y="78940"/>
                </a:lnTo>
                <a:lnTo>
                  <a:pt x="39110" y="78970"/>
                </a:lnTo>
                <a:lnTo>
                  <a:pt x="39120" y="78970"/>
                </a:lnTo>
                <a:lnTo>
                  <a:pt x="39120" y="78990"/>
                </a:lnTo>
                <a:lnTo>
                  <a:pt x="39040" y="79000"/>
                </a:lnTo>
                <a:lnTo>
                  <a:pt x="38920" y="79020"/>
                </a:lnTo>
                <a:lnTo>
                  <a:pt x="38790" y="79020"/>
                </a:lnTo>
                <a:lnTo>
                  <a:pt x="38650" y="79050"/>
                </a:lnTo>
                <a:lnTo>
                  <a:pt x="38510" y="79080"/>
                </a:lnTo>
                <a:lnTo>
                  <a:pt x="38390" y="79200"/>
                </a:lnTo>
                <a:lnTo>
                  <a:pt x="38300" y="79300"/>
                </a:lnTo>
                <a:lnTo>
                  <a:pt x="38160" y="79370"/>
                </a:lnTo>
                <a:lnTo>
                  <a:pt x="38040" y="79370"/>
                </a:lnTo>
                <a:lnTo>
                  <a:pt x="37910" y="79420"/>
                </a:lnTo>
                <a:lnTo>
                  <a:pt x="37780" y="79440"/>
                </a:lnTo>
                <a:lnTo>
                  <a:pt x="37630" y="79420"/>
                </a:lnTo>
                <a:lnTo>
                  <a:pt x="37510" y="79440"/>
                </a:lnTo>
                <a:lnTo>
                  <a:pt x="37340" y="79440"/>
                </a:lnTo>
                <a:lnTo>
                  <a:pt x="37200" y="79500"/>
                </a:lnTo>
                <a:lnTo>
                  <a:pt x="37080" y="79560"/>
                </a:lnTo>
                <a:lnTo>
                  <a:pt x="36950" y="79610"/>
                </a:lnTo>
                <a:lnTo>
                  <a:pt x="36860" y="79630"/>
                </a:lnTo>
                <a:lnTo>
                  <a:pt x="36710" y="79740"/>
                </a:lnTo>
                <a:lnTo>
                  <a:pt x="36590" y="79820"/>
                </a:lnTo>
                <a:lnTo>
                  <a:pt x="36510" y="79920"/>
                </a:lnTo>
                <a:lnTo>
                  <a:pt x="36420" y="80010"/>
                </a:lnTo>
                <a:lnTo>
                  <a:pt x="36340" y="80080"/>
                </a:lnTo>
                <a:lnTo>
                  <a:pt x="36260" y="80140"/>
                </a:lnTo>
                <a:lnTo>
                  <a:pt x="36180" y="80160"/>
                </a:lnTo>
                <a:lnTo>
                  <a:pt x="36090" y="80160"/>
                </a:lnTo>
                <a:lnTo>
                  <a:pt x="35990" y="80150"/>
                </a:lnTo>
                <a:lnTo>
                  <a:pt x="35890" y="80100"/>
                </a:lnTo>
                <a:lnTo>
                  <a:pt x="35790" y="80070"/>
                </a:lnTo>
                <a:lnTo>
                  <a:pt x="35670" y="80040"/>
                </a:lnTo>
                <a:lnTo>
                  <a:pt x="35550" y="80010"/>
                </a:lnTo>
                <a:lnTo>
                  <a:pt x="35410" y="80020"/>
                </a:lnTo>
                <a:lnTo>
                  <a:pt x="35310" y="80020"/>
                </a:lnTo>
                <a:lnTo>
                  <a:pt x="35190" y="80060"/>
                </a:lnTo>
                <a:lnTo>
                  <a:pt x="35040" y="80120"/>
                </a:lnTo>
                <a:lnTo>
                  <a:pt x="34950" y="80150"/>
                </a:lnTo>
                <a:lnTo>
                  <a:pt x="34850" y="80240"/>
                </a:lnTo>
                <a:lnTo>
                  <a:pt x="34750" y="80310"/>
                </a:lnTo>
                <a:lnTo>
                  <a:pt x="34650" y="80380"/>
                </a:lnTo>
                <a:lnTo>
                  <a:pt x="34560" y="80490"/>
                </a:lnTo>
                <a:lnTo>
                  <a:pt x="34520" y="80590"/>
                </a:lnTo>
                <a:lnTo>
                  <a:pt x="34470" y="80720"/>
                </a:lnTo>
                <a:lnTo>
                  <a:pt x="34460" y="80870"/>
                </a:lnTo>
                <a:lnTo>
                  <a:pt x="34460" y="81010"/>
                </a:lnTo>
                <a:lnTo>
                  <a:pt x="34490" y="81180"/>
                </a:lnTo>
                <a:lnTo>
                  <a:pt x="34510" y="81290"/>
                </a:lnTo>
                <a:lnTo>
                  <a:pt x="34540" y="81400"/>
                </a:lnTo>
                <a:lnTo>
                  <a:pt x="34570" y="81470"/>
                </a:lnTo>
                <a:lnTo>
                  <a:pt x="34630" y="81550"/>
                </a:lnTo>
                <a:lnTo>
                  <a:pt x="34690" y="81640"/>
                </a:lnTo>
                <a:lnTo>
                  <a:pt x="34740" y="81690"/>
                </a:lnTo>
                <a:lnTo>
                  <a:pt x="34770" y="81790"/>
                </a:lnTo>
                <a:lnTo>
                  <a:pt x="34810" y="81860"/>
                </a:lnTo>
                <a:lnTo>
                  <a:pt x="34800" y="81930"/>
                </a:lnTo>
                <a:lnTo>
                  <a:pt x="34770" y="81970"/>
                </a:lnTo>
                <a:lnTo>
                  <a:pt x="34680" y="81990"/>
                </a:lnTo>
                <a:lnTo>
                  <a:pt x="34600" y="81980"/>
                </a:lnTo>
                <a:lnTo>
                  <a:pt x="34560" y="81950"/>
                </a:lnTo>
                <a:lnTo>
                  <a:pt x="34440" y="81950"/>
                </a:lnTo>
                <a:lnTo>
                  <a:pt x="34370" y="81980"/>
                </a:lnTo>
                <a:lnTo>
                  <a:pt x="34310" y="82000"/>
                </a:lnTo>
                <a:lnTo>
                  <a:pt x="34220" y="81980"/>
                </a:lnTo>
                <a:lnTo>
                  <a:pt x="34190" y="81910"/>
                </a:lnTo>
                <a:lnTo>
                  <a:pt x="34100" y="81860"/>
                </a:lnTo>
                <a:lnTo>
                  <a:pt x="33980" y="81850"/>
                </a:lnTo>
                <a:lnTo>
                  <a:pt x="33840" y="81860"/>
                </a:lnTo>
                <a:lnTo>
                  <a:pt x="33720" y="81860"/>
                </a:lnTo>
                <a:lnTo>
                  <a:pt x="33640" y="81850"/>
                </a:lnTo>
                <a:lnTo>
                  <a:pt x="33590" y="81830"/>
                </a:lnTo>
                <a:lnTo>
                  <a:pt x="33530" y="81780"/>
                </a:lnTo>
                <a:lnTo>
                  <a:pt x="33490" y="81710"/>
                </a:lnTo>
                <a:lnTo>
                  <a:pt x="33450" y="81640"/>
                </a:lnTo>
                <a:lnTo>
                  <a:pt x="33380" y="81580"/>
                </a:lnTo>
                <a:lnTo>
                  <a:pt x="33310" y="81570"/>
                </a:lnTo>
                <a:lnTo>
                  <a:pt x="33240" y="81580"/>
                </a:lnTo>
                <a:lnTo>
                  <a:pt x="33200" y="81630"/>
                </a:lnTo>
                <a:lnTo>
                  <a:pt x="33140" y="81680"/>
                </a:lnTo>
                <a:lnTo>
                  <a:pt x="33090" y="81750"/>
                </a:lnTo>
                <a:lnTo>
                  <a:pt x="33020" y="81830"/>
                </a:lnTo>
                <a:lnTo>
                  <a:pt x="32970" y="81870"/>
                </a:lnTo>
                <a:lnTo>
                  <a:pt x="32870" y="81900"/>
                </a:lnTo>
                <a:lnTo>
                  <a:pt x="32820" y="81880"/>
                </a:lnTo>
                <a:lnTo>
                  <a:pt x="32760" y="81870"/>
                </a:lnTo>
                <a:lnTo>
                  <a:pt x="32650" y="81870"/>
                </a:lnTo>
                <a:lnTo>
                  <a:pt x="32560" y="81880"/>
                </a:lnTo>
                <a:lnTo>
                  <a:pt x="32460" y="81950"/>
                </a:lnTo>
                <a:lnTo>
                  <a:pt x="32390" y="81920"/>
                </a:lnTo>
                <a:lnTo>
                  <a:pt x="32310" y="81870"/>
                </a:lnTo>
                <a:lnTo>
                  <a:pt x="32200" y="81810"/>
                </a:lnTo>
                <a:lnTo>
                  <a:pt x="32060" y="81740"/>
                </a:lnTo>
                <a:lnTo>
                  <a:pt x="31930" y="81660"/>
                </a:lnTo>
                <a:lnTo>
                  <a:pt x="31820" y="81620"/>
                </a:lnTo>
                <a:lnTo>
                  <a:pt x="31720" y="81590"/>
                </a:lnTo>
                <a:lnTo>
                  <a:pt x="31610" y="81540"/>
                </a:lnTo>
                <a:lnTo>
                  <a:pt x="31530" y="81510"/>
                </a:lnTo>
                <a:lnTo>
                  <a:pt x="31420" y="81510"/>
                </a:lnTo>
                <a:lnTo>
                  <a:pt x="31300" y="81510"/>
                </a:lnTo>
                <a:lnTo>
                  <a:pt x="31220" y="81490"/>
                </a:lnTo>
                <a:lnTo>
                  <a:pt x="30980" y="81480"/>
                </a:lnTo>
                <a:lnTo>
                  <a:pt x="30780" y="81470"/>
                </a:lnTo>
                <a:lnTo>
                  <a:pt x="30640" y="81450"/>
                </a:lnTo>
                <a:lnTo>
                  <a:pt x="30530" y="81450"/>
                </a:lnTo>
                <a:lnTo>
                  <a:pt x="30360" y="81390"/>
                </a:lnTo>
                <a:lnTo>
                  <a:pt x="30220" y="81340"/>
                </a:lnTo>
                <a:lnTo>
                  <a:pt x="30120" y="81280"/>
                </a:lnTo>
                <a:lnTo>
                  <a:pt x="30020" y="81200"/>
                </a:lnTo>
                <a:lnTo>
                  <a:pt x="29920" y="81070"/>
                </a:lnTo>
                <a:lnTo>
                  <a:pt x="29840" y="80940"/>
                </a:lnTo>
                <a:lnTo>
                  <a:pt x="29780" y="80810"/>
                </a:lnTo>
                <a:lnTo>
                  <a:pt x="29730" y="80700"/>
                </a:lnTo>
                <a:lnTo>
                  <a:pt x="29680" y="80560"/>
                </a:lnTo>
                <a:lnTo>
                  <a:pt x="29680" y="80490"/>
                </a:lnTo>
                <a:lnTo>
                  <a:pt x="29690" y="80480"/>
                </a:lnTo>
                <a:lnTo>
                  <a:pt x="29770" y="80390"/>
                </a:lnTo>
                <a:lnTo>
                  <a:pt x="29840" y="80290"/>
                </a:lnTo>
                <a:lnTo>
                  <a:pt x="29900" y="80140"/>
                </a:lnTo>
                <a:lnTo>
                  <a:pt x="29970" y="80020"/>
                </a:lnTo>
                <a:lnTo>
                  <a:pt x="30040" y="79910"/>
                </a:lnTo>
                <a:lnTo>
                  <a:pt x="30090" y="79780"/>
                </a:lnTo>
                <a:lnTo>
                  <a:pt x="30140" y="79620"/>
                </a:lnTo>
                <a:lnTo>
                  <a:pt x="30170" y="79510"/>
                </a:lnTo>
                <a:lnTo>
                  <a:pt x="30180" y="79080"/>
                </a:lnTo>
                <a:lnTo>
                  <a:pt x="30210" y="78350"/>
                </a:lnTo>
                <a:lnTo>
                  <a:pt x="30240" y="78130"/>
                </a:lnTo>
                <a:lnTo>
                  <a:pt x="30310" y="77950"/>
                </a:lnTo>
                <a:lnTo>
                  <a:pt x="30370" y="77830"/>
                </a:lnTo>
                <a:lnTo>
                  <a:pt x="31650" y="77840"/>
                </a:lnTo>
                <a:lnTo>
                  <a:pt x="31670" y="77790"/>
                </a:lnTo>
                <a:lnTo>
                  <a:pt x="31720" y="77740"/>
                </a:lnTo>
                <a:lnTo>
                  <a:pt x="31800" y="77720"/>
                </a:lnTo>
                <a:lnTo>
                  <a:pt x="31900" y="77670"/>
                </a:lnTo>
                <a:lnTo>
                  <a:pt x="31980" y="77610"/>
                </a:lnTo>
                <a:lnTo>
                  <a:pt x="32020" y="77530"/>
                </a:lnTo>
                <a:lnTo>
                  <a:pt x="32070" y="77440"/>
                </a:lnTo>
                <a:lnTo>
                  <a:pt x="32110" y="77370"/>
                </a:lnTo>
                <a:lnTo>
                  <a:pt x="32200" y="77340"/>
                </a:lnTo>
                <a:lnTo>
                  <a:pt x="32260" y="77300"/>
                </a:lnTo>
                <a:lnTo>
                  <a:pt x="32290" y="77230"/>
                </a:lnTo>
                <a:lnTo>
                  <a:pt x="32310" y="77160"/>
                </a:lnTo>
                <a:lnTo>
                  <a:pt x="32380" y="77100"/>
                </a:lnTo>
                <a:lnTo>
                  <a:pt x="32440" y="77030"/>
                </a:lnTo>
                <a:lnTo>
                  <a:pt x="32510" y="76960"/>
                </a:lnTo>
                <a:lnTo>
                  <a:pt x="32540" y="76870"/>
                </a:lnTo>
                <a:lnTo>
                  <a:pt x="32570" y="76790"/>
                </a:lnTo>
                <a:lnTo>
                  <a:pt x="32620" y="76730"/>
                </a:lnTo>
                <a:lnTo>
                  <a:pt x="32690" y="76650"/>
                </a:lnTo>
                <a:lnTo>
                  <a:pt x="32760" y="76590"/>
                </a:lnTo>
                <a:lnTo>
                  <a:pt x="32850" y="76510"/>
                </a:lnTo>
                <a:lnTo>
                  <a:pt x="32950" y="76470"/>
                </a:lnTo>
                <a:lnTo>
                  <a:pt x="33010" y="76460"/>
                </a:lnTo>
                <a:lnTo>
                  <a:pt x="33190" y="76480"/>
                </a:lnTo>
                <a:lnTo>
                  <a:pt x="33340" y="76490"/>
                </a:lnTo>
                <a:lnTo>
                  <a:pt x="33470" y="76500"/>
                </a:lnTo>
                <a:lnTo>
                  <a:pt x="33680" y="76510"/>
                </a:lnTo>
                <a:lnTo>
                  <a:pt x="33860" y="76490"/>
                </a:lnTo>
                <a:lnTo>
                  <a:pt x="34020" y="76410"/>
                </a:lnTo>
                <a:lnTo>
                  <a:pt x="34170" y="76360"/>
                </a:lnTo>
                <a:lnTo>
                  <a:pt x="34280" y="76340"/>
                </a:lnTo>
                <a:lnTo>
                  <a:pt x="34310" y="76400"/>
                </a:lnTo>
                <a:lnTo>
                  <a:pt x="34270" y="76530"/>
                </a:lnTo>
                <a:lnTo>
                  <a:pt x="34200" y="76650"/>
                </a:lnTo>
                <a:lnTo>
                  <a:pt x="34200" y="76800"/>
                </a:lnTo>
                <a:lnTo>
                  <a:pt x="34260" y="76950"/>
                </a:lnTo>
                <a:lnTo>
                  <a:pt x="34340" y="77030"/>
                </a:lnTo>
                <a:lnTo>
                  <a:pt x="34440" y="77080"/>
                </a:lnTo>
                <a:lnTo>
                  <a:pt x="34570" y="77090"/>
                </a:lnTo>
                <a:lnTo>
                  <a:pt x="34700" y="77040"/>
                </a:lnTo>
                <a:lnTo>
                  <a:pt x="34800" y="77020"/>
                </a:lnTo>
                <a:lnTo>
                  <a:pt x="34910" y="77000"/>
                </a:lnTo>
                <a:lnTo>
                  <a:pt x="35030" y="77010"/>
                </a:lnTo>
                <a:lnTo>
                  <a:pt x="35080" y="77100"/>
                </a:lnTo>
                <a:lnTo>
                  <a:pt x="35050" y="77170"/>
                </a:lnTo>
                <a:lnTo>
                  <a:pt x="35030" y="77270"/>
                </a:lnTo>
                <a:lnTo>
                  <a:pt x="35140" y="77350"/>
                </a:lnTo>
                <a:lnTo>
                  <a:pt x="35260" y="77410"/>
                </a:lnTo>
                <a:lnTo>
                  <a:pt x="35360" y="77500"/>
                </a:lnTo>
                <a:lnTo>
                  <a:pt x="35460" y="77510"/>
                </a:lnTo>
                <a:lnTo>
                  <a:pt x="35580" y="77520"/>
                </a:lnTo>
                <a:lnTo>
                  <a:pt x="35700" y="77470"/>
                </a:lnTo>
                <a:lnTo>
                  <a:pt x="35850" y="77490"/>
                </a:lnTo>
                <a:lnTo>
                  <a:pt x="35890" y="77530"/>
                </a:lnTo>
                <a:lnTo>
                  <a:pt x="35940" y="77630"/>
                </a:lnTo>
                <a:lnTo>
                  <a:pt x="35980" y="77810"/>
                </a:lnTo>
                <a:lnTo>
                  <a:pt x="36080" y="77880"/>
                </a:lnTo>
                <a:lnTo>
                  <a:pt x="36210" y="77890"/>
                </a:lnTo>
                <a:lnTo>
                  <a:pt x="36340" y="77890"/>
                </a:lnTo>
                <a:lnTo>
                  <a:pt x="36380" y="77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