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Água Grande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São Tomé and Principe • State Map | Fully Editable Vector Shape</a:t>
            </a:r>
          </a:p>
        </p:txBody>
      </p:sp>
      <p:sp>
        <p:nvSpPr>
          <p:cNvPr id="101" name="Água Gra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740" y="78320"/>
                </a:moveTo>
                <a:lnTo>
                  <a:pt x="38640" y="78260"/>
                </a:lnTo>
                <a:lnTo>
                  <a:pt x="38520" y="78210"/>
                </a:lnTo>
                <a:lnTo>
                  <a:pt x="38440" y="78150"/>
                </a:lnTo>
                <a:lnTo>
                  <a:pt x="38320" y="78070"/>
                </a:lnTo>
                <a:lnTo>
                  <a:pt x="38230" y="78070"/>
                </a:lnTo>
                <a:lnTo>
                  <a:pt x="38130" y="78070"/>
                </a:lnTo>
                <a:lnTo>
                  <a:pt x="38030" y="78110"/>
                </a:lnTo>
                <a:lnTo>
                  <a:pt x="37890" y="78130"/>
                </a:lnTo>
                <a:lnTo>
                  <a:pt x="37750" y="78170"/>
                </a:lnTo>
                <a:lnTo>
                  <a:pt x="37570" y="78160"/>
                </a:lnTo>
                <a:lnTo>
                  <a:pt x="37460" y="78170"/>
                </a:lnTo>
                <a:lnTo>
                  <a:pt x="37330" y="78120"/>
                </a:lnTo>
                <a:lnTo>
                  <a:pt x="37250" y="78040"/>
                </a:lnTo>
                <a:lnTo>
                  <a:pt x="37180" y="77960"/>
                </a:lnTo>
                <a:lnTo>
                  <a:pt x="37090" y="77890"/>
                </a:lnTo>
                <a:lnTo>
                  <a:pt x="37000" y="77880"/>
                </a:lnTo>
                <a:lnTo>
                  <a:pt x="36870" y="77850"/>
                </a:lnTo>
                <a:lnTo>
                  <a:pt x="36730" y="77820"/>
                </a:lnTo>
                <a:lnTo>
                  <a:pt x="36620" y="77830"/>
                </a:lnTo>
                <a:lnTo>
                  <a:pt x="36470" y="77870"/>
                </a:lnTo>
                <a:lnTo>
                  <a:pt x="36380" y="77880"/>
                </a:lnTo>
                <a:lnTo>
                  <a:pt x="36410" y="77850"/>
                </a:lnTo>
                <a:lnTo>
                  <a:pt x="36460" y="77770"/>
                </a:lnTo>
                <a:lnTo>
                  <a:pt x="36490" y="77670"/>
                </a:lnTo>
                <a:lnTo>
                  <a:pt x="36540" y="77600"/>
                </a:lnTo>
                <a:lnTo>
                  <a:pt x="36570" y="77510"/>
                </a:lnTo>
                <a:lnTo>
                  <a:pt x="36580" y="77450"/>
                </a:lnTo>
                <a:lnTo>
                  <a:pt x="36590" y="77370"/>
                </a:lnTo>
                <a:lnTo>
                  <a:pt x="36620" y="77300"/>
                </a:lnTo>
                <a:lnTo>
                  <a:pt x="36660" y="77220"/>
                </a:lnTo>
                <a:lnTo>
                  <a:pt x="36690" y="77140"/>
                </a:lnTo>
                <a:lnTo>
                  <a:pt x="36720" y="77060"/>
                </a:lnTo>
                <a:lnTo>
                  <a:pt x="36730" y="76970"/>
                </a:lnTo>
                <a:lnTo>
                  <a:pt x="36730" y="76860"/>
                </a:lnTo>
                <a:lnTo>
                  <a:pt x="36700" y="76790"/>
                </a:lnTo>
                <a:lnTo>
                  <a:pt x="36630" y="76690"/>
                </a:lnTo>
                <a:lnTo>
                  <a:pt x="36570" y="76630"/>
                </a:lnTo>
                <a:lnTo>
                  <a:pt x="36530" y="76570"/>
                </a:lnTo>
                <a:lnTo>
                  <a:pt x="36470" y="76510"/>
                </a:lnTo>
                <a:lnTo>
                  <a:pt x="36450" y="76420"/>
                </a:lnTo>
                <a:lnTo>
                  <a:pt x="36460" y="76320"/>
                </a:lnTo>
                <a:lnTo>
                  <a:pt x="36510" y="76290"/>
                </a:lnTo>
                <a:lnTo>
                  <a:pt x="36590" y="76240"/>
                </a:lnTo>
                <a:lnTo>
                  <a:pt x="36660" y="76160"/>
                </a:lnTo>
                <a:lnTo>
                  <a:pt x="36710" y="76050"/>
                </a:lnTo>
                <a:lnTo>
                  <a:pt x="36740" y="75950"/>
                </a:lnTo>
                <a:lnTo>
                  <a:pt x="36760" y="75840"/>
                </a:lnTo>
                <a:lnTo>
                  <a:pt x="36770" y="75750"/>
                </a:lnTo>
                <a:lnTo>
                  <a:pt x="36770" y="75600"/>
                </a:lnTo>
                <a:lnTo>
                  <a:pt x="36760" y="75470"/>
                </a:lnTo>
                <a:lnTo>
                  <a:pt x="36740" y="75360"/>
                </a:lnTo>
                <a:lnTo>
                  <a:pt x="36710" y="75260"/>
                </a:lnTo>
                <a:lnTo>
                  <a:pt x="36650" y="75200"/>
                </a:lnTo>
                <a:lnTo>
                  <a:pt x="36590" y="75150"/>
                </a:lnTo>
                <a:lnTo>
                  <a:pt x="36540" y="75100"/>
                </a:lnTo>
                <a:lnTo>
                  <a:pt x="36480" y="75050"/>
                </a:lnTo>
                <a:lnTo>
                  <a:pt x="36430" y="74970"/>
                </a:lnTo>
                <a:lnTo>
                  <a:pt x="36420" y="74900"/>
                </a:lnTo>
                <a:lnTo>
                  <a:pt x="36410" y="74830"/>
                </a:lnTo>
                <a:lnTo>
                  <a:pt x="36350" y="74780"/>
                </a:lnTo>
                <a:lnTo>
                  <a:pt x="36290" y="74710"/>
                </a:lnTo>
                <a:lnTo>
                  <a:pt x="36260" y="74620"/>
                </a:lnTo>
                <a:lnTo>
                  <a:pt x="36260" y="74490"/>
                </a:lnTo>
                <a:lnTo>
                  <a:pt x="36310" y="74420"/>
                </a:lnTo>
                <a:lnTo>
                  <a:pt x="36300" y="74350"/>
                </a:lnTo>
                <a:lnTo>
                  <a:pt x="36430" y="74350"/>
                </a:lnTo>
                <a:lnTo>
                  <a:pt x="36430" y="74360"/>
                </a:lnTo>
                <a:lnTo>
                  <a:pt x="36470" y="74360"/>
                </a:lnTo>
                <a:lnTo>
                  <a:pt x="36470" y="74380"/>
                </a:lnTo>
                <a:lnTo>
                  <a:pt x="36520" y="74380"/>
                </a:lnTo>
                <a:lnTo>
                  <a:pt x="36520" y="74410"/>
                </a:lnTo>
                <a:lnTo>
                  <a:pt x="36530" y="74410"/>
                </a:lnTo>
                <a:lnTo>
                  <a:pt x="36530" y="74420"/>
                </a:lnTo>
                <a:lnTo>
                  <a:pt x="36560" y="74420"/>
                </a:lnTo>
                <a:lnTo>
                  <a:pt x="36560" y="74440"/>
                </a:lnTo>
                <a:lnTo>
                  <a:pt x="36610" y="74440"/>
                </a:lnTo>
                <a:lnTo>
                  <a:pt x="36610" y="74420"/>
                </a:lnTo>
                <a:lnTo>
                  <a:pt x="36700" y="74420"/>
                </a:lnTo>
                <a:lnTo>
                  <a:pt x="36700" y="74410"/>
                </a:lnTo>
                <a:lnTo>
                  <a:pt x="36720" y="74410"/>
                </a:lnTo>
                <a:lnTo>
                  <a:pt x="36720" y="74390"/>
                </a:lnTo>
                <a:lnTo>
                  <a:pt x="36890" y="74390"/>
                </a:lnTo>
                <a:lnTo>
                  <a:pt x="36890" y="74410"/>
                </a:lnTo>
                <a:lnTo>
                  <a:pt x="36900" y="74410"/>
                </a:lnTo>
                <a:lnTo>
                  <a:pt x="36900" y="74470"/>
                </a:lnTo>
                <a:lnTo>
                  <a:pt x="36920" y="74470"/>
                </a:lnTo>
                <a:lnTo>
                  <a:pt x="36920" y="74500"/>
                </a:lnTo>
                <a:lnTo>
                  <a:pt x="36930" y="74500"/>
                </a:lnTo>
                <a:lnTo>
                  <a:pt x="36930" y="74510"/>
                </a:lnTo>
                <a:lnTo>
                  <a:pt x="36970" y="74510"/>
                </a:lnTo>
                <a:lnTo>
                  <a:pt x="36970" y="74530"/>
                </a:lnTo>
                <a:lnTo>
                  <a:pt x="37000" y="74530"/>
                </a:lnTo>
                <a:lnTo>
                  <a:pt x="37000" y="74510"/>
                </a:lnTo>
                <a:lnTo>
                  <a:pt x="37090" y="74510"/>
                </a:lnTo>
                <a:lnTo>
                  <a:pt x="37090" y="74500"/>
                </a:lnTo>
                <a:lnTo>
                  <a:pt x="37180" y="74500"/>
                </a:lnTo>
                <a:lnTo>
                  <a:pt x="37180" y="74480"/>
                </a:lnTo>
                <a:lnTo>
                  <a:pt x="37200" y="74480"/>
                </a:lnTo>
                <a:lnTo>
                  <a:pt x="37200" y="74470"/>
                </a:lnTo>
                <a:lnTo>
                  <a:pt x="37210" y="74470"/>
                </a:lnTo>
                <a:lnTo>
                  <a:pt x="37210" y="74480"/>
                </a:lnTo>
                <a:lnTo>
                  <a:pt x="37230" y="74480"/>
                </a:lnTo>
                <a:lnTo>
                  <a:pt x="37230" y="74560"/>
                </a:lnTo>
                <a:lnTo>
                  <a:pt x="37240" y="74560"/>
                </a:lnTo>
                <a:lnTo>
                  <a:pt x="37240" y="74570"/>
                </a:lnTo>
                <a:lnTo>
                  <a:pt x="37250" y="74570"/>
                </a:lnTo>
                <a:lnTo>
                  <a:pt x="37250" y="74630"/>
                </a:lnTo>
                <a:lnTo>
                  <a:pt x="37240" y="74630"/>
                </a:lnTo>
                <a:lnTo>
                  <a:pt x="37240" y="74640"/>
                </a:lnTo>
                <a:lnTo>
                  <a:pt x="37230" y="74640"/>
                </a:lnTo>
                <a:lnTo>
                  <a:pt x="37230" y="74670"/>
                </a:lnTo>
                <a:lnTo>
                  <a:pt x="37240" y="74670"/>
                </a:lnTo>
                <a:lnTo>
                  <a:pt x="37240" y="74690"/>
                </a:lnTo>
                <a:lnTo>
                  <a:pt x="37270" y="74690"/>
                </a:lnTo>
                <a:lnTo>
                  <a:pt x="37270" y="74700"/>
                </a:lnTo>
                <a:lnTo>
                  <a:pt x="37280" y="74700"/>
                </a:lnTo>
                <a:lnTo>
                  <a:pt x="37280" y="74730"/>
                </a:lnTo>
                <a:lnTo>
                  <a:pt x="37300" y="74730"/>
                </a:lnTo>
                <a:lnTo>
                  <a:pt x="37300" y="74750"/>
                </a:lnTo>
                <a:lnTo>
                  <a:pt x="37330" y="74750"/>
                </a:lnTo>
                <a:lnTo>
                  <a:pt x="37330" y="74780"/>
                </a:lnTo>
                <a:lnTo>
                  <a:pt x="37340" y="74780"/>
                </a:lnTo>
                <a:lnTo>
                  <a:pt x="37340" y="74840"/>
                </a:lnTo>
                <a:lnTo>
                  <a:pt x="37330" y="74840"/>
                </a:lnTo>
                <a:lnTo>
                  <a:pt x="37330" y="74850"/>
                </a:lnTo>
                <a:lnTo>
                  <a:pt x="37270" y="74850"/>
                </a:lnTo>
                <a:lnTo>
                  <a:pt x="37270" y="74840"/>
                </a:lnTo>
                <a:lnTo>
                  <a:pt x="37140" y="74840"/>
                </a:lnTo>
                <a:lnTo>
                  <a:pt x="37140" y="74850"/>
                </a:lnTo>
                <a:lnTo>
                  <a:pt x="37120" y="74850"/>
                </a:lnTo>
                <a:lnTo>
                  <a:pt x="37120" y="74860"/>
                </a:lnTo>
                <a:lnTo>
                  <a:pt x="37110" y="74860"/>
                </a:lnTo>
                <a:lnTo>
                  <a:pt x="37110" y="74880"/>
                </a:lnTo>
                <a:lnTo>
                  <a:pt x="37090" y="74880"/>
                </a:lnTo>
                <a:lnTo>
                  <a:pt x="37090" y="74950"/>
                </a:lnTo>
                <a:lnTo>
                  <a:pt x="37080" y="74950"/>
                </a:lnTo>
                <a:lnTo>
                  <a:pt x="37080" y="74970"/>
                </a:lnTo>
                <a:lnTo>
                  <a:pt x="37050" y="74970"/>
                </a:lnTo>
                <a:lnTo>
                  <a:pt x="37050" y="74980"/>
                </a:lnTo>
                <a:lnTo>
                  <a:pt x="37020" y="74980"/>
                </a:lnTo>
                <a:lnTo>
                  <a:pt x="37020" y="75000"/>
                </a:lnTo>
                <a:lnTo>
                  <a:pt x="36990" y="75000"/>
                </a:lnTo>
                <a:lnTo>
                  <a:pt x="36990" y="75010"/>
                </a:lnTo>
                <a:lnTo>
                  <a:pt x="36970" y="75010"/>
                </a:lnTo>
                <a:lnTo>
                  <a:pt x="36970" y="75030"/>
                </a:lnTo>
                <a:lnTo>
                  <a:pt x="36870" y="75030"/>
                </a:lnTo>
                <a:lnTo>
                  <a:pt x="36870" y="75040"/>
                </a:lnTo>
                <a:lnTo>
                  <a:pt x="36860" y="75040"/>
                </a:lnTo>
                <a:lnTo>
                  <a:pt x="36860" y="75130"/>
                </a:lnTo>
                <a:lnTo>
                  <a:pt x="36840" y="75130"/>
                </a:lnTo>
                <a:lnTo>
                  <a:pt x="36840" y="75220"/>
                </a:lnTo>
                <a:lnTo>
                  <a:pt x="36830" y="75220"/>
                </a:lnTo>
                <a:lnTo>
                  <a:pt x="36830" y="75310"/>
                </a:lnTo>
                <a:lnTo>
                  <a:pt x="36840" y="75310"/>
                </a:lnTo>
                <a:lnTo>
                  <a:pt x="36840" y="75360"/>
                </a:lnTo>
                <a:lnTo>
                  <a:pt x="36860" y="75360"/>
                </a:lnTo>
                <a:lnTo>
                  <a:pt x="36860" y="75420"/>
                </a:lnTo>
                <a:lnTo>
                  <a:pt x="36870" y="75420"/>
                </a:lnTo>
                <a:lnTo>
                  <a:pt x="36870" y="75480"/>
                </a:lnTo>
                <a:lnTo>
                  <a:pt x="36890" y="75480"/>
                </a:lnTo>
                <a:lnTo>
                  <a:pt x="36890" y="75530"/>
                </a:lnTo>
                <a:lnTo>
                  <a:pt x="36900" y="75530"/>
                </a:lnTo>
                <a:lnTo>
                  <a:pt x="36900" y="75540"/>
                </a:lnTo>
                <a:lnTo>
                  <a:pt x="36920" y="75540"/>
                </a:lnTo>
                <a:lnTo>
                  <a:pt x="36920" y="75560"/>
                </a:lnTo>
                <a:lnTo>
                  <a:pt x="36950" y="75560"/>
                </a:lnTo>
                <a:lnTo>
                  <a:pt x="36950" y="75590"/>
                </a:lnTo>
                <a:lnTo>
                  <a:pt x="36960" y="75590"/>
                </a:lnTo>
                <a:lnTo>
                  <a:pt x="36960" y="75600"/>
                </a:lnTo>
                <a:lnTo>
                  <a:pt x="36970" y="75600"/>
                </a:lnTo>
                <a:lnTo>
                  <a:pt x="36970" y="75620"/>
                </a:lnTo>
                <a:lnTo>
                  <a:pt x="37000" y="75620"/>
                </a:lnTo>
                <a:lnTo>
                  <a:pt x="37000" y="75630"/>
                </a:lnTo>
                <a:lnTo>
                  <a:pt x="37030" y="75630"/>
                </a:lnTo>
                <a:lnTo>
                  <a:pt x="37030" y="75640"/>
                </a:lnTo>
                <a:lnTo>
                  <a:pt x="37080" y="75640"/>
                </a:lnTo>
                <a:lnTo>
                  <a:pt x="37080" y="75660"/>
                </a:lnTo>
                <a:lnTo>
                  <a:pt x="37090" y="75660"/>
                </a:lnTo>
                <a:lnTo>
                  <a:pt x="37090" y="75670"/>
                </a:lnTo>
                <a:lnTo>
                  <a:pt x="37140" y="75670"/>
                </a:lnTo>
                <a:lnTo>
                  <a:pt x="37140" y="75660"/>
                </a:lnTo>
                <a:lnTo>
                  <a:pt x="37150" y="75660"/>
                </a:lnTo>
                <a:lnTo>
                  <a:pt x="37150" y="75670"/>
                </a:lnTo>
                <a:lnTo>
                  <a:pt x="37180" y="75670"/>
                </a:lnTo>
                <a:lnTo>
                  <a:pt x="37180" y="75660"/>
                </a:lnTo>
                <a:lnTo>
                  <a:pt x="37200" y="75660"/>
                </a:lnTo>
                <a:lnTo>
                  <a:pt x="37200" y="75640"/>
                </a:lnTo>
                <a:lnTo>
                  <a:pt x="37210" y="75640"/>
                </a:lnTo>
                <a:lnTo>
                  <a:pt x="37210" y="75630"/>
                </a:lnTo>
                <a:lnTo>
                  <a:pt x="37230" y="75630"/>
                </a:lnTo>
                <a:lnTo>
                  <a:pt x="37230" y="75620"/>
                </a:lnTo>
                <a:lnTo>
                  <a:pt x="37270" y="75620"/>
                </a:lnTo>
                <a:lnTo>
                  <a:pt x="37270" y="75600"/>
                </a:lnTo>
                <a:lnTo>
                  <a:pt x="37280" y="75600"/>
                </a:lnTo>
                <a:lnTo>
                  <a:pt x="37280" y="75540"/>
                </a:lnTo>
                <a:lnTo>
                  <a:pt x="37340" y="75540"/>
                </a:lnTo>
                <a:lnTo>
                  <a:pt x="37340" y="75560"/>
                </a:lnTo>
                <a:lnTo>
                  <a:pt x="37400" y="75560"/>
                </a:lnTo>
                <a:lnTo>
                  <a:pt x="37400" y="75570"/>
                </a:lnTo>
                <a:lnTo>
                  <a:pt x="37450" y="75570"/>
                </a:lnTo>
                <a:lnTo>
                  <a:pt x="37450" y="75590"/>
                </a:lnTo>
                <a:lnTo>
                  <a:pt x="37480" y="75590"/>
                </a:lnTo>
                <a:lnTo>
                  <a:pt x="37480" y="75600"/>
                </a:lnTo>
                <a:lnTo>
                  <a:pt x="37490" y="75600"/>
                </a:lnTo>
                <a:lnTo>
                  <a:pt x="37490" y="75620"/>
                </a:lnTo>
                <a:lnTo>
                  <a:pt x="37500" y="75620"/>
                </a:lnTo>
                <a:lnTo>
                  <a:pt x="37500" y="75640"/>
                </a:lnTo>
                <a:lnTo>
                  <a:pt x="37520" y="75640"/>
                </a:lnTo>
                <a:lnTo>
                  <a:pt x="37520" y="75660"/>
                </a:lnTo>
                <a:lnTo>
                  <a:pt x="37530" y="75660"/>
                </a:lnTo>
                <a:lnTo>
                  <a:pt x="37530" y="75690"/>
                </a:lnTo>
                <a:lnTo>
                  <a:pt x="37550" y="75690"/>
                </a:lnTo>
                <a:lnTo>
                  <a:pt x="37550" y="75700"/>
                </a:lnTo>
                <a:lnTo>
                  <a:pt x="37560" y="75700"/>
                </a:lnTo>
                <a:lnTo>
                  <a:pt x="37560" y="75720"/>
                </a:lnTo>
                <a:lnTo>
                  <a:pt x="37580" y="75720"/>
                </a:lnTo>
                <a:lnTo>
                  <a:pt x="37580" y="75760"/>
                </a:lnTo>
                <a:lnTo>
                  <a:pt x="37560" y="75760"/>
                </a:lnTo>
                <a:lnTo>
                  <a:pt x="37560" y="75840"/>
                </a:lnTo>
                <a:lnTo>
                  <a:pt x="37550" y="75840"/>
                </a:lnTo>
                <a:lnTo>
                  <a:pt x="37550" y="75870"/>
                </a:lnTo>
                <a:lnTo>
                  <a:pt x="37530" y="75870"/>
                </a:lnTo>
                <a:lnTo>
                  <a:pt x="37530" y="75880"/>
                </a:lnTo>
                <a:lnTo>
                  <a:pt x="37500" y="75880"/>
                </a:lnTo>
                <a:lnTo>
                  <a:pt x="37500" y="75890"/>
                </a:lnTo>
                <a:lnTo>
                  <a:pt x="37480" y="75890"/>
                </a:lnTo>
                <a:lnTo>
                  <a:pt x="37480" y="75910"/>
                </a:lnTo>
                <a:lnTo>
                  <a:pt x="37460" y="75910"/>
                </a:lnTo>
                <a:lnTo>
                  <a:pt x="37460" y="75920"/>
                </a:lnTo>
                <a:lnTo>
                  <a:pt x="37450" y="75920"/>
                </a:lnTo>
                <a:lnTo>
                  <a:pt x="37450" y="75940"/>
                </a:lnTo>
                <a:lnTo>
                  <a:pt x="37430" y="75940"/>
                </a:lnTo>
                <a:lnTo>
                  <a:pt x="37430" y="75970"/>
                </a:lnTo>
                <a:lnTo>
                  <a:pt x="37420" y="75970"/>
                </a:lnTo>
                <a:lnTo>
                  <a:pt x="37420" y="75980"/>
                </a:lnTo>
                <a:lnTo>
                  <a:pt x="37400" y="75980"/>
                </a:lnTo>
                <a:lnTo>
                  <a:pt x="37400" y="76030"/>
                </a:lnTo>
                <a:lnTo>
                  <a:pt x="37390" y="76030"/>
                </a:lnTo>
                <a:lnTo>
                  <a:pt x="37390" y="76060"/>
                </a:lnTo>
                <a:lnTo>
                  <a:pt x="37370" y="76060"/>
                </a:lnTo>
                <a:lnTo>
                  <a:pt x="37370" y="76070"/>
                </a:lnTo>
                <a:lnTo>
                  <a:pt x="37360" y="76070"/>
                </a:lnTo>
                <a:lnTo>
                  <a:pt x="37360" y="76090"/>
                </a:lnTo>
                <a:lnTo>
                  <a:pt x="37340" y="76090"/>
                </a:lnTo>
                <a:lnTo>
                  <a:pt x="37340" y="76130"/>
                </a:lnTo>
                <a:lnTo>
                  <a:pt x="37330" y="76130"/>
                </a:lnTo>
                <a:lnTo>
                  <a:pt x="37330" y="76220"/>
                </a:lnTo>
                <a:lnTo>
                  <a:pt x="37340" y="76220"/>
                </a:lnTo>
                <a:lnTo>
                  <a:pt x="37340" y="76310"/>
                </a:lnTo>
                <a:lnTo>
                  <a:pt x="37360" y="76310"/>
                </a:lnTo>
                <a:lnTo>
                  <a:pt x="37360" y="76340"/>
                </a:lnTo>
                <a:lnTo>
                  <a:pt x="37370" y="76340"/>
                </a:lnTo>
                <a:lnTo>
                  <a:pt x="37370" y="76400"/>
                </a:lnTo>
                <a:lnTo>
                  <a:pt x="37390" y="76400"/>
                </a:lnTo>
                <a:lnTo>
                  <a:pt x="37390" y="76420"/>
                </a:lnTo>
                <a:lnTo>
                  <a:pt x="37420" y="76420"/>
                </a:lnTo>
                <a:lnTo>
                  <a:pt x="37420" y="76440"/>
                </a:lnTo>
                <a:lnTo>
                  <a:pt x="37430" y="76440"/>
                </a:lnTo>
                <a:lnTo>
                  <a:pt x="37430" y="76470"/>
                </a:lnTo>
                <a:lnTo>
                  <a:pt x="37450" y="76470"/>
                </a:lnTo>
                <a:lnTo>
                  <a:pt x="37450" y="76480"/>
                </a:lnTo>
                <a:lnTo>
                  <a:pt x="37460" y="76480"/>
                </a:lnTo>
                <a:lnTo>
                  <a:pt x="37460" y="76500"/>
                </a:lnTo>
                <a:lnTo>
                  <a:pt x="37480" y="76500"/>
                </a:lnTo>
                <a:lnTo>
                  <a:pt x="37480" y="76530"/>
                </a:lnTo>
                <a:lnTo>
                  <a:pt x="37490" y="76530"/>
                </a:lnTo>
                <a:lnTo>
                  <a:pt x="37490" y="76560"/>
                </a:lnTo>
                <a:lnTo>
                  <a:pt x="37500" y="76560"/>
                </a:lnTo>
                <a:lnTo>
                  <a:pt x="37500" y="76590"/>
                </a:lnTo>
                <a:lnTo>
                  <a:pt x="37520" y="76590"/>
                </a:lnTo>
                <a:lnTo>
                  <a:pt x="37520" y="76600"/>
                </a:lnTo>
                <a:lnTo>
                  <a:pt x="37550" y="76600"/>
                </a:lnTo>
                <a:lnTo>
                  <a:pt x="37550" y="76620"/>
                </a:lnTo>
                <a:lnTo>
                  <a:pt x="37580" y="76620"/>
                </a:lnTo>
                <a:lnTo>
                  <a:pt x="37580" y="76630"/>
                </a:lnTo>
                <a:lnTo>
                  <a:pt x="37590" y="76630"/>
                </a:lnTo>
                <a:lnTo>
                  <a:pt x="37590" y="76650"/>
                </a:lnTo>
                <a:lnTo>
                  <a:pt x="37640" y="76650"/>
                </a:lnTo>
                <a:lnTo>
                  <a:pt x="37640" y="76660"/>
                </a:lnTo>
                <a:lnTo>
                  <a:pt x="37680" y="76660"/>
                </a:lnTo>
                <a:lnTo>
                  <a:pt x="37680" y="76670"/>
                </a:lnTo>
                <a:lnTo>
                  <a:pt x="37770" y="76670"/>
                </a:lnTo>
                <a:lnTo>
                  <a:pt x="37770" y="76690"/>
                </a:lnTo>
                <a:lnTo>
                  <a:pt x="37860" y="76690"/>
                </a:lnTo>
                <a:lnTo>
                  <a:pt x="37860" y="76700"/>
                </a:lnTo>
                <a:lnTo>
                  <a:pt x="37950" y="76700"/>
                </a:lnTo>
                <a:lnTo>
                  <a:pt x="37950" y="76690"/>
                </a:lnTo>
                <a:lnTo>
                  <a:pt x="37980" y="76690"/>
                </a:lnTo>
                <a:lnTo>
                  <a:pt x="37980" y="76670"/>
                </a:lnTo>
                <a:lnTo>
                  <a:pt x="37990" y="76670"/>
                </a:lnTo>
                <a:lnTo>
                  <a:pt x="37990" y="76650"/>
                </a:lnTo>
                <a:lnTo>
                  <a:pt x="38010" y="76650"/>
                </a:lnTo>
                <a:lnTo>
                  <a:pt x="38010" y="76590"/>
                </a:lnTo>
                <a:lnTo>
                  <a:pt x="38020" y="76590"/>
                </a:lnTo>
                <a:lnTo>
                  <a:pt x="38020" y="76500"/>
                </a:lnTo>
                <a:lnTo>
                  <a:pt x="38030" y="76500"/>
                </a:lnTo>
                <a:lnTo>
                  <a:pt x="38030" y="76480"/>
                </a:lnTo>
                <a:lnTo>
                  <a:pt x="38050" y="76480"/>
                </a:lnTo>
                <a:lnTo>
                  <a:pt x="38050" y="76450"/>
                </a:lnTo>
                <a:lnTo>
                  <a:pt x="38060" y="76450"/>
                </a:lnTo>
                <a:lnTo>
                  <a:pt x="38060" y="76400"/>
                </a:lnTo>
                <a:lnTo>
                  <a:pt x="38080" y="76400"/>
                </a:lnTo>
                <a:lnTo>
                  <a:pt x="38080" y="76350"/>
                </a:lnTo>
                <a:lnTo>
                  <a:pt x="38090" y="76350"/>
                </a:lnTo>
                <a:lnTo>
                  <a:pt x="38090" y="76260"/>
                </a:lnTo>
                <a:lnTo>
                  <a:pt x="38110" y="76260"/>
                </a:lnTo>
                <a:lnTo>
                  <a:pt x="38110" y="76220"/>
                </a:lnTo>
                <a:lnTo>
                  <a:pt x="38150" y="76220"/>
                </a:lnTo>
                <a:lnTo>
                  <a:pt x="38150" y="76230"/>
                </a:lnTo>
                <a:lnTo>
                  <a:pt x="38170" y="76230"/>
                </a:lnTo>
                <a:lnTo>
                  <a:pt x="38170" y="76290"/>
                </a:lnTo>
                <a:lnTo>
                  <a:pt x="38180" y="76290"/>
                </a:lnTo>
                <a:lnTo>
                  <a:pt x="38180" y="76310"/>
                </a:lnTo>
                <a:lnTo>
                  <a:pt x="38200" y="76310"/>
                </a:lnTo>
                <a:lnTo>
                  <a:pt x="38200" y="76320"/>
                </a:lnTo>
                <a:lnTo>
                  <a:pt x="38210" y="76320"/>
                </a:lnTo>
                <a:lnTo>
                  <a:pt x="38210" y="76340"/>
                </a:lnTo>
                <a:lnTo>
                  <a:pt x="38260" y="76340"/>
                </a:lnTo>
                <a:lnTo>
                  <a:pt x="38260" y="76350"/>
                </a:lnTo>
                <a:lnTo>
                  <a:pt x="38280" y="76350"/>
                </a:lnTo>
                <a:lnTo>
                  <a:pt x="38280" y="76380"/>
                </a:lnTo>
                <a:lnTo>
                  <a:pt x="38300" y="76380"/>
                </a:lnTo>
                <a:lnTo>
                  <a:pt x="38300" y="76410"/>
                </a:lnTo>
                <a:lnTo>
                  <a:pt x="38310" y="76410"/>
                </a:lnTo>
                <a:lnTo>
                  <a:pt x="38310" y="76470"/>
                </a:lnTo>
                <a:lnTo>
                  <a:pt x="38330" y="76470"/>
                </a:lnTo>
                <a:lnTo>
                  <a:pt x="38330" y="76530"/>
                </a:lnTo>
                <a:lnTo>
                  <a:pt x="38340" y="76530"/>
                </a:lnTo>
                <a:lnTo>
                  <a:pt x="38340" y="76590"/>
                </a:lnTo>
                <a:lnTo>
                  <a:pt x="38360" y="76590"/>
                </a:lnTo>
                <a:lnTo>
                  <a:pt x="38360" y="76620"/>
                </a:lnTo>
                <a:lnTo>
                  <a:pt x="38340" y="76620"/>
                </a:lnTo>
                <a:lnTo>
                  <a:pt x="38340" y="76660"/>
                </a:lnTo>
                <a:lnTo>
                  <a:pt x="38360" y="76660"/>
                </a:lnTo>
                <a:lnTo>
                  <a:pt x="38360" y="76670"/>
                </a:lnTo>
                <a:lnTo>
                  <a:pt x="38340" y="76670"/>
                </a:lnTo>
                <a:lnTo>
                  <a:pt x="38340" y="76720"/>
                </a:lnTo>
                <a:lnTo>
                  <a:pt x="38360" y="76720"/>
                </a:lnTo>
                <a:lnTo>
                  <a:pt x="38360" y="76750"/>
                </a:lnTo>
                <a:lnTo>
                  <a:pt x="38340" y="76750"/>
                </a:lnTo>
                <a:lnTo>
                  <a:pt x="38340" y="76760"/>
                </a:lnTo>
                <a:lnTo>
                  <a:pt x="38360" y="76760"/>
                </a:lnTo>
                <a:lnTo>
                  <a:pt x="38360" y="76780"/>
                </a:lnTo>
                <a:lnTo>
                  <a:pt x="38330" y="76780"/>
                </a:lnTo>
                <a:lnTo>
                  <a:pt x="38330" y="76820"/>
                </a:lnTo>
                <a:lnTo>
                  <a:pt x="38310" y="76820"/>
                </a:lnTo>
                <a:lnTo>
                  <a:pt x="38310" y="76840"/>
                </a:lnTo>
                <a:lnTo>
                  <a:pt x="38300" y="76840"/>
                </a:lnTo>
                <a:lnTo>
                  <a:pt x="38300" y="76880"/>
                </a:lnTo>
                <a:lnTo>
                  <a:pt x="38280" y="76880"/>
                </a:lnTo>
                <a:lnTo>
                  <a:pt x="38280" y="76900"/>
                </a:lnTo>
                <a:lnTo>
                  <a:pt x="38270" y="76900"/>
                </a:lnTo>
                <a:lnTo>
                  <a:pt x="38270" y="77010"/>
                </a:lnTo>
                <a:lnTo>
                  <a:pt x="38280" y="77010"/>
                </a:lnTo>
                <a:lnTo>
                  <a:pt x="38280" y="77030"/>
                </a:lnTo>
                <a:lnTo>
                  <a:pt x="38300" y="77030"/>
                </a:lnTo>
                <a:lnTo>
                  <a:pt x="38300" y="77040"/>
                </a:lnTo>
                <a:lnTo>
                  <a:pt x="38310" y="77040"/>
                </a:lnTo>
                <a:lnTo>
                  <a:pt x="38310" y="77060"/>
                </a:lnTo>
                <a:lnTo>
                  <a:pt x="38360" y="77060"/>
                </a:lnTo>
                <a:lnTo>
                  <a:pt x="38360" y="77070"/>
                </a:lnTo>
                <a:lnTo>
                  <a:pt x="38420" y="77070"/>
                </a:lnTo>
                <a:lnTo>
                  <a:pt x="38420" y="77200"/>
                </a:lnTo>
                <a:lnTo>
                  <a:pt x="38400" y="77200"/>
                </a:lnTo>
                <a:lnTo>
                  <a:pt x="38400" y="77250"/>
                </a:lnTo>
                <a:lnTo>
                  <a:pt x="38390" y="77250"/>
                </a:lnTo>
                <a:lnTo>
                  <a:pt x="38390" y="77310"/>
                </a:lnTo>
                <a:lnTo>
                  <a:pt x="38400" y="77310"/>
                </a:lnTo>
                <a:lnTo>
                  <a:pt x="38400" y="77370"/>
                </a:lnTo>
                <a:lnTo>
                  <a:pt x="38420" y="77370"/>
                </a:lnTo>
                <a:lnTo>
                  <a:pt x="38420" y="77380"/>
                </a:lnTo>
                <a:lnTo>
                  <a:pt x="38400" y="77380"/>
                </a:lnTo>
                <a:lnTo>
                  <a:pt x="38400" y="77440"/>
                </a:lnTo>
                <a:lnTo>
                  <a:pt x="38390" y="77440"/>
                </a:lnTo>
                <a:lnTo>
                  <a:pt x="38390" y="77450"/>
                </a:lnTo>
                <a:lnTo>
                  <a:pt x="38370" y="77450"/>
                </a:lnTo>
                <a:lnTo>
                  <a:pt x="38370" y="77480"/>
                </a:lnTo>
                <a:lnTo>
                  <a:pt x="38390" y="77480"/>
                </a:lnTo>
                <a:lnTo>
                  <a:pt x="38390" y="77500"/>
                </a:lnTo>
                <a:lnTo>
                  <a:pt x="38370" y="77500"/>
                </a:lnTo>
                <a:lnTo>
                  <a:pt x="38370" y="77530"/>
                </a:lnTo>
                <a:lnTo>
                  <a:pt x="38360" y="77530"/>
                </a:lnTo>
                <a:lnTo>
                  <a:pt x="38360" y="77570"/>
                </a:lnTo>
                <a:lnTo>
                  <a:pt x="38340" y="77570"/>
                </a:lnTo>
                <a:lnTo>
                  <a:pt x="38340" y="77620"/>
                </a:lnTo>
                <a:lnTo>
                  <a:pt x="38330" y="77620"/>
                </a:lnTo>
                <a:lnTo>
                  <a:pt x="38330" y="77720"/>
                </a:lnTo>
                <a:lnTo>
                  <a:pt x="38340" y="77720"/>
                </a:lnTo>
                <a:lnTo>
                  <a:pt x="38340" y="77750"/>
                </a:lnTo>
                <a:lnTo>
                  <a:pt x="38360" y="77750"/>
                </a:lnTo>
                <a:lnTo>
                  <a:pt x="38360" y="77850"/>
                </a:lnTo>
                <a:lnTo>
                  <a:pt x="38370" y="77850"/>
                </a:lnTo>
                <a:lnTo>
                  <a:pt x="38370" y="77870"/>
                </a:lnTo>
                <a:lnTo>
                  <a:pt x="38400" y="77870"/>
                </a:lnTo>
                <a:lnTo>
                  <a:pt x="38400" y="77900"/>
                </a:lnTo>
                <a:lnTo>
                  <a:pt x="38420" y="77900"/>
                </a:lnTo>
                <a:lnTo>
                  <a:pt x="38420" y="77910"/>
                </a:lnTo>
                <a:lnTo>
                  <a:pt x="38430" y="77910"/>
                </a:lnTo>
                <a:lnTo>
                  <a:pt x="38430" y="77930"/>
                </a:lnTo>
                <a:lnTo>
                  <a:pt x="38450" y="77930"/>
                </a:lnTo>
                <a:lnTo>
                  <a:pt x="38450" y="77940"/>
                </a:lnTo>
                <a:lnTo>
                  <a:pt x="38460" y="77940"/>
                </a:lnTo>
                <a:lnTo>
                  <a:pt x="38460" y="77960"/>
                </a:lnTo>
                <a:lnTo>
                  <a:pt x="38480" y="77960"/>
                </a:lnTo>
                <a:lnTo>
                  <a:pt x="38480" y="77970"/>
                </a:lnTo>
                <a:lnTo>
                  <a:pt x="38490" y="77970"/>
                </a:lnTo>
                <a:lnTo>
                  <a:pt x="38490" y="77980"/>
                </a:lnTo>
                <a:lnTo>
                  <a:pt x="38530" y="77980"/>
                </a:lnTo>
                <a:lnTo>
                  <a:pt x="38530" y="78000"/>
                </a:lnTo>
                <a:lnTo>
                  <a:pt x="38560" y="78000"/>
                </a:lnTo>
                <a:lnTo>
                  <a:pt x="38560" y="77980"/>
                </a:lnTo>
                <a:lnTo>
                  <a:pt x="38580" y="77980"/>
                </a:lnTo>
                <a:lnTo>
                  <a:pt x="38580" y="77960"/>
                </a:lnTo>
                <a:lnTo>
                  <a:pt x="38590" y="77960"/>
                </a:lnTo>
                <a:lnTo>
                  <a:pt x="38590" y="77970"/>
                </a:lnTo>
                <a:lnTo>
                  <a:pt x="38610" y="77970"/>
                </a:lnTo>
                <a:lnTo>
                  <a:pt x="38610" y="77980"/>
                </a:lnTo>
                <a:lnTo>
                  <a:pt x="38640" y="77980"/>
                </a:lnTo>
                <a:lnTo>
                  <a:pt x="38640" y="78040"/>
                </a:lnTo>
                <a:lnTo>
                  <a:pt x="38650" y="78040"/>
                </a:lnTo>
                <a:lnTo>
                  <a:pt x="38650" y="78060"/>
                </a:lnTo>
                <a:lnTo>
                  <a:pt x="38670" y="78060"/>
                </a:lnTo>
                <a:lnTo>
                  <a:pt x="38670" y="78070"/>
                </a:lnTo>
                <a:lnTo>
                  <a:pt x="38680" y="78070"/>
                </a:lnTo>
                <a:lnTo>
                  <a:pt x="38680" y="78090"/>
                </a:lnTo>
                <a:lnTo>
                  <a:pt x="38700" y="78090"/>
                </a:lnTo>
                <a:lnTo>
                  <a:pt x="38700" y="78100"/>
                </a:lnTo>
                <a:lnTo>
                  <a:pt x="38740" y="78100"/>
                </a:lnTo>
                <a:lnTo>
                  <a:pt x="38740" y="78160"/>
                </a:lnTo>
                <a:lnTo>
                  <a:pt x="38770" y="78160"/>
                </a:lnTo>
                <a:lnTo>
                  <a:pt x="38770" y="78230"/>
                </a:lnTo>
                <a:lnTo>
                  <a:pt x="38790" y="78230"/>
                </a:lnTo>
                <a:lnTo>
                  <a:pt x="38790" y="78280"/>
                </a:lnTo>
                <a:lnTo>
                  <a:pt x="38770" y="78280"/>
                </a:lnTo>
                <a:lnTo>
                  <a:pt x="38770" y="78290"/>
                </a:lnTo>
                <a:lnTo>
                  <a:pt x="38760" y="78290"/>
                </a:lnTo>
                <a:lnTo>
                  <a:pt x="38760" y="78310"/>
                </a:lnTo>
                <a:lnTo>
                  <a:pt x="38740" y="78310"/>
                </a:lnTo>
                <a:lnTo>
                  <a:pt x="38740" y="78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