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Príncipe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Prínci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460" y="4550"/>
                </a:moveTo>
                <a:lnTo>
                  <a:pt x="73460" y="4570"/>
                </a:lnTo>
                <a:lnTo>
                  <a:pt x="73470" y="4570"/>
                </a:lnTo>
                <a:lnTo>
                  <a:pt x="73470" y="4600"/>
                </a:lnTo>
                <a:lnTo>
                  <a:pt x="73490" y="4600"/>
                </a:lnTo>
                <a:lnTo>
                  <a:pt x="73490" y="4620"/>
                </a:lnTo>
                <a:lnTo>
                  <a:pt x="73470" y="4620"/>
                </a:lnTo>
                <a:lnTo>
                  <a:pt x="73470" y="4630"/>
                </a:lnTo>
                <a:lnTo>
                  <a:pt x="73490" y="4630"/>
                </a:lnTo>
                <a:lnTo>
                  <a:pt x="73490" y="4710"/>
                </a:lnTo>
                <a:lnTo>
                  <a:pt x="73470" y="4710"/>
                </a:lnTo>
                <a:lnTo>
                  <a:pt x="73470" y="4770"/>
                </a:lnTo>
                <a:lnTo>
                  <a:pt x="73490" y="4770"/>
                </a:lnTo>
                <a:lnTo>
                  <a:pt x="73490" y="4780"/>
                </a:lnTo>
                <a:lnTo>
                  <a:pt x="73460" y="4780"/>
                </a:lnTo>
                <a:lnTo>
                  <a:pt x="73460" y="4810"/>
                </a:lnTo>
                <a:lnTo>
                  <a:pt x="73450" y="4810"/>
                </a:lnTo>
                <a:lnTo>
                  <a:pt x="73450" y="4830"/>
                </a:lnTo>
                <a:lnTo>
                  <a:pt x="73420" y="4830"/>
                </a:lnTo>
                <a:lnTo>
                  <a:pt x="73420" y="4840"/>
                </a:lnTo>
                <a:lnTo>
                  <a:pt x="73400" y="4840"/>
                </a:lnTo>
                <a:lnTo>
                  <a:pt x="73400" y="4850"/>
                </a:lnTo>
                <a:lnTo>
                  <a:pt x="73390" y="4850"/>
                </a:lnTo>
                <a:lnTo>
                  <a:pt x="73390" y="4880"/>
                </a:lnTo>
                <a:lnTo>
                  <a:pt x="73360" y="4880"/>
                </a:lnTo>
                <a:lnTo>
                  <a:pt x="73360" y="4900"/>
                </a:lnTo>
                <a:lnTo>
                  <a:pt x="73340" y="4900"/>
                </a:lnTo>
                <a:lnTo>
                  <a:pt x="73340" y="4910"/>
                </a:lnTo>
                <a:lnTo>
                  <a:pt x="73330" y="4910"/>
                </a:lnTo>
                <a:lnTo>
                  <a:pt x="73330" y="4930"/>
                </a:lnTo>
                <a:lnTo>
                  <a:pt x="73310" y="4930"/>
                </a:lnTo>
                <a:lnTo>
                  <a:pt x="73310" y="4900"/>
                </a:lnTo>
                <a:lnTo>
                  <a:pt x="73300" y="4900"/>
                </a:lnTo>
                <a:lnTo>
                  <a:pt x="73300" y="4870"/>
                </a:lnTo>
                <a:lnTo>
                  <a:pt x="73280" y="4870"/>
                </a:lnTo>
                <a:lnTo>
                  <a:pt x="73280" y="4850"/>
                </a:lnTo>
                <a:lnTo>
                  <a:pt x="73300" y="4850"/>
                </a:lnTo>
                <a:lnTo>
                  <a:pt x="73300" y="4840"/>
                </a:lnTo>
                <a:lnTo>
                  <a:pt x="73280" y="4840"/>
                </a:lnTo>
                <a:lnTo>
                  <a:pt x="73280" y="4810"/>
                </a:lnTo>
                <a:lnTo>
                  <a:pt x="73300" y="4810"/>
                </a:lnTo>
                <a:lnTo>
                  <a:pt x="73300" y="4750"/>
                </a:lnTo>
                <a:lnTo>
                  <a:pt x="73310" y="4750"/>
                </a:lnTo>
                <a:lnTo>
                  <a:pt x="73310" y="4630"/>
                </a:lnTo>
                <a:lnTo>
                  <a:pt x="73330" y="4630"/>
                </a:lnTo>
                <a:lnTo>
                  <a:pt x="73330" y="4600"/>
                </a:lnTo>
                <a:lnTo>
                  <a:pt x="73360" y="4600"/>
                </a:lnTo>
                <a:lnTo>
                  <a:pt x="73360" y="4570"/>
                </a:lnTo>
                <a:lnTo>
                  <a:pt x="73370" y="4570"/>
                </a:lnTo>
                <a:lnTo>
                  <a:pt x="73370" y="4560"/>
                </a:lnTo>
                <a:lnTo>
                  <a:pt x="73400" y="4560"/>
                </a:lnTo>
                <a:lnTo>
                  <a:pt x="73400" y="4550"/>
                </a:lnTo>
                <a:lnTo>
                  <a:pt x="73460" y="4550"/>
                </a:lnTo>
                <a:close/>
                <a:moveTo>
                  <a:pt x="70060" y="12250"/>
                </a:moveTo>
                <a:lnTo>
                  <a:pt x="70060" y="12280"/>
                </a:lnTo>
                <a:lnTo>
                  <a:pt x="70050" y="12280"/>
                </a:lnTo>
                <a:lnTo>
                  <a:pt x="70050" y="12260"/>
                </a:lnTo>
                <a:lnTo>
                  <a:pt x="70030" y="12260"/>
                </a:lnTo>
                <a:lnTo>
                  <a:pt x="70030" y="12230"/>
                </a:lnTo>
                <a:lnTo>
                  <a:pt x="70050" y="12230"/>
                </a:lnTo>
                <a:lnTo>
                  <a:pt x="70050" y="12200"/>
                </a:lnTo>
                <a:lnTo>
                  <a:pt x="70060" y="12200"/>
                </a:lnTo>
                <a:lnTo>
                  <a:pt x="70060" y="12190"/>
                </a:lnTo>
                <a:lnTo>
                  <a:pt x="70050" y="12190"/>
                </a:lnTo>
                <a:lnTo>
                  <a:pt x="70050" y="12170"/>
                </a:lnTo>
                <a:lnTo>
                  <a:pt x="70030" y="12170"/>
                </a:lnTo>
                <a:lnTo>
                  <a:pt x="70030" y="12160"/>
                </a:lnTo>
                <a:lnTo>
                  <a:pt x="70020" y="12160"/>
                </a:lnTo>
                <a:lnTo>
                  <a:pt x="70020" y="12130"/>
                </a:lnTo>
                <a:lnTo>
                  <a:pt x="69990" y="12130"/>
                </a:lnTo>
                <a:lnTo>
                  <a:pt x="69990" y="12100"/>
                </a:lnTo>
                <a:lnTo>
                  <a:pt x="69970" y="12100"/>
                </a:lnTo>
                <a:lnTo>
                  <a:pt x="69970" y="12080"/>
                </a:lnTo>
                <a:lnTo>
                  <a:pt x="70000" y="12080"/>
                </a:lnTo>
                <a:lnTo>
                  <a:pt x="70000" y="12030"/>
                </a:lnTo>
                <a:lnTo>
                  <a:pt x="70020" y="12030"/>
                </a:lnTo>
                <a:lnTo>
                  <a:pt x="70020" y="12010"/>
                </a:lnTo>
                <a:lnTo>
                  <a:pt x="69970" y="12010"/>
                </a:lnTo>
                <a:lnTo>
                  <a:pt x="69970" y="12000"/>
                </a:lnTo>
                <a:lnTo>
                  <a:pt x="69960" y="12000"/>
                </a:lnTo>
                <a:lnTo>
                  <a:pt x="69960" y="11890"/>
                </a:lnTo>
                <a:lnTo>
                  <a:pt x="69970" y="11890"/>
                </a:lnTo>
                <a:lnTo>
                  <a:pt x="69970" y="11860"/>
                </a:lnTo>
                <a:lnTo>
                  <a:pt x="69990" y="11860"/>
                </a:lnTo>
                <a:lnTo>
                  <a:pt x="69990" y="11850"/>
                </a:lnTo>
                <a:lnTo>
                  <a:pt x="69970" y="11850"/>
                </a:lnTo>
                <a:lnTo>
                  <a:pt x="69970" y="11830"/>
                </a:lnTo>
                <a:lnTo>
                  <a:pt x="70020" y="11830"/>
                </a:lnTo>
                <a:lnTo>
                  <a:pt x="70020" y="11850"/>
                </a:lnTo>
                <a:lnTo>
                  <a:pt x="70060" y="11850"/>
                </a:lnTo>
                <a:lnTo>
                  <a:pt x="70060" y="11820"/>
                </a:lnTo>
                <a:lnTo>
                  <a:pt x="70070" y="11820"/>
                </a:lnTo>
                <a:lnTo>
                  <a:pt x="70070" y="11800"/>
                </a:lnTo>
                <a:lnTo>
                  <a:pt x="70090" y="11800"/>
                </a:lnTo>
                <a:lnTo>
                  <a:pt x="70090" y="11750"/>
                </a:lnTo>
                <a:lnTo>
                  <a:pt x="70100" y="11750"/>
                </a:lnTo>
                <a:lnTo>
                  <a:pt x="70100" y="11720"/>
                </a:lnTo>
                <a:lnTo>
                  <a:pt x="70090" y="11720"/>
                </a:lnTo>
                <a:lnTo>
                  <a:pt x="70090" y="11700"/>
                </a:lnTo>
                <a:lnTo>
                  <a:pt x="70100" y="11700"/>
                </a:lnTo>
                <a:lnTo>
                  <a:pt x="70100" y="11690"/>
                </a:lnTo>
                <a:lnTo>
                  <a:pt x="70070" y="11690"/>
                </a:lnTo>
                <a:lnTo>
                  <a:pt x="70070" y="11670"/>
                </a:lnTo>
                <a:lnTo>
                  <a:pt x="70060" y="11670"/>
                </a:lnTo>
                <a:lnTo>
                  <a:pt x="70060" y="11640"/>
                </a:lnTo>
                <a:lnTo>
                  <a:pt x="70050" y="11640"/>
                </a:lnTo>
                <a:lnTo>
                  <a:pt x="70050" y="11630"/>
                </a:lnTo>
                <a:lnTo>
                  <a:pt x="70030" y="11630"/>
                </a:lnTo>
                <a:lnTo>
                  <a:pt x="70030" y="11610"/>
                </a:lnTo>
                <a:lnTo>
                  <a:pt x="70020" y="11610"/>
                </a:lnTo>
                <a:lnTo>
                  <a:pt x="70020" y="11600"/>
                </a:lnTo>
                <a:lnTo>
                  <a:pt x="70000" y="11600"/>
                </a:lnTo>
                <a:lnTo>
                  <a:pt x="70000" y="11570"/>
                </a:lnTo>
                <a:lnTo>
                  <a:pt x="69990" y="11570"/>
                </a:lnTo>
                <a:lnTo>
                  <a:pt x="69990" y="11550"/>
                </a:lnTo>
                <a:lnTo>
                  <a:pt x="70000" y="11550"/>
                </a:lnTo>
                <a:lnTo>
                  <a:pt x="70000" y="11520"/>
                </a:lnTo>
                <a:lnTo>
                  <a:pt x="69990" y="11520"/>
                </a:lnTo>
                <a:lnTo>
                  <a:pt x="69990" y="11500"/>
                </a:lnTo>
                <a:lnTo>
                  <a:pt x="69970" y="11500"/>
                </a:lnTo>
                <a:lnTo>
                  <a:pt x="69970" y="11420"/>
                </a:lnTo>
                <a:lnTo>
                  <a:pt x="69990" y="11420"/>
                </a:lnTo>
                <a:lnTo>
                  <a:pt x="69990" y="11390"/>
                </a:lnTo>
                <a:lnTo>
                  <a:pt x="69970" y="11390"/>
                </a:lnTo>
                <a:lnTo>
                  <a:pt x="69970" y="11380"/>
                </a:lnTo>
                <a:lnTo>
                  <a:pt x="69990" y="11380"/>
                </a:lnTo>
                <a:lnTo>
                  <a:pt x="69990" y="11350"/>
                </a:lnTo>
                <a:lnTo>
                  <a:pt x="70000" y="11350"/>
                </a:lnTo>
                <a:lnTo>
                  <a:pt x="70000" y="11330"/>
                </a:lnTo>
                <a:lnTo>
                  <a:pt x="70020" y="11330"/>
                </a:lnTo>
                <a:lnTo>
                  <a:pt x="70020" y="11270"/>
                </a:lnTo>
                <a:lnTo>
                  <a:pt x="70030" y="11270"/>
                </a:lnTo>
                <a:lnTo>
                  <a:pt x="70030" y="11240"/>
                </a:lnTo>
                <a:lnTo>
                  <a:pt x="70020" y="11240"/>
                </a:lnTo>
                <a:lnTo>
                  <a:pt x="70020" y="11220"/>
                </a:lnTo>
                <a:lnTo>
                  <a:pt x="69990" y="11220"/>
                </a:lnTo>
                <a:lnTo>
                  <a:pt x="69990" y="11200"/>
                </a:lnTo>
                <a:lnTo>
                  <a:pt x="69970" y="11200"/>
                </a:lnTo>
                <a:lnTo>
                  <a:pt x="69970" y="11110"/>
                </a:lnTo>
                <a:lnTo>
                  <a:pt x="69960" y="11110"/>
                </a:lnTo>
                <a:lnTo>
                  <a:pt x="69960" y="11050"/>
                </a:lnTo>
                <a:lnTo>
                  <a:pt x="69970" y="11050"/>
                </a:lnTo>
                <a:lnTo>
                  <a:pt x="69970" y="11040"/>
                </a:lnTo>
                <a:lnTo>
                  <a:pt x="69960" y="11040"/>
                </a:lnTo>
                <a:lnTo>
                  <a:pt x="69960" y="11020"/>
                </a:lnTo>
                <a:lnTo>
                  <a:pt x="69940" y="11020"/>
                </a:lnTo>
                <a:lnTo>
                  <a:pt x="69940" y="11010"/>
                </a:lnTo>
                <a:lnTo>
                  <a:pt x="69930" y="11010"/>
                </a:lnTo>
                <a:lnTo>
                  <a:pt x="69930" y="10990"/>
                </a:lnTo>
                <a:lnTo>
                  <a:pt x="69910" y="10990"/>
                </a:lnTo>
                <a:lnTo>
                  <a:pt x="69910" y="10980"/>
                </a:lnTo>
                <a:lnTo>
                  <a:pt x="69900" y="10980"/>
                </a:lnTo>
                <a:lnTo>
                  <a:pt x="69900" y="10950"/>
                </a:lnTo>
                <a:lnTo>
                  <a:pt x="69870" y="10950"/>
                </a:lnTo>
                <a:lnTo>
                  <a:pt x="69870" y="10940"/>
                </a:lnTo>
                <a:lnTo>
                  <a:pt x="69850" y="10940"/>
                </a:lnTo>
                <a:lnTo>
                  <a:pt x="69850" y="10920"/>
                </a:lnTo>
                <a:lnTo>
                  <a:pt x="69840" y="10920"/>
                </a:lnTo>
                <a:lnTo>
                  <a:pt x="69840" y="10890"/>
                </a:lnTo>
                <a:lnTo>
                  <a:pt x="69820" y="10890"/>
                </a:lnTo>
                <a:lnTo>
                  <a:pt x="69820" y="10880"/>
                </a:lnTo>
                <a:lnTo>
                  <a:pt x="69810" y="10880"/>
                </a:lnTo>
                <a:lnTo>
                  <a:pt x="69810" y="10910"/>
                </a:lnTo>
                <a:lnTo>
                  <a:pt x="69800" y="10910"/>
                </a:lnTo>
                <a:lnTo>
                  <a:pt x="69800" y="10860"/>
                </a:lnTo>
                <a:lnTo>
                  <a:pt x="69780" y="10860"/>
                </a:lnTo>
                <a:lnTo>
                  <a:pt x="69780" y="10850"/>
                </a:lnTo>
                <a:lnTo>
                  <a:pt x="69770" y="10850"/>
                </a:lnTo>
                <a:lnTo>
                  <a:pt x="69770" y="10830"/>
                </a:lnTo>
                <a:lnTo>
                  <a:pt x="69750" y="10830"/>
                </a:lnTo>
                <a:lnTo>
                  <a:pt x="69750" y="10740"/>
                </a:lnTo>
                <a:lnTo>
                  <a:pt x="69740" y="10740"/>
                </a:lnTo>
                <a:lnTo>
                  <a:pt x="69740" y="10700"/>
                </a:lnTo>
                <a:lnTo>
                  <a:pt x="69780" y="10700"/>
                </a:lnTo>
                <a:lnTo>
                  <a:pt x="69780" y="10670"/>
                </a:lnTo>
                <a:lnTo>
                  <a:pt x="69770" y="10670"/>
                </a:lnTo>
                <a:lnTo>
                  <a:pt x="69770" y="10630"/>
                </a:lnTo>
                <a:lnTo>
                  <a:pt x="69750" y="10630"/>
                </a:lnTo>
                <a:lnTo>
                  <a:pt x="69750" y="10600"/>
                </a:lnTo>
                <a:lnTo>
                  <a:pt x="69740" y="10600"/>
                </a:lnTo>
                <a:lnTo>
                  <a:pt x="69740" y="10580"/>
                </a:lnTo>
                <a:lnTo>
                  <a:pt x="69720" y="10580"/>
                </a:lnTo>
                <a:lnTo>
                  <a:pt x="69720" y="10570"/>
                </a:lnTo>
                <a:lnTo>
                  <a:pt x="69740" y="10570"/>
                </a:lnTo>
                <a:lnTo>
                  <a:pt x="69740" y="10520"/>
                </a:lnTo>
                <a:lnTo>
                  <a:pt x="69750" y="10520"/>
                </a:lnTo>
                <a:lnTo>
                  <a:pt x="69750" y="10510"/>
                </a:lnTo>
                <a:lnTo>
                  <a:pt x="69770" y="10510"/>
                </a:lnTo>
                <a:lnTo>
                  <a:pt x="69770" y="10490"/>
                </a:lnTo>
                <a:lnTo>
                  <a:pt x="69750" y="10490"/>
                </a:lnTo>
                <a:lnTo>
                  <a:pt x="69750" y="10480"/>
                </a:lnTo>
                <a:lnTo>
                  <a:pt x="69780" y="10480"/>
                </a:lnTo>
                <a:lnTo>
                  <a:pt x="69780" y="10450"/>
                </a:lnTo>
                <a:lnTo>
                  <a:pt x="69800" y="10450"/>
                </a:lnTo>
                <a:lnTo>
                  <a:pt x="69800" y="10420"/>
                </a:lnTo>
                <a:lnTo>
                  <a:pt x="69810" y="10420"/>
                </a:lnTo>
                <a:lnTo>
                  <a:pt x="69810" y="10410"/>
                </a:lnTo>
                <a:lnTo>
                  <a:pt x="69820" y="10410"/>
                </a:lnTo>
                <a:lnTo>
                  <a:pt x="69820" y="10330"/>
                </a:lnTo>
                <a:lnTo>
                  <a:pt x="69840" y="10330"/>
                </a:lnTo>
                <a:lnTo>
                  <a:pt x="69840" y="10270"/>
                </a:lnTo>
                <a:lnTo>
                  <a:pt x="69850" y="10270"/>
                </a:lnTo>
                <a:lnTo>
                  <a:pt x="69850" y="10240"/>
                </a:lnTo>
                <a:lnTo>
                  <a:pt x="69840" y="10240"/>
                </a:lnTo>
                <a:lnTo>
                  <a:pt x="69840" y="10210"/>
                </a:lnTo>
                <a:lnTo>
                  <a:pt x="69820" y="10210"/>
                </a:lnTo>
                <a:lnTo>
                  <a:pt x="69820" y="10200"/>
                </a:lnTo>
                <a:lnTo>
                  <a:pt x="69800" y="10200"/>
                </a:lnTo>
                <a:lnTo>
                  <a:pt x="69800" y="10180"/>
                </a:lnTo>
                <a:lnTo>
                  <a:pt x="69750" y="10180"/>
                </a:lnTo>
                <a:lnTo>
                  <a:pt x="69750" y="10170"/>
                </a:lnTo>
                <a:lnTo>
                  <a:pt x="69720" y="10170"/>
                </a:lnTo>
                <a:lnTo>
                  <a:pt x="69720" y="10160"/>
                </a:lnTo>
                <a:lnTo>
                  <a:pt x="69710" y="10160"/>
                </a:lnTo>
                <a:lnTo>
                  <a:pt x="69710" y="10130"/>
                </a:lnTo>
                <a:lnTo>
                  <a:pt x="69690" y="10130"/>
                </a:lnTo>
                <a:lnTo>
                  <a:pt x="69690" y="10110"/>
                </a:lnTo>
                <a:lnTo>
                  <a:pt x="69680" y="10110"/>
                </a:lnTo>
                <a:lnTo>
                  <a:pt x="69680" y="10100"/>
                </a:lnTo>
                <a:lnTo>
                  <a:pt x="69650" y="10100"/>
                </a:lnTo>
                <a:lnTo>
                  <a:pt x="69650" y="10080"/>
                </a:lnTo>
                <a:lnTo>
                  <a:pt x="69620" y="10080"/>
                </a:lnTo>
                <a:lnTo>
                  <a:pt x="69620" y="10070"/>
                </a:lnTo>
                <a:lnTo>
                  <a:pt x="69600" y="10070"/>
                </a:lnTo>
                <a:lnTo>
                  <a:pt x="69600" y="10080"/>
                </a:lnTo>
                <a:lnTo>
                  <a:pt x="69570" y="10080"/>
                </a:lnTo>
                <a:lnTo>
                  <a:pt x="69570" y="10070"/>
                </a:lnTo>
                <a:lnTo>
                  <a:pt x="69540" y="10070"/>
                </a:lnTo>
                <a:lnTo>
                  <a:pt x="69540" y="10050"/>
                </a:lnTo>
                <a:lnTo>
                  <a:pt x="69500" y="10050"/>
                </a:lnTo>
                <a:lnTo>
                  <a:pt x="69500" y="10040"/>
                </a:lnTo>
                <a:lnTo>
                  <a:pt x="69460" y="10040"/>
                </a:lnTo>
                <a:lnTo>
                  <a:pt x="69460" y="10020"/>
                </a:lnTo>
                <a:lnTo>
                  <a:pt x="69430" y="10020"/>
                </a:lnTo>
                <a:lnTo>
                  <a:pt x="69430" y="10010"/>
                </a:lnTo>
                <a:lnTo>
                  <a:pt x="69410" y="10010"/>
                </a:lnTo>
                <a:lnTo>
                  <a:pt x="69410" y="9960"/>
                </a:lnTo>
                <a:lnTo>
                  <a:pt x="69400" y="9960"/>
                </a:lnTo>
                <a:lnTo>
                  <a:pt x="69400" y="9800"/>
                </a:lnTo>
                <a:lnTo>
                  <a:pt x="69380" y="9800"/>
                </a:lnTo>
                <a:lnTo>
                  <a:pt x="69380" y="9760"/>
                </a:lnTo>
                <a:lnTo>
                  <a:pt x="69370" y="9760"/>
                </a:lnTo>
                <a:lnTo>
                  <a:pt x="69370" y="9730"/>
                </a:lnTo>
                <a:lnTo>
                  <a:pt x="69430" y="9730"/>
                </a:lnTo>
                <a:lnTo>
                  <a:pt x="69430" y="9710"/>
                </a:lnTo>
                <a:lnTo>
                  <a:pt x="69460" y="9710"/>
                </a:lnTo>
                <a:lnTo>
                  <a:pt x="69460" y="9700"/>
                </a:lnTo>
                <a:lnTo>
                  <a:pt x="69470" y="9700"/>
                </a:lnTo>
                <a:lnTo>
                  <a:pt x="69470" y="9680"/>
                </a:lnTo>
                <a:lnTo>
                  <a:pt x="69490" y="9680"/>
                </a:lnTo>
                <a:lnTo>
                  <a:pt x="69490" y="9640"/>
                </a:lnTo>
                <a:lnTo>
                  <a:pt x="69500" y="9640"/>
                </a:lnTo>
                <a:lnTo>
                  <a:pt x="69500" y="9610"/>
                </a:lnTo>
                <a:lnTo>
                  <a:pt x="69520" y="9610"/>
                </a:lnTo>
                <a:lnTo>
                  <a:pt x="69520" y="9580"/>
                </a:lnTo>
                <a:lnTo>
                  <a:pt x="69530" y="9580"/>
                </a:lnTo>
                <a:lnTo>
                  <a:pt x="69530" y="9520"/>
                </a:lnTo>
                <a:lnTo>
                  <a:pt x="69540" y="9520"/>
                </a:lnTo>
                <a:lnTo>
                  <a:pt x="69540" y="9540"/>
                </a:lnTo>
                <a:lnTo>
                  <a:pt x="69570" y="9540"/>
                </a:lnTo>
                <a:lnTo>
                  <a:pt x="69570" y="9520"/>
                </a:lnTo>
                <a:lnTo>
                  <a:pt x="69630" y="9520"/>
                </a:lnTo>
                <a:lnTo>
                  <a:pt x="69630" y="9510"/>
                </a:lnTo>
                <a:lnTo>
                  <a:pt x="69660" y="9510"/>
                </a:lnTo>
                <a:lnTo>
                  <a:pt x="69660" y="9490"/>
                </a:lnTo>
                <a:lnTo>
                  <a:pt x="69690" y="9490"/>
                </a:lnTo>
                <a:lnTo>
                  <a:pt x="69690" y="9480"/>
                </a:lnTo>
                <a:lnTo>
                  <a:pt x="69740" y="9480"/>
                </a:lnTo>
                <a:lnTo>
                  <a:pt x="69740" y="9460"/>
                </a:lnTo>
                <a:lnTo>
                  <a:pt x="69820" y="9460"/>
                </a:lnTo>
                <a:lnTo>
                  <a:pt x="69820" y="9480"/>
                </a:lnTo>
                <a:lnTo>
                  <a:pt x="69840" y="9480"/>
                </a:lnTo>
                <a:lnTo>
                  <a:pt x="69840" y="9490"/>
                </a:lnTo>
                <a:lnTo>
                  <a:pt x="69880" y="9490"/>
                </a:lnTo>
                <a:lnTo>
                  <a:pt x="69880" y="9510"/>
                </a:lnTo>
                <a:lnTo>
                  <a:pt x="69940" y="9510"/>
                </a:lnTo>
                <a:lnTo>
                  <a:pt x="69940" y="9520"/>
                </a:lnTo>
                <a:lnTo>
                  <a:pt x="69960" y="9520"/>
                </a:lnTo>
                <a:lnTo>
                  <a:pt x="69960" y="9540"/>
                </a:lnTo>
                <a:lnTo>
                  <a:pt x="69970" y="9540"/>
                </a:lnTo>
                <a:lnTo>
                  <a:pt x="69970" y="9550"/>
                </a:lnTo>
                <a:lnTo>
                  <a:pt x="70000" y="9550"/>
                </a:lnTo>
                <a:lnTo>
                  <a:pt x="70000" y="9570"/>
                </a:lnTo>
                <a:lnTo>
                  <a:pt x="70030" y="9570"/>
                </a:lnTo>
                <a:lnTo>
                  <a:pt x="70030" y="9580"/>
                </a:lnTo>
                <a:lnTo>
                  <a:pt x="70050" y="9580"/>
                </a:lnTo>
                <a:lnTo>
                  <a:pt x="70050" y="9600"/>
                </a:lnTo>
                <a:lnTo>
                  <a:pt x="70070" y="9600"/>
                </a:lnTo>
                <a:lnTo>
                  <a:pt x="70070" y="9610"/>
                </a:lnTo>
                <a:lnTo>
                  <a:pt x="70090" y="9610"/>
                </a:lnTo>
                <a:lnTo>
                  <a:pt x="70090" y="9640"/>
                </a:lnTo>
                <a:lnTo>
                  <a:pt x="70120" y="9640"/>
                </a:lnTo>
                <a:lnTo>
                  <a:pt x="70120" y="9680"/>
                </a:lnTo>
                <a:lnTo>
                  <a:pt x="70130" y="9680"/>
                </a:lnTo>
                <a:lnTo>
                  <a:pt x="70130" y="9730"/>
                </a:lnTo>
                <a:lnTo>
                  <a:pt x="70150" y="9730"/>
                </a:lnTo>
                <a:lnTo>
                  <a:pt x="70150" y="9760"/>
                </a:lnTo>
                <a:lnTo>
                  <a:pt x="70160" y="9760"/>
                </a:lnTo>
                <a:lnTo>
                  <a:pt x="70160" y="9800"/>
                </a:lnTo>
                <a:lnTo>
                  <a:pt x="70180" y="9800"/>
                </a:lnTo>
                <a:lnTo>
                  <a:pt x="70180" y="9820"/>
                </a:lnTo>
                <a:lnTo>
                  <a:pt x="70190" y="9820"/>
                </a:lnTo>
                <a:lnTo>
                  <a:pt x="70190" y="9830"/>
                </a:lnTo>
                <a:lnTo>
                  <a:pt x="70210" y="9830"/>
                </a:lnTo>
                <a:lnTo>
                  <a:pt x="70210" y="9850"/>
                </a:lnTo>
                <a:lnTo>
                  <a:pt x="70250" y="9850"/>
                </a:lnTo>
                <a:lnTo>
                  <a:pt x="70250" y="9860"/>
                </a:lnTo>
                <a:lnTo>
                  <a:pt x="70280" y="9860"/>
                </a:lnTo>
                <a:lnTo>
                  <a:pt x="70280" y="9850"/>
                </a:lnTo>
                <a:lnTo>
                  <a:pt x="70340" y="9850"/>
                </a:lnTo>
                <a:lnTo>
                  <a:pt x="70340" y="9830"/>
                </a:lnTo>
                <a:lnTo>
                  <a:pt x="70350" y="9830"/>
                </a:lnTo>
                <a:lnTo>
                  <a:pt x="70350" y="9820"/>
                </a:lnTo>
                <a:lnTo>
                  <a:pt x="70400" y="9820"/>
                </a:lnTo>
                <a:lnTo>
                  <a:pt x="70400" y="9800"/>
                </a:lnTo>
                <a:lnTo>
                  <a:pt x="70440" y="9800"/>
                </a:lnTo>
                <a:lnTo>
                  <a:pt x="70440" y="9790"/>
                </a:lnTo>
                <a:lnTo>
                  <a:pt x="70460" y="9790"/>
                </a:lnTo>
                <a:lnTo>
                  <a:pt x="70460" y="9800"/>
                </a:lnTo>
                <a:lnTo>
                  <a:pt x="70490" y="9800"/>
                </a:lnTo>
                <a:lnTo>
                  <a:pt x="70490" y="9820"/>
                </a:lnTo>
                <a:lnTo>
                  <a:pt x="70520" y="9820"/>
                </a:lnTo>
                <a:lnTo>
                  <a:pt x="70520" y="9830"/>
                </a:lnTo>
                <a:lnTo>
                  <a:pt x="70550" y="9830"/>
                </a:lnTo>
                <a:lnTo>
                  <a:pt x="70550" y="9850"/>
                </a:lnTo>
                <a:lnTo>
                  <a:pt x="70560" y="9850"/>
                </a:lnTo>
                <a:lnTo>
                  <a:pt x="70560" y="9860"/>
                </a:lnTo>
                <a:lnTo>
                  <a:pt x="70620" y="9860"/>
                </a:lnTo>
                <a:lnTo>
                  <a:pt x="70620" y="9880"/>
                </a:lnTo>
                <a:lnTo>
                  <a:pt x="70690" y="9880"/>
                </a:lnTo>
                <a:lnTo>
                  <a:pt x="70690" y="9860"/>
                </a:lnTo>
                <a:lnTo>
                  <a:pt x="70710" y="9860"/>
                </a:lnTo>
                <a:lnTo>
                  <a:pt x="70710" y="9850"/>
                </a:lnTo>
                <a:lnTo>
                  <a:pt x="70740" y="9850"/>
                </a:lnTo>
                <a:lnTo>
                  <a:pt x="70740" y="9830"/>
                </a:lnTo>
                <a:lnTo>
                  <a:pt x="70770" y="9830"/>
                </a:lnTo>
                <a:lnTo>
                  <a:pt x="70770" y="9820"/>
                </a:lnTo>
                <a:lnTo>
                  <a:pt x="70850" y="9820"/>
                </a:lnTo>
                <a:lnTo>
                  <a:pt x="70850" y="9830"/>
                </a:lnTo>
                <a:lnTo>
                  <a:pt x="70880" y="9830"/>
                </a:lnTo>
                <a:lnTo>
                  <a:pt x="70880" y="9850"/>
                </a:lnTo>
                <a:lnTo>
                  <a:pt x="70960" y="9850"/>
                </a:lnTo>
                <a:lnTo>
                  <a:pt x="70960" y="9830"/>
                </a:lnTo>
                <a:lnTo>
                  <a:pt x="70970" y="9830"/>
                </a:lnTo>
                <a:lnTo>
                  <a:pt x="70970" y="9800"/>
                </a:lnTo>
                <a:lnTo>
                  <a:pt x="71000" y="9800"/>
                </a:lnTo>
                <a:lnTo>
                  <a:pt x="71000" y="9770"/>
                </a:lnTo>
                <a:lnTo>
                  <a:pt x="71020" y="9770"/>
                </a:lnTo>
                <a:lnTo>
                  <a:pt x="71020" y="9740"/>
                </a:lnTo>
                <a:lnTo>
                  <a:pt x="71050" y="9740"/>
                </a:lnTo>
                <a:lnTo>
                  <a:pt x="71050" y="9730"/>
                </a:lnTo>
                <a:lnTo>
                  <a:pt x="71030" y="9730"/>
                </a:lnTo>
                <a:lnTo>
                  <a:pt x="71030" y="9710"/>
                </a:lnTo>
                <a:lnTo>
                  <a:pt x="71050" y="9710"/>
                </a:lnTo>
                <a:lnTo>
                  <a:pt x="71050" y="9700"/>
                </a:lnTo>
                <a:lnTo>
                  <a:pt x="71080" y="9700"/>
                </a:lnTo>
                <a:lnTo>
                  <a:pt x="71080" y="9680"/>
                </a:lnTo>
                <a:lnTo>
                  <a:pt x="71090" y="9680"/>
                </a:lnTo>
                <a:lnTo>
                  <a:pt x="71090" y="9670"/>
                </a:lnTo>
                <a:lnTo>
                  <a:pt x="71100" y="9670"/>
                </a:lnTo>
                <a:lnTo>
                  <a:pt x="71100" y="9650"/>
                </a:lnTo>
                <a:lnTo>
                  <a:pt x="71180" y="9650"/>
                </a:lnTo>
                <a:lnTo>
                  <a:pt x="71180" y="9640"/>
                </a:lnTo>
                <a:lnTo>
                  <a:pt x="71210" y="9640"/>
                </a:lnTo>
                <a:lnTo>
                  <a:pt x="71210" y="9650"/>
                </a:lnTo>
                <a:lnTo>
                  <a:pt x="71270" y="9650"/>
                </a:lnTo>
                <a:lnTo>
                  <a:pt x="71270" y="9640"/>
                </a:lnTo>
                <a:lnTo>
                  <a:pt x="71280" y="9640"/>
                </a:lnTo>
                <a:lnTo>
                  <a:pt x="71280" y="9650"/>
                </a:lnTo>
                <a:lnTo>
                  <a:pt x="71300" y="9650"/>
                </a:lnTo>
                <a:lnTo>
                  <a:pt x="71300" y="9670"/>
                </a:lnTo>
                <a:lnTo>
                  <a:pt x="71330" y="9670"/>
                </a:lnTo>
                <a:lnTo>
                  <a:pt x="71330" y="9610"/>
                </a:lnTo>
                <a:lnTo>
                  <a:pt x="71340" y="9610"/>
                </a:lnTo>
                <a:lnTo>
                  <a:pt x="71340" y="9580"/>
                </a:lnTo>
                <a:lnTo>
                  <a:pt x="71360" y="9580"/>
                </a:lnTo>
                <a:lnTo>
                  <a:pt x="71360" y="9520"/>
                </a:lnTo>
                <a:lnTo>
                  <a:pt x="71370" y="9520"/>
                </a:lnTo>
                <a:lnTo>
                  <a:pt x="71370" y="9510"/>
                </a:lnTo>
                <a:lnTo>
                  <a:pt x="71360" y="9510"/>
                </a:lnTo>
                <a:lnTo>
                  <a:pt x="71360" y="9480"/>
                </a:lnTo>
                <a:lnTo>
                  <a:pt x="71340" y="9480"/>
                </a:lnTo>
                <a:lnTo>
                  <a:pt x="71340" y="9430"/>
                </a:lnTo>
                <a:lnTo>
                  <a:pt x="71330" y="9430"/>
                </a:lnTo>
                <a:lnTo>
                  <a:pt x="71330" y="9400"/>
                </a:lnTo>
                <a:lnTo>
                  <a:pt x="71310" y="9400"/>
                </a:lnTo>
                <a:lnTo>
                  <a:pt x="71310" y="9370"/>
                </a:lnTo>
                <a:lnTo>
                  <a:pt x="71330" y="9370"/>
                </a:lnTo>
                <a:lnTo>
                  <a:pt x="71330" y="9320"/>
                </a:lnTo>
                <a:lnTo>
                  <a:pt x="71340" y="9320"/>
                </a:lnTo>
                <a:lnTo>
                  <a:pt x="71340" y="9300"/>
                </a:lnTo>
                <a:lnTo>
                  <a:pt x="71360" y="9300"/>
                </a:lnTo>
                <a:lnTo>
                  <a:pt x="71360" y="9260"/>
                </a:lnTo>
                <a:lnTo>
                  <a:pt x="71370" y="9260"/>
                </a:lnTo>
                <a:lnTo>
                  <a:pt x="71370" y="9230"/>
                </a:lnTo>
                <a:lnTo>
                  <a:pt x="71380" y="9230"/>
                </a:lnTo>
                <a:lnTo>
                  <a:pt x="71380" y="9210"/>
                </a:lnTo>
                <a:lnTo>
                  <a:pt x="71400" y="9210"/>
                </a:lnTo>
                <a:lnTo>
                  <a:pt x="71400" y="9140"/>
                </a:lnTo>
                <a:lnTo>
                  <a:pt x="71410" y="9140"/>
                </a:lnTo>
                <a:lnTo>
                  <a:pt x="71410" y="9120"/>
                </a:lnTo>
                <a:lnTo>
                  <a:pt x="71440" y="9120"/>
                </a:lnTo>
                <a:lnTo>
                  <a:pt x="71440" y="9110"/>
                </a:lnTo>
                <a:lnTo>
                  <a:pt x="71470" y="9110"/>
                </a:lnTo>
                <a:lnTo>
                  <a:pt x="71470" y="9100"/>
                </a:lnTo>
                <a:lnTo>
                  <a:pt x="71490" y="9100"/>
                </a:lnTo>
                <a:lnTo>
                  <a:pt x="71490" y="9080"/>
                </a:lnTo>
                <a:lnTo>
                  <a:pt x="71520" y="9080"/>
                </a:lnTo>
                <a:lnTo>
                  <a:pt x="71520" y="9070"/>
                </a:lnTo>
                <a:lnTo>
                  <a:pt x="71550" y="9070"/>
                </a:lnTo>
                <a:lnTo>
                  <a:pt x="71550" y="9050"/>
                </a:lnTo>
                <a:lnTo>
                  <a:pt x="71560" y="9050"/>
                </a:lnTo>
                <a:lnTo>
                  <a:pt x="71560" y="9040"/>
                </a:lnTo>
                <a:lnTo>
                  <a:pt x="71580" y="9040"/>
                </a:lnTo>
                <a:lnTo>
                  <a:pt x="71580" y="9010"/>
                </a:lnTo>
                <a:lnTo>
                  <a:pt x="71590" y="9010"/>
                </a:lnTo>
                <a:lnTo>
                  <a:pt x="71590" y="8980"/>
                </a:lnTo>
                <a:lnTo>
                  <a:pt x="71610" y="8980"/>
                </a:lnTo>
                <a:lnTo>
                  <a:pt x="71610" y="8960"/>
                </a:lnTo>
                <a:lnTo>
                  <a:pt x="71620" y="8960"/>
                </a:lnTo>
                <a:lnTo>
                  <a:pt x="71620" y="8920"/>
                </a:lnTo>
                <a:lnTo>
                  <a:pt x="71610" y="8920"/>
                </a:lnTo>
                <a:lnTo>
                  <a:pt x="71610" y="8870"/>
                </a:lnTo>
                <a:lnTo>
                  <a:pt x="71620" y="8870"/>
                </a:lnTo>
                <a:lnTo>
                  <a:pt x="71620" y="8860"/>
                </a:lnTo>
                <a:lnTo>
                  <a:pt x="71610" y="8860"/>
                </a:lnTo>
                <a:lnTo>
                  <a:pt x="71610" y="8830"/>
                </a:lnTo>
                <a:lnTo>
                  <a:pt x="71620" y="8830"/>
                </a:lnTo>
                <a:lnTo>
                  <a:pt x="71620" y="8760"/>
                </a:lnTo>
                <a:lnTo>
                  <a:pt x="71630" y="8760"/>
                </a:lnTo>
                <a:lnTo>
                  <a:pt x="71630" y="8730"/>
                </a:lnTo>
                <a:lnTo>
                  <a:pt x="71620" y="8730"/>
                </a:lnTo>
                <a:lnTo>
                  <a:pt x="71620" y="8710"/>
                </a:lnTo>
                <a:lnTo>
                  <a:pt x="71610" y="8710"/>
                </a:lnTo>
                <a:lnTo>
                  <a:pt x="71610" y="8650"/>
                </a:lnTo>
                <a:lnTo>
                  <a:pt x="71590" y="8650"/>
                </a:lnTo>
                <a:lnTo>
                  <a:pt x="71590" y="8610"/>
                </a:lnTo>
                <a:lnTo>
                  <a:pt x="71580" y="8610"/>
                </a:lnTo>
                <a:lnTo>
                  <a:pt x="71580" y="8520"/>
                </a:lnTo>
                <a:lnTo>
                  <a:pt x="71560" y="8520"/>
                </a:lnTo>
                <a:lnTo>
                  <a:pt x="71560" y="8450"/>
                </a:lnTo>
                <a:lnTo>
                  <a:pt x="71550" y="8450"/>
                </a:lnTo>
                <a:lnTo>
                  <a:pt x="71550" y="8420"/>
                </a:lnTo>
                <a:lnTo>
                  <a:pt x="71530" y="8420"/>
                </a:lnTo>
                <a:lnTo>
                  <a:pt x="71530" y="8370"/>
                </a:lnTo>
                <a:lnTo>
                  <a:pt x="71550" y="8370"/>
                </a:lnTo>
                <a:lnTo>
                  <a:pt x="71550" y="8300"/>
                </a:lnTo>
                <a:lnTo>
                  <a:pt x="71530" y="8300"/>
                </a:lnTo>
                <a:lnTo>
                  <a:pt x="71530" y="8270"/>
                </a:lnTo>
                <a:lnTo>
                  <a:pt x="71500" y="8270"/>
                </a:lnTo>
                <a:lnTo>
                  <a:pt x="71500" y="8230"/>
                </a:lnTo>
                <a:lnTo>
                  <a:pt x="71470" y="8230"/>
                </a:lnTo>
                <a:lnTo>
                  <a:pt x="71470" y="8210"/>
                </a:lnTo>
                <a:lnTo>
                  <a:pt x="71440" y="8210"/>
                </a:lnTo>
                <a:lnTo>
                  <a:pt x="71440" y="8200"/>
                </a:lnTo>
                <a:lnTo>
                  <a:pt x="71430" y="8200"/>
                </a:lnTo>
                <a:lnTo>
                  <a:pt x="71430" y="8180"/>
                </a:lnTo>
                <a:lnTo>
                  <a:pt x="71410" y="8180"/>
                </a:lnTo>
                <a:lnTo>
                  <a:pt x="71410" y="8170"/>
                </a:lnTo>
                <a:lnTo>
                  <a:pt x="71400" y="8170"/>
                </a:lnTo>
                <a:lnTo>
                  <a:pt x="71400" y="8150"/>
                </a:lnTo>
                <a:lnTo>
                  <a:pt x="71380" y="8150"/>
                </a:lnTo>
                <a:lnTo>
                  <a:pt x="71380" y="8170"/>
                </a:lnTo>
                <a:lnTo>
                  <a:pt x="71370" y="8170"/>
                </a:lnTo>
                <a:lnTo>
                  <a:pt x="71370" y="8150"/>
                </a:lnTo>
                <a:lnTo>
                  <a:pt x="71360" y="8150"/>
                </a:lnTo>
                <a:lnTo>
                  <a:pt x="71360" y="8140"/>
                </a:lnTo>
                <a:lnTo>
                  <a:pt x="71340" y="8140"/>
                </a:lnTo>
                <a:lnTo>
                  <a:pt x="71340" y="7980"/>
                </a:lnTo>
                <a:lnTo>
                  <a:pt x="71360" y="7980"/>
                </a:lnTo>
                <a:lnTo>
                  <a:pt x="71360" y="7960"/>
                </a:lnTo>
                <a:lnTo>
                  <a:pt x="71340" y="7960"/>
                </a:lnTo>
                <a:lnTo>
                  <a:pt x="71340" y="7950"/>
                </a:lnTo>
                <a:lnTo>
                  <a:pt x="71360" y="7950"/>
                </a:lnTo>
                <a:lnTo>
                  <a:pt x="71360" y="7920"/>
                </a:lnTo>
                <a:lnTo>
                  <a:pt x="71370" y="7920"/>
                </a:lnTo>
                <a:lnTo>
                  <a:pt x="71370" y="7890"/>
                </a:lnTo>
                <a:lnTo>
                  <a:pt x="71360" y="7890"/>
                </a:lnTo>
                <a:lnTo>
                  <a:pt x="71360" y="7870"/>
                </a:lnTo>
                <a:lnTo>
                  <a:pt x="71370" y="7870"/>
                </a:lnTo>
                <a:lnTo>
                  <a:pt x="71370" y="7830"/>
                </a:lnTo>
                <a:lnTo>
                  <a:pt x="71360" y="7830"/>
                </a:lnTo>
                <a:lnTo>
                  <a:pt x="71360" y="7710"/>
                </a:lnTo>
                <a:lnTo>
                  <a:pt x="71370" y="7710"/>
                </a:lnTo>
                <a:lnTo>
                  <a:pt x="71370" y="7700"/>
                </a:lnTo>
                <a:lnTo>
                  <a:pt x="71380" y="7700"/>
                </a:lnTo>
                <a:lnTo>
                  <a:pt x="71380" y="7710"/>
                </a:lnTo>
                <a:lnTo>
                  <a:pt x="71400" y="7710"/>
                </a:lnTo>
                <a:lnTo>
                  <a:pt x="71400" y="7700"/>
                </a:lnTo>
                <a:lnTo>
                  <a:pt x="71410" y="7700"/>
                </a:lnTo>
                <a:lnTo>
                  <a:pt x="71410" y="7670"/>
                </a:lnTo>
                <a:lnTo>
                  <a:pt x="71440" y="7670"/>
                </a:lnTo>
                <a:lnTo>
                  <a:pt x="71440" y="7640"/>
                </a:lnTo>
                <a:lnTo>
                  <a:pt x="71460" y="7640"/>
                </a:lnTo>
                <a:lnTo>
                  <a:pt x="71460" y="7610"/>
                </a:lnTo>
                <a:lnTo>
                  <a:pt x="71470" y="7610"/>
                </a:lnTo>
                <a:lnTo>
                  <a:pt x="71470" y="7590"/>
                </a:lnTo>
                <a:lnTo>
                  <a:pt x="71500" y="7590"/>
                </a:lnTo>
                <a:lnTo>
                  <a:pt x="71500" y="7580"/>
                </a:lnTo>
                <a:lnTo>
                  <a:pt x="71530" y="7580"/>
                </a:lnTo>
                <a:lnTo>
                  <a:pt x="71530" y="7560"/>
                </a:lnTo>
                <a:lnTo>
                  <a:pt x="71550" y="7560"/>
                </a:lnTo>
                <a:lnTo>
                  <a:pt x="71550" y="7550"/>
                </a:lnTo>
                <a:lnTo>
                  <a:pt x="71590" y="7550"/>
                </a:lnTo>
                <a:lnTo>
                  <a:pt x="71590" y="7520"/>
                </a:lnTo>
                <a:lnTo>
                  <a:pt x="71610" y="7520"/>
                </a:lnTo>
                <a:lnTo>
                  <a:pt x="71610" y="7500"/>
                </a:lnTo>
                <a:lnTo>
                  <a:pt x="71690" y="7500"/>
                </a:lnTo>
                <a:lnTo>
                  <a:pt x="71690" y="7490"/>
                </a:lnTo>
                <a:lnTo>
                  <a:pt x="71740" y="7490"/>
                </a:lnTo>
                <a:lnTo>
                  <a:pt x="71740" y="7460"/>
                </a:lnTo>
                <a:lnTo>
                  <a:pt x="71750" y="7460"/>
                </a:lnTo>
                <a:lnTo>
                  <a:pt x="71750" y="7420"/>
                </a:lnTo>
                <a:lnTo>
                  <a:pt x="71770" y="7420"/>
                </a:lnTo>
                <a:lnTo>
                  <a:pt x="71770" y="7370"/>
                </a:lnTo>
                <a:lnTo>
                  <a:pt x="71780" y="7370"/>
                </a:lnTo>
                <a:lnTo>
                  <a:pt x="71780" y="7330"/>
                </a:lnTo>
                <a:lnTo>
                  <a:pt x="71770" y="7330"/>
                </a:lnTo>
                <a:lnTo>
                  <a:pt x="71770" y="7300"/>
                </a:lnTo>
                <a:lnTo>
                  <a:pt x="71750" y="7300"/>
                </a:lnTo>
                <a:lnTo>
                  <a:pt x="71750" y="7270"/>
                </a:lnTo>
                <a:lnTo>
                  <a:pt x="71720" y="7270"/>
                </a:lnTo>
                <a:lnTo>
                  <a:pt x="71720" y="7250"/>
                </a:lnTo>
                <a:lnTo>
                  <a:pt x="71710" y="7250"/>
                </a:lnTo>
                <a:lnTo>
                  <a:pt x="71710" y="7240"/>
                </a:lnTo>
                <a:lnTo>
                  <a:pt x="71690" y="7240"/>
                </a:lnTo>
                <a:lnTo>
                  <a:pt x="71690" y="7210"/>
                </a:lnTo>
                <a:lnTo>
                  <a:pt x="71680" y="7210"/>
                </a:lnTo>
                <a:lnTo>
                  <a:pt x="71680" y="7200"/>
                </a:lnTo>
                <a:lnTo>
                  <a:pt x="71660" y="7200"/>
                </a:lnTo>
                <a:lnTo>
                  <a:pt x="71660" y="7170"/>
                </a:lnTo>
                <a:lnTo>
                  <a:pt x="71650" y="7170"/>
                </a:lnTo>
                <a:lnTo>
                  <a:pt x="71650" y="7150"/>
                </a:lnTo>
                <a:lnTo>
                  <a:pt x="71630" y="7150"/>
                </a:lnTo>
                <a:lnTo>
                  <a:pt x="71630" y="7120"/>
                </a:lnTo>
                <a:lnTo>
                  <a:pt x="71620" y="7120"/>
                </a:lnTo>
                <a:lnTo>
                  <a:pt x="71620" y="7090"/>
                </a:lnTo>
                <a:lnTo>
                  <a:pt x="71630" y="7090"/>
                </a:lnTo>
                <a:lnTo>
                  <a:pt x="71630" y="7060"/>
                </a:lnTo>
                <a:lnTo>
                  <a:pt x="71620" y="7060"/>
                </a:lnTo>
                <a:lnTo>
                  <a:pt x="71620" y="7050"/>
                </a:lnTo>
                <a:lnTo>
                  <a:pt x="71610" y="7050"/>
                </a:lnTo>
                <a:lnTo>
                  <a:pt x="71610" y="7020"/>
                </a:lnTo>
                <a:lnTo>
                  <a:pt x="71590" y="7020"/>
                </a:lnTo>
                <a:lnTo>
                  <a:pt x="71590" y="7000"/>
                </a:lnTo>
                <a:lnTo>
                  <a:pt x="71610" y="7000"/>
                </a:lnTo>
                <a:lnTo>
                  <a:pt x="71610" y="6990"/>
                </a:lnTo>
                <a:lnTo>
                  <a:pt x="71580" y="6990"/>
                </a:lnTo>
                <a:lnTo>
                  <a:pt x="71580" y="6970"/>
                </a:lnTo>
                <a:lnTo>
                  <a:pt x="71530" y="6970"/>
                </a:lnTo>
                <a:lnTo>
                  <a:pt x="71530" y="6990"/>
                </a:lnTo>
                <a:lnTo>
                  <a:pt x="71490" y="6990"/>
                </a:lnTo>
                <a:lnTo>
                  <a:pt x="71490" y="7000"/>
                </a:lnTo>
                <a:lnTo>
                  <a:pt x="71470" y="7000"/>
                </a:lnTo>
                <a:lnTo>
                  <a:pt x="71470" y="6990"/>
                </a:lnTo>
                <a:lnTo>
                  <a:pt x="71410" y="6990"/>
                </a:lnTo>
                <a:lnTo>
                  <a:pt x="71410" y="6970"/>
                </a:lnTo>
                <a:lnTo>
                  <a:pt x="71430" y="6970"/>
                </a:lnTo>
                <a:lnTo>
                  <a:pt x="71430" y="6920"/>
                </a:lnTo>
                <a:lnTo>
                  <a:pt x="71440" y="6920"/>
                </a:lnTo>
                <a:lnTo>
                  <a:pt x="71440" y="6900"/>
                </a:lnTo>
                <a:lnTo>
                  <a:pt x="71460" y="6900"/>
                </a:lnTo>
                <a:lnTo>
                  <a:pt x="71460" y="6890"/>
                </a:lnTo>
                <a:lnTo>
                  <a:pt x="71470" y="6890"/>
                </a:lnTo>
                <a:lnTo>
                  <a:pt x="71470" y="6870"/>
                </a:lnTo>
                <a:lnTo>
                  <a:pt x="71500" y="6870"/>
                </a:lnTo>
                <a:lnTo>
                  <a:pt x="71500" y="6860"/>
                </a:lnTo>
                <a:lnTo>
                  <a:pt x="71490" y="6860"/>
                </a:lnTo>
                <a:lnTo>
                  <a:pt x="71490" y="6830"/>
                </a:lnTo>
                <a:lnTo>
                  <a:pt x="71500" y="6830"/>
                </a:lnTo>
                <a:lnTo>
                  <a:pt x="71500" y="6800"/>
                </a:lnTo>
                <a:lnTo>
                  <a:pt x="71520" y="6800"/>
                </a:lnTo>
                <a:lnTo>
                  <a:pt x="71520" y="6770"/>
                </a:lnTo>
                <a:lnTo>
                  <a:pt x="71530" y="6770"/>
                </a:lnTo>
                <a:lnTo>
                  <a:pt x="71530" y="6750"/>
                </a:lnTo>
                <a:lnTo>
                  <a:pt x="71550" y="6750"/>
                </a:lnTo>
                <a:lnTo>
                  <a:pt x="71550" y="6720"/>
                </a:lnTo>
                <a:lnTo>
                  <a:pt x="71530" y="6720"/>
                </a:lnTo>
                <a:lnTo>
                  <a:pt x="71530" y="6700"/>
                </a:lnTo>
                <a:lnTo>
                  <a:pt x="71550" y="6700"/>
                </a:lnTo>
                <a:lnTo>
                  <a:pt x="71550" y="6670"/>
                </a:lnTo>
                <a:lnTo>
                  <a:pt x="71560" y="6670"/>
                </a:lnTo>
                <a:lnTo>
                  <a:pt x="71560" y="6610"/>
                </a:lnTo>
                <a:lnTo>
                  <a:pt x="71580" y="6610"/>
                </a:lnTo>
                <a:lnTo>
                  <a:pt x="71580" y="6590"/>
                </a:lnTo>
                <a:lnTo>
                  <a:pt x="71590" y="6590"/>
                </a:lnTo>
                <a:lnTo>
                  <a:pt x="71590" y="6580"/>
                </a:lnTo>
                <a:lnTo>
                  <a:pt x="71610" y="6580"/>
                </a:lnTo>
                <a:lnTo>
                  <a:pt x="71610" y="6490"/>
                </a:lnTo>
                <a:lnTo>
                  <a:pt x="71590" y="6490"/>
                </a:lnTo>
                <a:lnTo>
                  <a:pt x="71590" y="6460"/>
                </a:lnTo>
                <a:lnTo>
                  <a:pt x="71580" y="6460"/>
                </a:lnTo>
                <a:lnTo>
                  <a:pt x="71580" y="6430"/>
                </a:lnTo>
                <a:lnTo>
                  <a:pt x="71560" y="6430"/>
                </a:lnTo>
                <a:lnTo>
                  <a:pt x="71560" y="6420"/>
                </a:lnTo>
                <a:lnTo>
                  <a:pt x="71550" y="6420"/>
                </a:lnTo>
                <a:lnTo>
                  <a:pt x="71550" y="6400"/>
                </a:lnTo>
                <a:lnTo>
                  <a:pt x="71530" y="6400"/>
                </a:lnTo>
                <a:lnTo>
                  <a:pt x="71530" y="6370"/>
                </a:lnTo>
                <a:lnTo>
                  <a:pt x="71520" y="6370"/>
                </a:lnTo>
                <a:lnTo>
                  <a:pt x="71520" y="6360"/>
                </a:lnTo>
                <a:lnTo>
                  <a:pt x="71500" y="6360"/>
                </a:lnTo>
                <a:lnTo>
                  <a:pt x="71500" y="6330"/>
                </a:lnTo>
                <a:lnTo>
                  <a:pt x="71490" y="6330"/>
                </a:lnTo>
                <a:lnTo>
                  <a:pt x="71490" y="6300"/>
                </a:lnTo>
                <a:lnTo>
                  <a:pt x="71470" y="6300"/>
                </a:lnTo>
                <a:lnTo>
                  <a:pt x="71470" y="6280"/>
                </a:lnTo>
                <a:lnTo>
                  <a:pt x="71490" y="6280"/>
                </a:lnTo>
                <a:lnTo>
                  <a:pt x="71490" y="6270"/>
                </a:lnTo>
                <a:lnTo>
                  <a:pt x="71470" y="6270"/>
                </a:lnTo>
                <a:lnTo>
                  <a:pt x="71470" y="6220"/>
                </a:lnTo>
                <a:lnTo>
                  <a:pt x="71460" y="6220"/>
                </a:lnTo>
                <a:lnTo>
                  <a:pt x="71460" y="6210"/>
                </a:lnTo>
                <a:lnTo>
                  <a:pt x="71440" y="6210"/>
                </a:lnTo>
                <a:lnTo>
                  <a:pt x="71440" y="6170"/>
                </a:lnTo>
                <a:lnTo>
                  <a:pt x="71460" y="6170"/>
                </a:lnTo>
                <a:lnTo>
                  <a:pt x="71460" y="6140"/>
                </a:lnTo>
                <a:lnTo>
                  <a:pt x="71490" y="6140"/>
                </a:lnTo>
                <a:lnTo>
                  <a:pt x="71490" y="6110"/>
                </a:lnTo>
                <a:lnTo>
                  <a:pt x="71530" y="6110"/>
                </a:lnTo>
                <a:lnTo>
                  <a:pt x="71530" y="6090"/>
                </a:lnTo>
                <a:lnTo>
                  <a:pt x="71560" y="6090"/>
                </a:lnTo>
                <a:lnTo>
                  <a:pt x="71560" y="6030"/>
                </a:lnTo>
                <a:lnTo>
                  <a:pt x="71550" y="6030"/>
                </a:lnTo>
                <a:lnTo>
                  <a:pt x="71550" y="5990"/>
                </a:lnTo>
                <a:lnTo>
                  <a:pt x="71560" y="5990"/>
                </a:lnTo>
                <a:lnTo>
                  <a:pt x="71560" y="5890"/>
                </a:lnTo>
                <a:lnTo>
                  <a:pt x="71550" y="5890"/>
                </a:lnTo>
                <a:lnTo>
                  <a:pt x="71550" y="5860"/>
                </a:lnTo>
                <a:lnTo>
                  <a:pt x="71530" y="5860"/>
                </a:lnTo>
                <a:lnTo>
                  <a:pt x="71530" y="5830"/>
                </a:lnTo>
                <a:lnTo>
                  <a:pt x="71550" y="5830"/>
                </a:lnTo>
                <a:lnTo>
                  <a:pt x="71550" y="5810"/>
                </a:lnTo>
                <a:lnTo>
                  <a:pt x="71530" y="5810"/>
                </a:lnTo>
                <a:lnTo>
                  <a:pt x="71530" y="5680"/>
                </a:lnTo>
                <a:lnTo>
                  <a:pt x="71550" y="5680"/>
                </a:lnTo>
                <a:lnTo>
                  <a:pt x="71550" y="5660"/>
                </a:lnTo>
                <a:lnTo>
                  <a:pt x="71530" y="5660"/>
                </a:lnTo>
                <a:lnTo>
                  <a:pt x="71530" y="5650"/>
                </a:lnTo>
                <a:lnTo>
                  <a:pt x="71550" y="5650"/>
                </a:lnTo>
                <a:lnTo>
                  <a:pt x="71550" y="5640"/>
                </a:lnTo>
                <a:lnTo>
                  <a:pt x="71560" y="5640"/>
                </a:lnTo>
                <a:lnTo>
                  <a:pt x="71560" y="5610"/>
                </a:lnTo>
                <a:lnTo>
                  <a:pt x="71580" y="5610"/>
                </a:lnTo>
                <a:lnTo>
                  <a:pt x="71580" y="5590"/>
                </a:lnTo>
                <a:lnTo>
                  <a:pt x="71590" y="5590"/>
                </a:lnTo>
                <a:lnTo>
                  <a:pt x="71590" y="5580"/>
                </a:lnTo>
                <a:lnTo>
                  <a:pt x="71610" y="5580"/>
                </a:lnTo>
                <a:lnTo>
                  <a:pt x="71610" y="5590"/>
                </a:lnTo>
                <a:lnTo>
                  <a:pt x="71620" y="5590"/>
                </a:lnTo>
                <a:lnTo>
                  <a:pt x="71620" y="5580"/>
                </a:lnTo>
                <a:lnTo>
                  <a:pt x="71660" y="5580"/>
                </a:lnTo>
                <a:lnTo>
                  <a:pt x="71660" y="5560"/>
                </a:lnTo>
                <a:lnTo>
                  <a:pt x="71680" y="5560"/>
                </a:lnTo>
                <a:lnTo>
                  <a:pt x="71680" y="5550"/>
                </a:lnTo>
                <a:lnTo>
                  <a:pt x="71690" y="5550"/>
                </a:lnTo>
                <a:lnTo>
                  <a:pt x="71690" y="5500"/>
                </a:lnTo>
                <a:lnTo>
                  <a:pt x="71710" y="5500"/>
                </a:lnTo>
                <a:lnTo>
                  <a:pt x="71710" y="5490"/>
                </a:lnTo>
                <a:lnTo>
                  <a:pt x="71770" y="5490"/>
                </a:lnTo>
                <a:lnTo>
                  <a:pt x="71770" y="5500"/>
                </a:lnTo>
                <a:lnTo>
                  <a:pt x="71800" y="5500"/>
                </a:lnTo>
                <a:lnTo>
                  <a:pt x="71800" y="5520"/>
                </a:lnTo>
                <a:lnTo>
                  <a:pt x="71810" y="5520"/>
                </a:lnTo>
                <a:lnTo>
                  <a:pt x="71810" y="5530"/>
                </a:lnTo>
                <a:lnTo>
                  <a:pt x="71840" y="5530"/>
                </a:lnTo>
                <a:lnTo>
                  <a:pt x="71840" y="5560"/>
                </a:lnTo>
                <a:lnTo>
                  <a:pt x="71860" y="5560"/>
                </a:lnTo>
                <a:lnTo>
                  <a:pt x="71860" y="5590"/>
                </a:lnTo>
                <a:lnTo>
                  <a:pt x="71890" y="5590"/>
                </a:lnTo>
                <a:lnTo>
                  <a:pt x="71890" y="5610"/>
                </a:lnTo>
                <a:lnTo>
                  <a:pt x="71900" y="5610"/>
                </a:lnTo>
                <a:lnTo>
                  <a:pt x="71900" y="5620"/>
                </a:lnTo>
                <a:lnTo>
                  <a:pt x="71930" y="5620"/>
                </a:lnTo>
                <a:lnTo>
                  <a:pt x="71930" y="5650"/>
                </a:lnTo>
                <a:lnTo>
                  <a:pt x="71960" y="5650"/>
                </a:lnTo>
                <a:lnTo>
                  <a:pt x="71960" y="5640"/>
                </a:lnTo>
                <a:lnTo>
                  <a:pt x="72000" y="5640"/>
                </a:lnTo>
                <a:lnTo>
                  <a:pt x="72000" y="5620"/>
                </a:lnTo>
                <a:lnTo>
                  <a:pt x="72060" y="5620"/>
                </a:lnTo>
                <a:lnTo>
                  <a:pt x="72060" y="5640"/>
                </a:lnTo>
                <a:lnTo>
                  <a:pt x="72090" y="5640"/>
                </a:lnTo>
                <a:lnTo>
                  <a:pt x="72090" y="5660"/>
                </a:lnTo>
                <a:lnTo>
                  <a:pt x="72110" y="5660"/>
                </a:lnTo>
                <a:lnTo>
                  <a:pt x="72110" y="5680"/>
                </a:lnTo>
                <a:lnTo>
                  <a:pt x="72120" y="5680"/>
                </a:lnTo>
                <a:lnTo>
                  <a:pt x="72120" y="5690"/>
                </a:lnTo>
                <a:lnTo>
                  <a:pt x="72150" y="5690"/>
                </a:lnTo>
                <a:lnTo>
                  <a:pt x="72150" y="5710"/>
                </a:lnTo>
                <a:lnTo>
                  <a:pt x="72160" y="5710"/>
                </a:lnTo>
                <a:lnTo>
                  <a:pt x="72160" y="5720"/>
                </a:lnTo>
                <a:lnTo>
                  <a:pt x="72190" y="5720"/>
                </a:lnTo>
                <a:lnTo>
                  <a:pt x="72190" y="5710"/>
                </a:lnTo>
                <a:lnTo>
                  <a:pt x="72250" y="5710"/>
                </a:lnTo>
                <a:lnTo>
                  <a:pt x="72250" y="5690"/>
                </a:lnTo>
                <a:lnTo>
                  <a:pt x="72300" y="5690"/>
                </a:lnTo>
                <a:lnTo>
                  <a:pt x="72300" y="5680"/>
                </a:lnTo>
                <a:lnTo>
                  <a:pt x="72330" y="5680"/>
                </a:lnTo>
                <a:lnTo>
                  <a:pt x="72330" y="5660"/>
                </a:lnTo>
                <a:lnTo>
                  <a:pt x="72340" y="5660"/>
                </a:lnTo>
                <a:lnTo>
                  <a:pt x="72340" y="5680"/>
                </a:lnTo>
                <a:lnTo>
                  <a:pt x="72410" y="5680"/>
                </a:lnTo>
                <a:lnTo>
                  <a:pt x="72410" y="5650"/>
                </a:lnTo>
                <a:lnTo>
                  <a:pt x="72430" y="5650"/>
                </a:lnTo>
                <a:lnTo>
                  <a:pt x="72430" y="5640"/>
                </a:lnTo>
                <a:lnTo>
                  <a:pt x="72530" y="5640"/>
                </a:lnTo>
                <a:lnTo>
                  <a:pt x="72530" y="5650"/>
                </a:lnTo>
                <a:lnTo>
                  <a:pt x="72610" y="5650"/>
                </a:lnTo>
                <a:lnTo>
                  <a:pt x="72610" y="5640"/>
                </a:lnTo>
                <a:lnTo>
                  <a:pt x="72670" y="5640"/>
                </a:lnTo>
                <a:lnTo>
                  <a:pt x="72670" y="5620"/>
                </a:lnTo>
                <a:lnTo>
                  <a:pt x="72690" y="5620"/>
                </a:lnTo>
                <a:lnTo>
                  <a:pt x="72690" y="5610"/>
                </a:lnTo>
                <a:lnTo>
                  <a:pt x="72710" y="5610"/>
                </a:lnTo>
                <a:lnTo>
                  <a:pt x="72710" y="5580"/>
                </a:lnTo>
                <a:lnTo>
                  <a:pt x="72720" y="5580"/>
                </a:lnTo>
                <a:lnTo>
                  <a:pt x="72720" y="5500"/>
                </a:lnTo>
                <a:lnTo>
                  <a:pt x="72750" y="5500"/>
                </a:lnTo>
                <a:lnTo>
                  <a:pt x="72750" y="5490"/>
                </a:lnTo>
                <a:lnTo>
                  <a:pt x="72770" y="5490"/>
                </a:lnTo>
                <a:lnTo>
                  <a:pt x="72770" y="5470"/>
                </a:lnTo>
                <a:lnTo>
                  <a:pt x="72840" y="5470"/>
                </a:lnTo>
                <a:lnTo>
                  <a:pt x="72840" y="5460"/>
                </a:lnTo>
                <a:lnTo>
                  <a:pt x="72900" y="5460"/>
                </a:lnTo>
                <a:lnTo>
                  <a:pt x="72900" y="5440"/>
                </a:lnTo>
                <a:lnTo>
                  <a:pt x="72920" y="5440"/>
                </a:lnTo>
                <a:lnTo>
                  <a:pt x="72920" y="5430"/>
                </a:lnTo>
                <a:lnTo>
                  <a:pt x="72960" y="5430"/>
                </a:lnTo>
                <a:lnTo>
                  <a:pt x="72960" y="5410"/>
                </a:lnTo>
                <a:lnTo>
                  <a:pt x="72970" y="5410"/>
                </a:lnTo>
                <a:lnTo>
                  <a:pt x="72970" y="5400"/>
                </a:lnTo>
                <a:lnTo>
                  <a:pt x="72990" y="5400"/>
                </a:lnTo>
                <a:lnTo>
                  <a:pt x="72990" y="5380"/>
                </a:lnTo>
                <a:lnTo>
                  <a:pt x="73000" y="5380"/>
                </a:lnTo>
                <a:lnTo>
                  <a:pt x="73000" y="5300"/>
                </a:lnTo>
                <a:lnTo>
                  <a:pt x="72990" y="5300"/>
                </a:lnTo>
                <a:lnTo>
                  <a:pt x="72990" y="5280"/>
                </a:lnTo>
                <a:lnTo>
                  <a:pt x="72970" y="5280"/>
                </a:lnTo>
                <a:lnTo>
                  <a:pt x="72970" y="5250"/>
                </a:lnTo>
                <a:lnTo>
                  <a:pt x="72940" y="5250"/>
                </a:lnTo>
                <a:lnTo>
                  <a:pt x="72940" y="5210"/>
                </a:lnTo>
                <a:lnTo>
                  <a:pt x="72930" y="5210"/>
                </a:lnTo>
                <a:lnTo>
                  <a:pt x="72930" y="5180"/>
                </a:lnTo>
                <a:lnTo>
                  <a:pt x="72920" y="5180"/>
                </a:lnTo>
                <a:lnTo>
                  <a:pt x="72920" y="5130"/>
                </a:lnTo>
                <a:lnTo>
                  <a:pt x="72900" y="5130"/>
                </a:lnTo>
                <a:lnTo>
                  <a:pt x="72900" y="5090"/>
                </a:lnTo>
                <a:lnTo>
                  <a:pt x="72890" y="5090"/>
                </a:lnTo>
                <a:lnTo>
                  <a:pt x="72890" y="5060"/>
                </a:lnTo>
                <a:lnTo>
                  <a:pt x="72870" y="5060"/>
                </a:lnTo>
                <a:lnTo>
                  <a:pt x="72870" y="4990"/>
                </a:lnTo>
                <a:lnTo>
                  <a:pt x="72890" y="4990"/>
                </a:lnTo>
                <a:lnTo>
                  <a:pt x="72890" y="4960"/>
                </a:lnTo>
                <a:lnTo>
                  <a:pt x="72990" y="4960"/>
                </a:lnTo>
                <a:lnTo>
                  <a:pt x="72990" y="4970"/>
                </a:lnTo>
                <a:lnTo>
                  <a:pt x="73000" y="4970"/>
                </a:lnTo>
                <a:lnTo>
                  <a:pt x="73000" y="4990"/>
                </a:lnTo>
                <a:lnTo>
                  <a:pt x="73030" y="4990"/>
                </a:lnTo>
                <a:lnTo>
                  <a:pt x="73030" y="5000"/>
                </a:lnTo>
                <a:lnTo>
                  <a:pt x="73060" y="5000"/>
                </a:lnTo>
                <a:lnTo>
                  <a:pt x="73060" y="5020"/>
                </a:lnTo>
                <a:lnTo>
                  <a:pt x="73080" y="5020"/>
                </a:lnTo>
                <a:lnTo>
                  <a:pt x="73080" y="5030"/>
                </a:lnTo>
                <a:lnTo>
                  <a:pt x="73090" y="5030"/>
                </a:lnTo>
                <a:lnTo>
                  <a:pt x="73090" y="5050"/>
                </a:lnTo>
                <a:lnTo>
                  <a:pt x="73110" y="5050"/>
                </a:lnTo>
                <a:lnTo>
                  <a:pt x="73110" y="5060"/>
                </a:lnTo>
                <a:lnTo>
                  <a:pt x="73120" y="5060"/>
                </a:lnTo>
                <a:lnTo>
                  <a:pt x="73120" y="5110"/>
                </a:lnTo>
                <a:lnTo>
                  <a:pt x="73150" y="5110"/>
                </a:lnTo>
                <a:lnTo>
                  <a:pt x="73150" y="5120"/>
                </a:lnTo>
                <a:lnTo>
                  <a:pt x="73240" y="5120"/>
                </a:lnTo>
                <a:lnTo>
                  <a:pt x="73240" y="5110"/>
                </a:lnTo>
                <a:lnTo>
                  <a:pt x="73250" y="5110"/>
                </a:lnTo>
                <a:lnTo>
                  <a:pt x="73250" y="5090"/>
                </a:lnTo>
                <a:lnTo>
                  <a:pt x="73280" y="5090"/>
                </a:lnTo>
                <a:lnTo>
                  <a:pt x="73280" y="5080"/>
                </a:lnTo>
                <a:lnTo>
                  <a:pt x="73300" y="5080"/>
                </a:lnTo>
                <a:lnTo>
                  <a:pt x="73300" y="5060"/>
                </a:lnTo>
                <a:lnTo>
                  <a:pt x="73310" y="5060"/>
                </a:lnTo>
                <a:lnTo>
                  <a:pt x="73310" y="5030"/>
                </a:lnTo>
                <a:lnTo>
                  <a:pt x="73330" y="5030"/>
                </a:lnTo>
                <a:lnTo>
                  <a:pt x="73330" y="5000"/>
                </a:lnTo>
                <a:lnTo>
                  <a:pt x="73340" y="5000"/>
                </a:lnTo>
                <a:lnTo>
                  <a:pt x="73340" y="4990"/>
                </a:lnTo>
                <a:lnTo>
                  <a:pt x="73330" y="4990"/>
                </a:lnTo>
                <a:lnTo>
                  <a:pt x="73330" y="4960"/>
                </a:lnTo>
                <a:lnTo>
                  <a:pt x="73340" y="4960"/>
                </a:lnTo>
                <a:lnTo>
                  <a:pt x="73340" y="4940"/>
                </a:lnTo>
                <a:lnTo>
                  <a:pt x="73360" y="4940"/>
                </a:lnTo>
                <a:lnTo>
                  <a:pt x="73360" y="4930"/>
                </a:lnTo>
                <a:lnTo>
                  <a:pt x="73370" y="4930"/>
                </a:lnTo>
                <a:lnTo>
                  <a:pt x="73370" y="4940"/>
                </a:lnTo>
                <a:lnTo>
                  <a:pt x="73450" y="4940"/>
                </a:lnTo>
                <a:lnTo>
                  <a:pt x="73450" y="4990"/>
                </a:lnTo>
                <a:lnTo>
                  <a:pt x="73460" y="4990"/>
                </a:lnTo>
                <a:lnTo>
                  <a:pt x="73460" y="5000"/>
                </a:lnTo>
                <a:lnTo>
                  <a:pt x="73470" y="5000"/>
                </a:lnTo>
                <a:lnTo>
                  <a:pt x="73470" y="5020"/>
                </a:lnTo>
                <a:lnTo>
                  <a:pt x="73460" y="5020"/>
                </a:lnTo>
                <a:lnTo>
                  <a:pt x="73460" y="5050"/>
                </a:lnTo>
                <a:lnTo>
                  <a:pt x="73490" y="5050"/>
                </a:lnTo>
                <a:lnTo>
                  <a:pt x="73490" y="5060"/>
                </a:lnTo>
                <a:lnTo>
                  <a:pt x="73520" y="5060"/>
                </a:lnTo>
                <a:lnTo>
                  <a:pt x="73520" y="5080"/>
                </a:lnTo>
                <a:lnTo>
                  <a:pt x="73550" y="5080"/>
                </a:lnTo>
                <a:lnTo>
                  <a:pt x="73550" y="5090"/>
                </a:lnTo>
                <a:lnTo>
                  <a:pt x="73580" y="5090"/>
                </a:lnTo>
                <a:lnTo>
                  <a:pt x="73580" y="5110"/>
                </a:lnTo>
                <a:lnTo>
                  <a:pt x="73680" y="5110"/>
                </a:lnTo>
                <a:lnTo>
                  <a:pt x="73680" y="5080"/>
                </a:lnTo>
                <a:lnTo>
                  <a:pt x="73710" y="5080"/>
                </a:lnTo>
                <a:lnTo>
                  <a:pt x="73710" y="5050"/>
                </a:lnTo>
                <a:lnTo>
                  <a:pt x="73740" y="5050"/>
                </a:lnTo>
                <a:lnTo>
                  <a:pt x="73740" y="5060"/>
                </a:lnTo>
                <a:lnTo>
                  <a:pt x="73750" y="5060"/>
                </a:lnTo>
                <a:lnTo>
                  <a:pt x="73750" y="5050"/>
                </a:lnTo>
                <a:lnTo>
                  <a:pt x="73770" y="5050"/>
                </a:lnTo>
                <a:lnTo>
                  <a:pt x="73770" y="5080"/>
                </a:lnTo>
                <a:lnTo>
                  <a:pt x="73780" y="5080"/>
                </a:lnTo>
                <a:lnTo>
                  <a:pt x="73780" y="5090"/>
                </a:lnTo>
                <a:lnTo>
                  <a:pt x="73800" y="5090"/>
                </a:lnTo>
                <a:lnTo>
                  <a:pt x="73800" y="5110"/>
                </a:lnTo>
                <a:lnTo>
                  <a:pt x="73810" y="5110"/>
                </a:lnTo>
                <a:lnTo>
                  <a:pt x="73810" y="5120"/>
                </a:lnTo>
                <a:lnTo>
                  <a:pt x="73830" y="5120"/>
                </a:lnTo>
                <a:lnTo>
                  <a:pt x="73830" y="5130"/>
                </a:lnTo>
                <a:lnTo>
                  <a:pt x="73860" y="5130"/>
                </a:lnTo>
                <a:lnTo>
                  <a:pt x="73860" y="5160"/>
                </a:lnTo>
                <a:lnTo>
                  <a:pt x="73890" y="5160"/>
                </a:lnTo>
                <a:lnTo>
                  <a:pt x="73890" y="5180"/>
                </a:lnTo>
                <a:lnTo>
                  <a:pt x="73900" y="5180"/>
                </a:lnTo>
                <a:lnTo>
                  <a:pt x="73900" y="5190"/>
                </a:lnTo>
                <a:lnTo>
                  <a:pt x="73960" y="5190"/>
                </a:lnTo>
                <a:lnTo>
                  <a:pt x="73960" y="5160"/>
                </a:lnTo>
                <a:lnTo>
                  <a:pt x="73980" y="5160"/>
                </a:lnTo>
                <a:lnTo>
                  <a:pt x="73980" y="5150"/>
                </a:lnTo>
                <a:lnTo>
                  <a:pt x="73990" y="5150"/>
                </a:lnTo>
                <a:lnTo>
                  <a:pt x="73990" y="5130"/>
                </a:lnTo>
                <a:lnTo>
                  <a:pt x="74020" y="5130"/>
                </a:lnTo>
                <a:lnTo>
                  <a:pt x="74020" y="5120"/>
                </a:lnTo>
                <a:lnTo>
                  <a:pt x="74060" y="5120"/>
                </a:lnTo>
                <a:lnTo>
                  <a:pt x="74060" y="5130"/>
                </a:lnTo>
                <a:lnTo>
                  <a:pt x="74110" y="5130"/>
                </a:lnTo>
                <a:lnTo>
                  <a:pt x="74110" y="5150"/>
                </a:lnTo>
                <a:lnTo>
                  <a:pt x="74120" y="5150"/>
                </a:lnTo>
                <a:lnTo>
                  <a:pt x="74120" y="5160"/>
                </a:lnTo>
                <a:lnTo>
                  <a:pt x="74170" y="5160"/>
                </a:lnTo>
                <a:lnTo>
                  <a:pt x="74170" y="5180"/>
                </a:lnTo>
                <a:lnTo>
                  <a:pt x="74180" y="5180"/>
                </a:lnTo>
                <a:lnTo>
                  <a:pt x="74180" y="5190"/>
                </a:lnTo>
                <a:lnTo>
                  <a:pt x="74200" y="5190"/>
                </a:lnTo>
                <a:lnTo>
                  <a:pt x="74200" y="5210"/>
                </a:lnTo>
                <a:lnTo>
                  <a:pt x="74210" y="5210"/>
                </a:lnTo>
                <a:lnTo>
                  <a:pt x="74210" y="5220"/>
                </a:lnTo>
                <a:lnTo>
                  <a:pt x="74240" y="5220"/>
                </a:lnTo>
                <a:lnTo>
                  <a:pt x="74240" y="5240"/>
                </a:lnTo>
                <a:lnTo>
                  <a:pt x="74270" y="5240"/>
                </a:lnTo>
                <a:lnTo>
                  <a:pt x="74270" y="5250"/>
                </a:lnTo>
                <a:lnTo>
                  <a:pt x="74300" y="5250"/>
                </a:lnTo>
                <a:lnTo>
                  <a:pt x="74300" y="5270"/>
                </a:lnTo>
                <a:lnTo>
                  <a:pt x="74360" y="5270"/>
                </a:lnTo>
                <a:lnTo>
                  <a:pt x="74360" y="5280"/>
                </a:lnTo>
                <a:lnTo>
                  <a:pt x="74390" y="5280"/>
                </a:lnTo>
                <a:lnTo>
                  <a:pt x="74390" y="5270"/>
                </a:lnTo>
                <a:lnTo>
                  <a:pt x="74420" y="5270"/>
                </a:lnTo>
                <a:lnTo>
                  <a:pt x="74420" y="5280"/>
                </a:lnTo>
                <a:lnTo>
                  <a:pt x="74450" y="5280"/>
                </a:lnTo>
                <a:lnTo>
                  <a:pt x="74450" y="5300"/>
                </a:lnTo>
                <a:lnTo>
                  <a:pt x="74480" y="5300"/>
                </a:lnTo>
                <a:lnTo>
                  <a:pt x="74480" y="5310"/>
                </a:lnTo>
                <a:lnTo>
                  <a:pt x="74490" y="5310"/>
                </a:lnTo>
                <a:lnTo>
                  <a:pt x="74490" y="5330"/>
                </a:lnTo>
                <a:lnTo>
                  <a:pt x="74500" y="5330"/>
                </a:lnTo>
                <a:lnTo>
                  <a:pt x="74500" y="5370"/>
                </a:lnTo>
                <a:lnTo>
                  <a:pt x="74520" y="5370"/>
                </a:lnTo>
                <a:lnTo>
                  <a:pt x="74520" y="5410"/>
                </a:lnTo>
                <a:lnTo>
                  <a:pt x="74530" y="5410"/>
                </a:lnTo>
                <a:lnTo>
                  <a:pt x="74530" y="5430"/>
                </a:lnTo>
                <a:lnTo>
                  <a:pt x="74550" y="5430"/>
                </a:lnTo>
                <a:lnTo>
                  <a:pt x="74550" y="5440"/>
                </a:lnTo>
                <a:lnTo>
                  <a:pt x="74560" y="5440"/>
                </a:lnTo>
                <a:lnTo>
                  <a:pt x="74560" y="5460"/>
                </a:lnTo>
                <a:lnTo>
                  <a:pt x="74610" y="5460"/>
                </a:lnTo>
                <a:lnTo>
                  <a:pt x="74610" y="5470"/>
                </a:lnTo>
                <a:lnTo>
                  <a:pt x="74670" y="5470"/>
                </a:lnTo>
                <a:lnTo>
                  <a:pt x="74670" y="5460"/>
                </a:lnTo>
                <a:lnTo>
                  <a:pt x="74680" y="5460"/>
                </a:lnTo>
                <a:lnTo>
                  <a:pt x="74680" y="5410"/>
                </a:lnTo>
                <a:lnTo>
                  <a:pt x="74700" y="5410"/>
                </a:lnTo>
                <a:lnTo>
                  <a:pt x="74700" y="5400"/>
                </a:lnTo>
                <a:lnTo>
                  <a:pt x="74710" y="5400"/>
                </a:lnTo>
                <a:lnTo>
                  <a:pt x="74710" y="5380"/>
                </a:lnTo>
                <a:lnTo>
                  <a:pt x="74700" y="5380"/>
                </a:lnTo>
                <a:lnTo>
                  <a:pt x="74700" y="5370"/>
                </a:lnTo>
                <a:lnTo>
                  <a:pt x="74730" y="5370"/>
                </a:lnTo>
                <a:lnTo>
                  <a:pt x="74730" y="5360"/>
                </a:lnTo>
                <a:lnTo>
                  <a:pt x="74780" y="5360"/>
                </a:lnTo>
                <a:lnTo>
                  <a:pt x="74780" y="5340"/>
                </a:lnTo>
                <a:lnTo>
                  <a:pt x="74810" y="5340"/>
                </a:lnTo>
                <a:lnTo>
                  <a:pt x="74810" y="5330"/>
                </a:lnTo>
                <a:lnTo>
                  <a:pt x="74830" y="5330"/>
                </a:lnTo>
                <a:lnTo>
                  <a:pt x="74830" y="5310"/>
                </a:lnTo>
                <a:lnTo>
                  <a:pt x="74900" y="5310"/>
                </a:lnTo>
                <a:lnTo>
                  <a:pt x="74900" y="5340"/>
                </a:lnTo>
                <a:lnTo>
                  <a:pt x="74920" y="5340"/>
                </a:lnTo>
                <a:lnTo>
                  <a:pt x="74920" y="5400"/>
                </a:lnTo>
                <a:lnTo>
                  <a:pt x="74930" y="5400"/>
                </a:lnTo>
                <a:lnTo>
                  <a:pt x="74930" y="5410"/>
                </a:lnTo>
                <a:lnTo>
                  <a:pt x="74950" y="5410"/>
                </a:lnTo>
                <a:lnTo>
                  <a:pt x="74950" y="5430"/>
                </a:lnTo>
                <a:lnTo>
                  <a:pt x="74960" y="5430"/>
                </a:lnTo>
                <a:lnTo>
                  <a:pt x="74960" y="5440"/>
                </a:lnTo>
                <a:lnTo>
                  <a:pt x="74990" y="5440"/>
                </a:lnTo>
                <a:lnTo>
                  <a:pt x="74990" y="5460"/>
                </a:lnTo>
                <a:lnTo>
                  <a:pt x="75030" y="5460"/>
                </a:lnTo>
                <a:lnTo>
                  <a:pt x="75030" y="5470"/>
                </a:lnTo>
                <a:lnTo>
                  <a:pt x="75090" y="5470"/>
                </a:lnTo>
                <a:lnTo>
                  <a:pt x="75090" y="5460"/>
                </a:lnTo>
                <a:lnTo>
                  <a:pt x="75140" y="5460"/>
                </a:lnTo>
                <a:lnTo>
                  <a:pt x="75140" y="5440"/>
                </a:lnTo>
                <a:lnTo>
                  <a:pt x="75150" y="5440"/>
                </a:lnTo>
                <a:lnTo>
                  <a:pt x="75150" y="5430"/>
                </a:lnTo>
                <a:lnTo>
                  <a:pt x="75180" y="5430"/>
                </a:lnTo>
                <a:lnTo>
                  <a:pt x="75180" y="5410"/>
                </a:lnTo>
                <a:lnTo>
                  <a:pt x="75210" y="5410"/>
                </a:lnTo>
                <a:lnTo>
                  <a:pt x="75210" y="5400"/>
                </a:lnTo>
                <a:lnTo>
                  <a:pt x="75230" y="5400"/>
                </a:lnTo>
                <a:lnTo>
                  <a:pt x="75230" y="5380"/>
                </a:lnTo>
                <a:lnTo>
                  <a:pt x="75260" y="5380"/>
                </a:lnTo>
                <a:lnTo>
                  <a:pt x="75260" y="5370"/>
                </a:lnTo>
                <a:lnTo>
                  <a:pt x="75270" y="5370"/>
                </a:lnTo>
                <a:lnTo>
                  <a:pt x="75270" y="5340"/>
                </a:lnTo>
                <a:lnTo>
                  <a:pt x="75280" y="5340"/>
                </a:lnTo>
                <a:lnTo>
                  <a:pt x="75280" y="5330"/>
                </a:lnTo>
                <a:lnTo>
                  <a:pt x="75300" y="5330"/>
                </a:lnTo>
                <a:lnTo>
                  <a:pt x="75300" y="5310"/>
                </a:lnTo>
                <a:lnTo>
                  <a:pt x="75310" y="5310"/>
                </a:lnTo>
                <a:lnTo>
                  <a:pt x="75310" y="5280"/>
                </a:lnTo>
                <a:lnTo>
                  <a:pt x="75330" y="5280"/>
                </a:lnTo>
                <a:lnTo>
                  <a:pt x="75330" y="5220"/>
                </a:lnTo>
                <a:lnTo>
                  <a:pt x="75340" y="5220"/>
                </a:lnTo>
                <a:lnTo>
                  <a:pt x="75340" y="5080"/>
                </a:lnTo>
                <a:lnTo>
                  <a:pt x="75330" y="5080"/>
                </a:lnTo>
                <a:lnTo>
                  <a:pt x="75330" y="5060"/>
                </a:lnTo>
                <a:lnTo>
                  <a:pt x="75340" y="5060"/>
                </a:lnTo>
                <a:lnTo>
                  <a:pt x="75340" y="5050"/>
                </a:lnTo>
                <a:lnTo>
                  <a:pt x="75360" y="5050"/>
                </a:lnTo>
                <a:lnTo>
                  <a:pt x="75360" y="5030"/>
                </a:lnTo>
                <a:lnTo>
                  <a:pt x="75370" y="5030"/>
                </a:lnTo>
                <a:lnTo>
                  <a:pt x="75370" y="5020"/>
                </a:lnTo>
                <a:lnTo>
                  <a:pt x="75430" y="5020"/>
                </a:lnTo>
                <a:lnTo>
                  <a:pt x="75430" y="5030"/>
                </a:lnTo>
                <a:lnTo>
                  <a:pt x="75450" y="5030"/>
                </a:lnTo>
                <a:lnTo>
                  <a:pt x="75450" y="5060"/>
                </a:lnTo>
                <a:lnTo>
                  <a:pt x="75460" y="5060"/>
                </a:lnTo>
                <a:lnTo>
                  <a:pt x="75460" y="5110"/>
                </a:lnTo>
                <a:lnTo>
                  <a:pt x="75480" y="5110"/>
                </a:lnTo>
                <a:lnTo>
                  <a:pt x="75480" y="5120"/>
                </a:lnTo>
                <a:lnTo>
                  <a:pt x="75490" y="5120"/>
                </a:lnTo>
                <a:lnTo>
                  <a:pt x="75490" y="5130"/>
                </a:lnTo>
                <a:lnTo>
                  <a:pt x="75580" y="5130"/>
                </a:lnTo>
                <a:lnTo>
                  <a:pt x="75580" y="5150"/>
                </a:lnTo>
                <a:lnTo>
                  <a:pt x="75590" y="5150"/>
                </a:lnTo>
                <a:lnTo>
                  <a:pt x="75590" y="5160"/>
                </a:lnTo>
                <a:lnTo>
                  <a:pt x="75610" y="5160"/>
                </a:lnTo>
                <a:lnTo>
                  <a:pt x="75610" y="5210"/>
                </a:lnTo>
                <a:lnTo>
                  <a:pt x="75620" y="5210"/>
                </a:lnTo>
                <a:lnTo>
                  <a:pt x="75620" y="5220"/>
                </a:lnTo>
                <a:lnTo>
                  <a:pt x="75640" y="5220"/>
                </a:lnTo>
                <a:lnTo>
                  <a:pt x="75640" y="5240"/>
                </a:lnTo>
                <a:lnTo>
                  <a:pt x="75650" y="5240"/>
                </a:lnTo>
                <a:lnTo>
                  <a:pt x="75650" y="5250"/>
                </a:lnTo>
                <a:lnTo>
                  <a:pt x="75740" y="5250"/>
                </a:lnTo>
                <a:lnTo>
                  <a:pt x="75740" y="5240"/>
                </a:lnTo>
                <a:lnTo>
                  <a:pt x="75770" y="5240"/>
                </a:lnTo>
                <a:lnTo>
                  <a:pt x="75770" y="5250"/>
                </a:lnTo>
                <a:lnTo>
                  <a:pt x="75800" y="5250"/>
                </a:lnTo>
                <a:lnTo>
                  <a:pt x="75800" y="5270"/>
                </a:lnTo>
                <a:lnTo>
                  <a:pt x="75810" y="5270"/>
                </a:lnTo>
                <a:lnTo>
                  <a:pt x="75810" y="5280"/>
                </a:lnTo>
                <a:lnTo>
                  <a:pt x="75830" y="5280"/>
                </a:lnTo>
                <a:lnTo>
                  <a:pt x="75830" y="5300"/>
                </a:lnTo>
                <a:lnTo>
                  <a:pt x="75840" y="5300"/>
                </a:lnTo>
                <a:lnTo>
                  <a:pt x="75840" y="5310"/>
                </a:lnTo>
                <a:lnTo>
                  <a:pt x="75860" y="5310"/>
                </a:lnTo>
                <a:lnTo>
                  <a:pt x="75860" y="5400"/>
                </a:lnTo>
                <a:lnTo>
                  <a:pt x="75870" y="5400"/>
                </a:lnTo>
                <a:lnTo>
                  <a:pt x="75870" y="5430"/>
                </a:lnTo>
                <a:lnTo>
                  <a:pt x="75890" y="5430"/>
                </a:lnTo>
                <a:lnTo>
                  <a:pt x="75890" y="5440"/>
                </a:lnTo>
                <a:lnTo>
                  <a:pt x="75920" y="5440"/>
                </a:lnTo>
                <a:lnTo>
                  <a:pt x="75920" y="5460"/>
                </a:lnTo>
                <a:lnTo>
                  <a:pt x="75950" y="5460"/>
                </a:lnTo>
                <a:lnTo>
                  <a:pt x="75950" y="5470"/>
                </a:lnTo>
                <a:lnTo>
                  <a:pt x="75960" y="5470"/>
                </a:lnTo>
                <a:lnTo>
                  <a:pt x="75960" y="5490"/>
                </a:lnTo>
                <a:lnTo>
                  <a:pt x="75990" y="5490"/>
                </a:lnTo>
                <a:lnTo>
                  <a:pt x="75990" y="5520"/>
                </a:lnTo>
                <a:lnTo>
                  <a:pt x="76020" y="5520"/>
                </a:lnTo>
                <a:lnTo>
                  <a:pt x="76020" y="5530"/>
                </a:lnTo>
                <a:lnTo>
                  <a:pt x="76050" y="5530"/>
                </a:lnTo>
                <a:lnTo>
                  <a:pt x="76050" y="5560"/>
                </a:lnTo>
                <a:lnTo>
                  <a:pt x="76090" y="5560"/>
                </a:lnTo>
                <a:lnTo>
                  <a:pt x="76090" y="5580"/>
                </a:lnTo>
                <a:lnTo>
                  <a:pt x="76150" y="5580"/>
                </a:lnTo>
                <a:lnTo>
                  <a:pt x="76150" y="5590"/>
                </a:lnTo>
                <a:lnTo>
                  <a:pt x="76210" y="5590"/>
                </a:lnTo>
                <a:lnTo>
                  <a:pt x="76210" y="5610"/>
                </a:lnTo>
                <a:lnTo>
                  <a:pt x="76230" y="5610"/>
                </a:lnTo>
                <a:lnTo>
                  <a:pt x="76230" y="5590"/>
                </a:lnTo>
                <a:lnTo>
                  <a:pt x="76270" y="5590"/>
                </a:lnTo>
                <a:lnTo>
                  <a:pt x="76270" y="5580"/>
                </a:lnTo>
                <a:lnTo>
                  <a:pt x="76300" y="5580"/>
                </a:lnTo>
                <a:lnTo>
                  <a:pt x="76300" y="5590"/>
                </a:lnTo>
                <a:lnTo>
                  <a:pt x="76310" y="5590"/>
                </a:lnTo>
                <a:lnTo>
                  <a:pt x="76310" y="5610"/>
                </a:lnTo>
                <a:lnTo>
                  <a:pt x="76340" y="5610"/>
                </a:lnTo>
                <a:lnTo>
                  <a:pt x="76340" y="5620"/>
                </a:lnTo>
                <a:lnTo>
                  <a:pt x="76390" y="5620"/>
                </a:lnTo>
                <a:lnTo>
                  <a:pt x="76390" y="5610"/>
                </a:lnTo>
                <a:lnTo>
                  <a:pt x="76460" y="5610"/>
                </a:lnTo>
                <a:lnTo>
                  <a:pt x="76460" y="5620"/>
                </a:lnTo>
                <a:lnTo>
                  <a:pt x="76540" y="5620"/>
                </a:lnTo>
                <a:lnTo>
                  <a:pt x="76540" y="5640"/>
                </a:lnTo>
                <a:lnTo>
                  <a:pt x="76550" y="5640"/>
                </a:lnTo>
                <a:lnTo>
                  <a:pt x="76550" y="5650"/>
                </a:lnTo>
                <a:lnTo>
                  <a:pt x="76570" y="5650"/>
                </a:lnTo>
                <a:lnTo>
                  <a:pt x="76570" y="5690"/>
                </a:lnTo>
                <a:lnTo>
                  <a:pt x="76550" y="5690"/>
                </a:lnTo>
                <a:lnTo>
                  <a:pt x="76550" y="5710"/>
                </a:lnTo>
                <a:lnTo>
                  <a:pt x="76540" y="5710"/>
                </a:lnTo>
                <a:lnTo>
                  <a:pt x="76540" y="5720"/>
                </a:lnTo>
                <a:lnTo>
                  <a:pt x="76520" y="5720"/>
                </a:lnTo>
                <a:lnTo>
                  <a:pt x="76520" y="5750"/>
                </a:lnTo>
                <a:lnTo>
                  <a:pt x="76540" y="5750"/>
                </a:lnTo>
                <a:lnTo>
                  <a:pt x="76540" y="5770"/>
                </a:lnTo>
                <a:lnTo>
                  <a:pt x="76550" y="5770"/>
                </a:lnTo>
                <a:lnTo>
                  <a:pt x="76550" y="5780"/>
                </a:lnTo>
                <a:lnTo>
                  <a:pt x="76570" y="5780"/>
                </a:lnTo>
                <a:lnTo>
                  <a:pt x="76570" y="5810"/>
                </a:lnTo>
                <a:lnTo>
                  <a:pt x="76550" y="5810"/>
                </a:lnTo>
                <a:lnTo>
                  <a:pt x="76550" y="5890"/>
                </a:lnTo>
                <a:lnTo>
                  <a:pt x="76540" y="5890"/>
                </a:lnTo>
                <a:lnTo>
                  <a:pt x="76540" y="5900"/>
                </a:lnTo>
                <a:lnTo>
                  <a:pt x="76520" y="5900"/>
                </a:lnTo>
                <a:lnTo>
                  <a:pt x="76520" y="5930"/>
                </a:lnTo>
                <a:lnTo>
                  <a:pt x="76490" y="5930"/>
                </a:lnTo>
                <a:lnTo>
                  <a:pt x="76490" y="5940"/>
                </a:lnTo>
                <a:lnTo>
                  <a:pt x="76450" y="5940"/>
                </a:lnTo>
                <a:lnTo>
                  <a:pt x="76450" y="5960"/>
                </a:lnTo>
                <a:lnTo>
                  <a:pt x="76430" y="5960"/>
                </a:lnTo>
                <a:lnTo>
                  <a:pt x="76430" y="6060"/>
                </a:lnTo>
                <a:lnTo>
                  <a:pt x="76450" y="6060"/>
                </a:lnTo>
                <a:lnTo>
                  <a:pt x="76450" y="6090"/>
                </a:lnTo>
                <a:lnTo>
                  <a:pt x="76460" y="6090"/>
                </a:lnTo>
                <a:lnTo>
                  <a:pt x="76460" y="6120"/>
                </a:lnTo>
                <a:lnTo>
                  <a:pt x="76480" y="6120"/>
                </a:lnTo>
                <a:lnTo>
                  <a:pt x="76480" y="6140"/>
                </a:lnTo>
                <a:lnTo>
                  <a:pt x="76490" y="6140"/>
                </a:lnTo>
                <a:lnTo>
                  <a:pt x="76490" y="6170"/>
                </a:lnTo>
                <a:lnTo>
                  <a:pt x="76510" y="6170"/>
                </a:lnTo>
                <a:lnTo>
                  <a:pt x="76510" y="6180"/>
                </a:lnTo>
                <a:lnTo>
                  <a:pt x="76520" y="6180"/>
                </a:lnTo>
                <a:lnTo>
                  <a:pt x="76520" y="6190"/>
                </a:lnTo>
                <a:lnTo>
                  <a:pt x="76540" y="6190"/>
                </a:lnTo>
                <a:lnTo>
                  <a:pt x="76540" y="6210"/>
                </a:lnTo>
                <a:lnTo>
                  <a:pt x="76550" y="6210"/>
                </a:lnTo>
                <a:lnTo>
                  <a:pt x="76550" y="6280"/>
                </a:lnTo>
                <a:lnTo>
                  <a:pt x="76540" y="6280"/>
                </a:lnTo>
                <a:lnTo>
                  <a:pt x="76540" y="6310"/>
                </a:lnTo>
                <a:lnTo>
                  <a:pt x="76490" y="6310"/>
                </a:lnTo>
                <a:lnTo>
                  <a:pt x="76490" y="6330"/>
                </a:lnTo>
                <a:lnTo>
                  <a:pt x="76420" y="6330"/>
                </a:lnTo>
                <a:lnTo>
                  <a:pt x="76420" y="6310"/>
                </a:lnTo>
                <a:lnTo>
                  <a:pt x="76390" y="6310"/>
                </a:lnTo>
                <a:lnTo>
                  <a:pt x="76390" y="6300"/>
                </a:lnTo>
                <a:lnTo>
                  <a:pt x="76370" y="6300"/>
                </a:lnTo>
                <a:lnTo>
                  <a:pt x="76370" y="6280"/>
                </a:lnTo>
                <a:lnTo>
                  <a:pt x="76340" y="6280"/>
                </a:lnTo>
                <a:lnTo>
                  <a:pt x="76340" y="6250"/>
                </a:lnTo>
                <a:lnTo>
                  <a:pt x="76310" y="6250"/>
                </a:lnTo>
                <a:lnTo>
                  <a:pt x="76310" y="6240"/>
                </a:lnTo>
                <a:lnTo>
                  <a:pt x="76290" y="6240"/>
                </a:lnTo>
                <a:lnTo>
                  <a:pt x="76290" y="6220"/>
                </a:lnTo>
                <a:lnTo>
                  <a:pt x="76270" y="6220"/>
                </a:lnTo>
                <a:lnTo>
                  <a:pt x="76270" y="6210"/>
                </a:lnTo>
                <a:lnTo>
                  <a:pt x="76260" y="6210"/>
                </a:lnTo>
                <a:lnTo>
                  <a:pt x="76260" y="6220"/>
                </a:lnTo>
                <a:lnTo>
                  <a:pt x="76240" y="6220"/>
                </a:lnTo>
                <a:lnTo>
                  <a:pt x="76240" y="6210"/>
                </a:lnTo>
                <a:lnTo>
                  <a:pt x="76230" y="6210"/>
                </a:lnTo>
                <a:lnTo>
                  <a:pt x="76230" y="6190"/>
                </a:lnTo>
                <a:lnTo>
                  <a:pt x="76210" y="6190"/>
                </a:lnTo>
                <a:lnTo>
                  <a:pt x="76210" y="6170"/>
                </a:lnTo>
                <a:lnTo>
                  <a:pt x="76200" y="6170"/>
                </a:lnTo>
                <a:lnTo>
                  <a:pt x="76200" y="6150"/>
                </a:lnTo>
                <a:lnTo>
                  <a:pt x="76180" y="6150"/>
                </a:lnTo>
                <a:lnTo>
                  <a:pt x="76180" y="6140"/>
                </a:lnTo>
                <a:lnTo>
                  <a:pt x="76170" y="6140"/>
                </a:lnTo>
                <a:lnTo>
                  <a:pt x="76170" y="6110"/>
                </a:lnTo>
                <a:lnTo>
                  <a:pt x="76150" y="6110"/>
                </a:lnTo>
                <a:lnTo>
                  <a:pt x="76150" y="6090"/>
                </a:lnTo>
                <a:lnTo>
                  <a:pt x="76140" y="6090"/>
                </a:lnTo>
                <a:lnTo>
                  <a:pt x="76140" y="6080"/>
                </a:lnTo>
                <a:lnTo>
                  <a:pt x="76120" y="6080"/>
                </a:lnTo>
                <a:lnTo>
                  <a:pt x="76120" y="6050"/>
                </a:lnTo>
                <a:lnTo>
                  <a:pt x="76090" y="6050"/>
                </a:lnTo>
                <a:lnTo>
                  <a:pt x="76090" y="6030"/>
                </a:lnTo>
                <a:lnTo>
                  <a:pt x="76040" y="6030"/>
                </a:lnTo>
                <a:lnTo>
                  <a:pt x="76040" y="6020"/>
                </a:lnTo>
                <a:lnTo>
                  <a:pt x="75990" y="6020"/>
                </a:lnTo>
                <a:lnTo>
                  <a:pt x="75990" y="6000"/>
                </a:lnTo>
                <a:lnTo>
                  <a:pt x="75930" y="6000"/>
                </a:lnTo>
                <a:lnTo>
                  <a:pt x="75930" y="6020"/>
                </a:lnTo>
                <a:lnTo>
                  <a:pt x="75920" y="6020"/>
                </a:lnTo>
                <a:lnTo>
                  <a:pt x="75920" y="6030"/>
                </a:lnTo>
                <a:lnTo>
                  <a:pt x="75890" y="6030"/>
                </a:lnTo>
                <a:lnTo>
                  <a:pt x="75890" y="6050"/>
                </a:lnTo>
                <a:lnTo>
                  <a:pt x="75870" y="6050"/>
                </a:lnTo>
                <a:lnTo>
                  <a:pt x="75870" y="6060"/>
                </a:lnTo>
                <a:lnTo>
                  <a:pt x="75840" y="6060"/>
                </a:lnTo>
                <a:lnTo>
                  <a:pt x="75840" y="6090"/>
                </a:lnTo>
                <a:lnTo>
                  <a:pt x="75810" y="6090"/>
                </a:lnTo>
                <a:lnTo>
                  <a:pt x="75810" y="6110"/>
                </a:lnTo>
                <a:lnTo>
                  <a:pt x="75790" y="6110"/>
                </a:lnTo>
                <a:lnTo>
                  <a:pt x="75790" y="6140"/>
                </a:lnTo>
                <a:lnTo>
                  <a:pt x="75760" y="6140"/>
                </a:lnTo>
                <a:lnTo>
                  <a:pt x="75760" y="6150"/>
                </a:lnTo>
                <a:lnTo>
                  <a:pt x="75740" y="6150"/>
                </a:lnTo>
                <a:lnTo>
                  <a:pt x="75740" y="6180"/>
                </a:lnTo>
                <a:lnTo>
                  <a:pt x="75710" y="6180"/>
                </a:lnTo>
                <a:lnTo>
                  <a:pt x="75710" y="6210"/>
                </a:lnTo>
                <a:lnTo>
                  <a:pt x="75700" y="6210"/>
                </a:lnTo>
                <a:lnTo>
                  <a:pt x="75700" y="6220"/>
                </a:lnTo>
                <a:lnTo>
                  <a:pt x="75680" y="6220"/>
                </a:lnTo>
                <a:lnTo>
                  <a:pt x="75680" y="6240"/>
                </a:lnTo>
                <a:lnTo>
                  <a:pt x="75670" y="6240"/>
                </a:lnTo>
                <a:lnTo>
                  <a:pt x="75670" y="6270"/>
                </a:lnTo>
                <a:lnTo>
                  <a:pt x="75650" y="6270"/>
                </a:lnTo>
                <a:lnTo>
                  <a:pt x="75650" y="6310"/>
                </a:lnTo>
                <a:lnTo>
                  <a:pt x="75620" y="6310"/>
                </a:lnTo>
                <a:lnTo>
                  <a:pt x="75620" y="6340"/>
                </a:lnTo>
                <a:lnTo>
                  <a:pt x="75640" y="6340"/>
                </a:lnTo>
                <a:lnTo>
                  <a:pt x="75640" y="6370"/>
                </a:lnTo>
                <a:lnTo>
                  <a:pt x="75620" y="6370"/>
                </a:lnTo>
                <a:lnTo>
                  <a:pt x="75620" y="6440"/>
                </a:lnTo>
                <a:lnTo>
                  <a:pt x="75640" y="6440"/>
                </a:lnTo>
                <a:lnTo>
                  <a:pt x="75640" y="6470"/>
                </a:lnTo>
                <a:lnTo>
                  <a:pt x="75650" y="6470"/>
                </a:lnTo>
                <a:lnTo>
                  <a:pt x="75650" y="6490"/>
                </a:lnTo>
                <a:lnTo>
                  <a:pt x="75670" y="6490"/>
                </a:lnTo>
                <a:lnTo>
                  <a:pt x="75670" y="6500"/>
                </a:lnTo>
                <a:lnTo>
                  <a:pt x="75680" y="6500"/>
                </a:lnTo>
                <a:lnTo>
                  <a:pt x="75680" y="6520"/>
                </a:lnTo>
                <a:lnTo>
                  <a:pt x="75710" y="6520"/>
                </a:lnTo>
                <a:lnTo>
                  <a:pt x="75710" y="6530"/>
                </a:lnTo>
                <a:lnTo>
                  <a:pt x="75730" y="6530"/>
                </a:lnTo>
                <a:lnTo>
                  <a:pt x="75730" y="6550"/>
                </a:lnTo>
                <a:lnTo>
                  <a:pt x="75790" y="6550"/>
                </a:lnTo>
                <a:lnTo>
                  <a:pt x="75790" y="6560"/>
                </a:lnTo>
                <a:lnTo>
                  <a:pt x="75800" y="6560"/>
                </a:lnTo>
                <a:lnTo>
                  <a:pt x="75800" y="6550"/>
                </a:lnTo>
                <a:lnTo>
                  <a:pt x="75810" y="6550"/>
                </a:lnTo>
                <a:lnTo>
                  <a:pt x="75810" y="6560"/>
                </a:lnTo>
                <a:lnTo>
                  <a:pt x="75840" y="6560"/>
                </a:lnTo>
                <a:lnTo>
                  <a:pt x="75840" y="6590"/>
                </a:lnTo>
                <a:lnTo>
                  <a:pt x="75860" y="6590"/>
                </a:lnTo>
                <a:lnTo>
                  <a:pt x="75860" y="6640"/>
                </a:lnTo>
                <a:lnTo>
                  <a:pt x="75790" y="6640"/>
                </a:lnTo>
                <a:lnTo>
                  <a:pt x="75790" y="6650"/>
                </a:lnTo>
                <a:lnTo>
                  <a:pt x="75770" y="6650"/>
                </a:lnTo>
                <a:lnTo>
                  <a:pt x="75770" y="6640"/>
                </a:lnTo>
                <a:lnTo>
                  <a:pt x="75760" y="6640"/>
                </a:lnTo>
                <a:lnTo>
                  <a:pt x="75760" y="6650"/>
                </a:lnTo>
                <a:lnTo>
                  <a:pt x="75700" y="6650"/>
                </a:lnTo>
                <a:lnTo>
                  <a:pt x="75700" y="6670"/>
                </a:lnTo>
                <a:lnTo>
                  <a:pt x="75680" y="6670"/>
                </a:lnTo>
                <a:lnTo>
                  <a:pt x="75680" y="6650"/>
                </a:lnTo>
                <a:lnTo>
                  <a:pt x="75670" y="6650"/>
                </a:lnTo>
                <a:lnTo>
                  <a:pt x="75670" y="6670"/>
                </a:lnTo>
                <a:lnTo>
                  <a:pt x="75620" y="6670"/>
                </a:lnTo>
                <a:lnTo>
                  <a:pt x="75620" y="6680"/>
                </a:lnTo>
                <a:lnTo>
                  <a:pt x="75590" y="6680"/>
                </a:lnTo>
                <a:lnTo>
                  <a:pt x="75590" y="6700"/>
                </a:lnTo>
                <a:lnTo>
                  <a:pt x="75580" y="6700"/>
                </a:lnTo>
                <a:lnTo>
                  <a:pt x="75580" y="6710"/>
                </a:lnTo>
                <a:lnTo>
                  <a:pt x="75560" y="6710"/>
                </a:lnTo>
                <a:lnTo>
                  <a:pt x="75560" y="6720"/>
                </a:lnTo>
                <a:lnTo>
                  <a:pt x="75550" y="6720"/>
                </a:lnTo>
                <a:lnTo>
                  <a:pt x="75550" y="6740"/>
                </a:lnTo>
                <a:lnTo>
                  <a:pt x="75520" y="6740"/>
                </a:lnTo>
                <a:lnTo>
                  <a:pt x="75520" y="6720"/>
                </a:lnTo>
                <a:lnTo>
                  <a:pt x="75420" y="6720"/>
                </a:lnTo>
                <a:lnTo>
                  <a:pt x="75420" y="6710"/>
                </a:lnTo>
                <a:lnTo>
                  <a:pt x="75330" y="6710"/>
                </a:lnTo>
                <a:lnTo>
                  <a:pt x="75330" y="6700"/>
                </a:lnTo>
                <a:lnTo>
                  <a:pt x="75270" y="6700"/>
                </a:lnTo>
                <a:lnTo>
                  <a:pt x="75270" y="6680"/>
                </a:lnTo>
                <a:lnTo>
                  <a:pt x="75260" y="6680"/>
                </a:lnTo>
                <a:lnTo>
                  <a:pt x="75260" y="6670"/>
                </a:lnTo>
                <a:lnTo>
                  <a:pt x="75240" y="6670"/>
                </a:lnTo>
                <a:lnTo>
                  <a:pt x="75240" y="6680"/>
                </a:lnTo>
                <a:lnTo>
                  <a:pt x="75230" y="6680"/>
                </a:lnTo>
                <a:lnTo>
                  <a:pt x="75230" y="6670"/>
                </a:lnTo>
                <a:lnTo>
                  <a:pt x="75210" y="6670"/>
                </a:lnTo>
                <a:lnTo>
                  <a:pt x="75210" y="6680"/>
                </a:lnTo>
                <a:lnTo>
                  <a:pt x="75170" y="6680"/>
                </a:lnTo>
                <a:lnTo>
                  <a:pt x="75170" y="6700"/>
                </a:lnTo>
                <a:lnTo>
                  <a:pt x="75120" y="6700"/>
                </a:lnTo>
                <a:lnTo>
                  <a:pt x="75120" y="6710"/>
                </a:lnTo>
                <a:lnTo>
                  <a:pt x="75080" y="6710"/>
                </a:lnTo>
                <a:lnTo>
                  <a:pt x="75080" y="6720"/>
                </a:lnTo>
                <a:lnTo>
                  <a:pt x="75060" y="6720"/>
                </a:lnTo>
                <a:lnTo>
                  <a:pt x="75060" y="6740"/>
                </a:lnTo>
                <a:lnTo>
                  <a:pt x="75030" y="6740"/>
                </a:lnTo>
                <a:lnTo>
                  <a:pt x="75030" y="6750"/>
                </a:lnTo>
                <a:lnTo>
                  <a:pt x="75010" y="6750"/>
                </a:lnTo>
                <a:lnTo>
                  <a:pt x="75010" y="6780"/>
                </a:lnTo>
                <a:lnTo>
                  <a:pt x="74990" y="6780"/>
                </a:lnTo>
                <a:lnTo>
                  <a:pt x="74990" y="6810"/>
                </a:lnTo>
                <a:lnTo>
                  <a:pt x="74980" y="6810"/>
                </a:lnTo>
                <a:lnTo>
                  <a:pt x="74980" y="6830"/>
                </a:lnTo>
                <a:lnTo>
                  <a:pt x="74960" y="6830"/>
                </a:lnTo>
                <a:lnTo>
                  <a:pt x="74960" y="6860"/>
                </a:lnTo>
                <a:lnTo>
                  <a:pt x="74950" y="6860"/>
                </a:lnTo>
                <a:lnTo>
                  <a:pt x="74950" y="6870"/>
                </a:lnTo>
                <a:lnTo>
                  <a:pt x="74930" y="6870"/>
                </a:lnTo>
                <a:lnTo>
                  <a:pt x="74930" y="6890"/>
                </a:lnTo>
                <a:lnTo>
                  <a:pt x="74920" y="6890"/>
                </a:lnTo>
                <a:lnTo>
                  <a:pt x="74920" y="6900"/>
                </a:lnTo>
                <a:lnTo>
                  <a:pt x="74890" y="6900"/>
                </a:lnTo>
                <a:lnTo>
                  <a:pt x="74890" y="6920"/>
                </a:lnTo>
                <a:lnTo>
                  <a:pt x="74870" y="6920"/>
                </a:lnTo>
                <a:lnTo>
                  <a:pt x="74870" y="6960"/>
                </a:lnTo>
                <a:lnTo>
                  <a:pt x="74860" y="6960"/>
                </a:lnTo>
                <a:lnTo>
                  <a:pt x="74860" y="6990"/>
                </a:lnTo>
                <a:lnTo>
                  <a:pt x="74840" y="6990"/>
                </a:lnTo>
                <a:lnTo>
                  <a:pt x="74840" y="7020"/>
                </a:lnTo>
                <a:lnTo>
                  <a:pt x="74830" y="7020"/>
                </a:lnTo>
                <a:lnTo>
                  <a:pt x="74830" y="7080"/>
                </a:lnTo>
                <a:lnTo>
                  <a:pt x="74810" y="7080"/>
                </a:lnTo>
                <a:lnTo>
                  <a:pt x="74810" y="7120"/>
                </a:lnTo>
                <a:lnTo>
                  <a:pt x="74800" y="7120"/>
                </a:lnTo>
                <a:lnTo>
                  <a:pt x="74800" y="7150"/>
                </a:lnTo>
                <a:lnTo>
                  <a:pt x="74780" y="7150"/>
                </a:lnTo>
                <a:lnTo>
                  <a:pt x="74780" y="7200"/>
                </a:lnTo>
                <a:lnTo>
                  <a:pt x="74750" y="7200"/>
                </a:lnTo>
                <a:lnTo>
                  <a:pt x="74750" y="7230"/>
                </a:lnTo>
                <a:lnTo>
                  <a:pt x="74740" y="7230"/>
                </a:lnTo>
                <a:lnTo>
                  <a:pt x="74740" y="7250"/>
                </a:lnTo>
                <a:lnTo>
                  <a:pt x="74710" y="7250"/>
                </a:lnTo>
                <a:lnTo>
                  <a:pt x="74710" y="7270"/>
                </a:lnTo>
                <a:lnTo>
                  <a:pt x="74650" y="7270"/>
                </a:lnTo>
                <a:lnTo>
                  <a:pt x="74650" y="7280"/>
                </a:lnTo>
                <a:lnTo>
                  <a:pt x="74620" y="7280"/>
                </a:lnTo>
                <a:lnTo>
                  <a:pt x="74620" y="7340"/>
                </a:lnTo>
                <a:lnTo>
                  <a:pt x="74610" y="7340"/>
                </a:lnTo>
                <a:lnTo>
                  <a:pt x="74610" y="7360"/>
                </a:lnTo>
                <a:lnTo>
                  <a:pt x="74590" y="7360"/>
                </a:lnTo>
                <a:lnTo>
                  <a:pt x="74590" y="7390"/>
                </a:lnTo>
                <a:lnTo>
                  <a:pt x="74560" y="7390"/>
                </a:lnTo>
                <a:lnTo>
                  <a:pt x="74560" y="7400"/>
                </a:lnTo>
                <a:lnTo>
                  <a:pt x="74550" y="7400"/>
                </a:lnTo>
                <a:lnTo>
                  <a:pt x="74550" y="7420"/>
                </a:lnTo>
                <a:lnTo>
                  <a:pt x="74520" y="7420"/>
                </a:lnTo>
                <a:lnTo>
                  <a:pt x="74520" y="7450"/>
                </a:lnTo>
                <a:lnTo>
                  <a:pt x="74500" y="7450"/>
                </a:lnTo>
                <a:lnTo>
                  <a:pt x="74500" y="7480"/>
                </a:lnTo>
                <a:lnTo>
                  <a:pt x="74480" y="7480"/>
                </a:lnTo>
                <a:lnTo>
                  <a:pt x="74480" y="7530"/>
                </a:lnTo>
                <a:lnTo>
                  <a:pt x="74460" y="7530"/>
                </a:lnTo>
                <a:lnTo>
                  <a:pt x="74460" y="7560"/>
                </a:lnTo>
                <a:lnTo>
                  <a:pt x="74450" y="7560"/>
                </a:lnTo>
                <a:lnTo>
                  <a:pt x="74450" y="7580"/>
                </a:lnTo>
                <a:lnTo>
                  <a:pt x="74430" y="7580"/>
                </a:lnTo>
                <a:lnTo>
                  <a:pt x="74430" y="7610"/>
                </a:lnTo>
                <a:lnTo>
                  <a:pt x="74420" y="7610"/>
                </a:lnTo>
                <a:lnTo>
                  <a:pt x="74420" y="7650"/>
                </a:lnTo>
                <a:lnTo>
                  <a:pt x="74390" y="7650"/>
                </a:lnTo>
                <a:lnTo>
                  <a:pt x="74390" y="7670"/>
                </a:lnTo>
                <a:lnTo>
                  <a:pt x="74370" y="7670"/>
                </a:lnTo>
                <a:lnTo>
                  <a:pt x="74370" y="7710"/>
                </a:lnTo>
                <a:lnTo>
                  <a:pt x="74400" y="7710"/>
                </a:lnTo>
                <a:lnTo>
                  <a:pt x="74400" y="7730"/>
                </a:lnTo>
                <a:lnTo>
                  <a:pt x="74420" y="7730"/>
                </a:lnTo>
                <a:lnTo>
                  <a:pt x="74420" y="7740"/>
                </a:lnTo>
                <a:lnTo>
                  <a:pt x="74460" y="7740"/>
                </a:lnTo>
                <a:lnTo>
                  <a:pt x="74460" y="7760"/>
                </a:lnTo>
                <a:lnTo>
                  <a:pt x="74480" y="7760"/>
                </a:lnTo>
                <a:lnTo>
                  <a:pt x="74480" y="7770"/>
                </a:lnTo>
                <a:lnTo>
                  <a:pt x="74490" y="7770"/>
                </a:lnTo>
                <a:lnTo>
                  <a:pt x="74490" y="7780"/>
                </a:lnTo>
                <a:lnTo>
                  <a:pt x="74500" y="7780"/>
                </a:lnTo>
                <a:lnTo>
                  <a:pt x="74500" y="7800"/>
                </a:lnTo>
                <a:lnTo>
                  <a:pt x="74560" y="7800"/>
                </a:lnTo>
                <a:lnTo>
                  <a:pt x="74560" y="7780"/>
                </a:lnTo>
                <a:lnTo>
                  <a:pt x="74580" y="7780"/>
                </a:lnTo>
                <a:lnTo>
                  <a:pt x="74580" y="7760"/>
                </a:lnTo>
                <a:lnTo>
                  <a:pt x="74590" y="7760"/>
                </a:lnTo>
                <a:lnTo>
                  <a:pt x="74590" y="7730"/>
                </a:lnTo>
                <a:lnTo>
                  <a:pt x="74610" y="7730"/>
                </a:lnTo>
                <a:lnTo>
                  <a:pt x="74610" y="7710"/>
                </a:lnTo>
                <a:lnTo>
                  <a:pt x="74620" y="7710"/>
                </a:lnTo>
                <a:lnTo>
                  <a:pt x="74620" y="7670"/>
                </a:lnTo>
                <a:lnTo>
                  <a:pt x="74640" y="7670"/>
                </a:lnTo>
                <a:lnTo>
                  <a:pt x="74640" y="7620"/>
                </a:lnTo>
                <a:lnTo>
                  <a:pt x="74650" y="7620"/>
                </a:lnTo>
                <a:lnTo>
                  <a:pt x="74650" y="7610"/>
                </a:lnTo>
                <a:lnTo>
                  <a:pt x="74670" y="7610"/>
                </a:lnTo>
                <a:lnTo>
                  <a:pt x="74670" y="7590"/>
                </a:lnTo>
                <a:lnTo>
                  <a:pt x="74680" y="7590"/>
                </a:lnTo>
                <a:lnTo>
                  <a:pt x="74680" y="7580"/>
                </a:lnTo>
                <a:lnTo>
                  <a:pt x="74700" y="7580"/>
                </a:lnTo>
                <a:lnTo>
                  <a:pt x="74700" y="7560"/>
                </a:lnTo>
                <a:lnTo>
                  <a:pt x="74740" y="7560"/>
                </a:lnTo>
                <a:lnTo>
                  <a:pt x="74740" y="7530"/>
                </a:lnTo>
                <a:lnTo>
                  <a:pt x="74750" y="7530"/>
                </a:lnTo>
                <a:lnTo>
                  <a:pt x="74750" y="7520"/>
                </a:lnTo>
                <a:lnTo>
                  <a:pt x="74770" y="7520"/>
                </a:lnTo>
                <a:lnTo>
                  <a:pt x="74770" y="7550"/>
                </a:lnTo>
                <a:lnTo>
                  <a:pt x="74800" y="7550"/>
                </a:lnTo>
                <a:lnTo>
                  <a:pt x="74800" y="7500"/>
                </a:lnTo>
                <a:lnTo>
                  <a:pt x="74810" y="7500"/>
                </a:lnTo>
                <a:lnTo>
                  <a:pt x="74810" y="7490"/>
                </a:lnTo>
                <a:lnTo>
                  <a:pt x="74990" y="7490"/>
                </a:lnTo>
                <a:lnTo>
                  <a:pt x="74990" y="7500"/>
                </a:lnTo>
                <a:lnTo>
                  <a:pt x="75020" y="7500"/>
                </a:lnTo>
                <a:lnTo>
                  <a:pt x="75020" y="7490"/>
                </a:lnTo>
                <a:lnTo>
                  <a:pt x="75110" y="7490"/>
                </a:lnTo>
                <a:lnTo>
                  <a:pt x="75110" y="7480"/>
                </a:lnTo>
                <a:lnTo>
                  <a:pt x="75140" y="7480"/>
                </a:lnTo>
                <a:lnTo>
                  <a:pt x="75140" y="7460"/>
                </a:lnTo>
                <a:lnTo>
                  <a:pt x="75150" y="7460"/>
                </a:lnTo>
                <a:lnTo>
                  <a:pt x="75150" y="7430"/>
                </a:lnTo>
                <a:lnTo>
                  <a:pt x="75180" y="7430"/>
                </a:lnTo>
                <a:lnTo>
                  <a:pt x="75180" y="7400"/>
                </a:lnTo>
                <a:lnTo>
                  <a:pt x="75170" y="7400"/>
                </a:lnTo>
                <a:lnTo>
                  <a:pt x="75170" y="7340"/>
                </a:lnTo>
                <a:lnTo>
                  <a:pt x="75180" y="7340"/>
                </a:lnTo>
                <a:lnTo>
                  <a:pt x="75180" y="7330"/>
                </a:lnTo>
                <a:lnTo>
                  <a:pt x="75240" y="7330"/>
                </a:lnTo>
                <a:lnTo>
                  <a:pt x="75240" y="7340"/>
                </a:lnTo>
                <a:lnTo>
                  <a:pt x="75280" y="7340"/>
                </a:lnTo>
                <a:lnTo>
                  <a:pt x="75280" y="7370"/>
                </a:lnTo>
                <a:lnTo>
                  <a:pt x="75300" y="7370"/>
                </a:lnTo>
                <a:lnTo>
                  <a:pt x="75300" y="7390"/>
                </a:lnTo>
                <a:lnTo>
                  <a:pt x="75310" y="7390"/>
                </a:lnTo>
                <a:lnTo>
                  <a:pt x="75310" y="7400"/>
                </a:lnTo>
                <a:lnTo>
                  <a:pt x="75330" y="7400"/>
                </a:lnTo>
                <a:lnTo>
                  <a:pt x="75330" y="7420"/>
                </a:lnTo>
                <a:lnTo>
                  <a:pt x="75340" y="7420"/>
                </a:lnTo>
                <a:lnTo>
                  <a:pt x="75340" y="7450"/>
                </a:lnTo>
                <a:lnTo>
                  <a:pt x="75360" y="7450"/>
                </a:lnTo>
                <a:lnTo>
                  <a:pt x="75360" y="7480"/>
                </a:lnTo>
                <a:lnTo>
                  <a:pt x="75340" y="7480"/>
                </a:lnTo>
                <a:lnTo>
                  <a:pt x="75340" y="7500"/>
                </a:lnTo>
                <a:lnTo>
                  <a:pt x="75310" y="7500"/>
                </a:lnTo>
                <a:lnTo>
                  <a:pt x="75310" y="7550"/>
                </a:lnTo>
                <a:lnTo>
                  <a:pt x="75330" y="7550"/>
                </a:lnTo>
                <a:lnTo>
                  <a:pt x="75330" y="7580"/>
                </a:lnTo>
                <a:lnTo>
                  <a:pt x="75340" y="7580"/>
                </a:lnTo>
                <a:lnTo>
                  <a:pt x="75340" y="7590"/>
                </a:lnTo>
                <a:lnTo>
                  <a:pt x="75360" y="7590"/>
                </a:lnTo>
                <a:lnTo>
                  <a:pt x="75360" y="7620"/>
                </a:lnTo>
                <a:lnTo>
                  <a:pt x="75390" y="7620"/>
                </a:lnTo>
                <a:lnTo>
                  <a:pt x="75390" y="7640"/>
                </a:lnTo>
                <a:lnTo>
                  <a:pt x="75400" y="7640"/>
                </a:lnTo>
                <a:lnTo>
                  <a:pt x="75400" y="7650"/>
                </a:lnTo>
                <a:lnTo>
                  <a:pt x="75430" y="7650"/>
                </a:lnTo>
                <a:lnTo>
                  <a:pt x="75430" y="7680"/>
                </a:lnTo>
                <a:lnTo>
                  <a:pt x="75460" y="7680"/>
                </a:lnTo>
                <a:lnTo>
                  <a:pt x="75460" y="7710"/>
                </a:lnTo>
                <a:lnTo>
                  <a:pt x="75490" y="7710"/>
                </a:lnTo>
                <a:lnTo>
                  <a:pt x="75490" y="7740"/>
                </a:lnTo>
                <a:lnTo>
                  <a:pt x="75510" y="7740"/>
                </a:lnTo>
                <a:lnTo>
                  <a:pt x="75510" y="7770"/>
                </a:lnTo>
                <a:lnTo>
                  <a:pt x="75540" y="7770"/>
                </a:lnTo>
                <a:lnTo>
                  <a:pt x="75540" y="7760"/>
                </a:lnTo>
                <a:lnTo>
                  <a:pt x="75560" y="7760"/>
                </a:lnTo>
                <a:lnTo>
                  <a:pt x="75560" y="7740"/>
                </a:lnTo>
                <a:lnTo>
                  <a:pt x="75580" y="7740"/>
                </a:lnTo>
                <a:lnTo>
                  <a:pt x="75580" y="7760"/>
                </a:lnTo>
                <a:lnTo>
                  <a:pt x="75590" y="7760"/>
                </a:lnTo>
                <a:lnTo>
                  <a:pt x="75590" y="7770"/>
                </a:lnTo>
                <a:lnTo>
                  <a:pt x="75610" y="7770"/>
                </a:lnTo>
                <a:lnTo>
                  <a:pt x="75610" y="7830"/>
                </a:lnTo>
                <a:lnTo>
                  <a:pt x="75620" y="7830"/>
                </a:lnTo>
                <a:lnTo>
                  <a:pt x="75620" y="7860"/>
                </a:lnTo>
                <a:lnTo>
                  <a:pt x="75640" y="7860"/>
                </a:lnTo>
                <a:lnTo>
                  <a:pt x="75640" y="7870"/>
                </a:lnTo>
                <a:lnTo>
                  <a:pt x="75670" y="7870"/>
                </a:lnTo>
                <a:lnTo>
                  <a:pt x="75670" y="7890"/>
                </a:lnTo>
                <a:lnTo>
                  <a:pt x="75760" y="7890"/>
                </a:lnTo>
                <a:lnTo>
                  <a:pt x="75760" y="7870"/>
                </a:lnTo>
                <a:lnTo>
                  <a:pt x="75800" y="7870"/>
                </a:lnTo>
                <a:lnTo>
                  <a:pt x="75800" y="7860"/>
                </a:lnTo>
                <a:lnTo>
                  <a:pt x="75810" y="7860"/>
                </a:lnTo>
                <a:lnTo>
                  <a:pt x="75810" y="7840"/>
                </a:lnTo>
                <a:lnTo>
                  <a:pt x="75830" y="7840"/>
                </a:lnTo>
                <a:lnTo>
                  <a:pt x="75830" y="7830"/>
                </a:lnTo>
                <a:lnTo>
                  <a:pt x="75840" y="7830"/>
                </a:lnTo>
                <a:lnTo>
                  <a:pt x="75840" y="7800"/>
                </a:lnTo>
                <a:lnTo>
                  <a:pt x="75860" y="7800"/>
                </a:lnTo>
                <a:lnTo>
                  <a:pt x="75860" y="7740"/>
                </a:lnTo>
                <a:lnTo>
                  <a:pt x="75900" y="7740"/>
                </a:lnTo>
                <a:lnTo>
                  <a:pt x="75900" y="7760"/>
                </a:lnTo>
                <a:lnTo>
                  <a:pt x="75930" y="7760"/>
                </a:lnTo>
                <a:lnTo>
                  <a:pt x="75930" y="7800"/>
                </a:lnTo>
                <a:lnTo>
                  <a:pt x="76010" y="7800"/>
                </a:lnTo>
                <a:lnTo>
                  <a:pt x="76010" y="7810"/>
                </a:lnTo>
                <a:lnTo>
                  <a:pt x="76090" y="7810"/>
                </a:lnTo>
                <a:lnTo>
                  <a:pt x="76090" y="7800"/>
                </a:lnTo>
                <a:lnTo>
                  <a:pt x="76150" y="7800"/>
                </a:lnTo>
                <a:lnTo>
                  <a:pt x="76150" y="7810"/>
                </a:lnTo>
                <a:lnTo>
                  <a:pt x="76180" y="7810"/>
                </a:lnTo>
                <a:lnTo>
                  <a:pt x="76180" y="7840"/>
                </a:lnTo>
                <a:lnTo>
                  <a:pt x="76200" y="7840"/>
                </a:lnTo>
                <a:lnTo>
                  <a:pt x="76200" y="7870"/>
                </a:lnTo>
                <a:lnTo>
                  <a:pt x="76180" y="7870"/>
                </a:lnTo>
                <a:lnTo>
                  <a:pt x="76180" y="7900"/>
                </a:lnTo>
                <a:lnTo>
                  <a:pt x="76170" y="7900"/>
                </a:lnTo>
                <a:lnTo>
                  <a:pt x="76170" y="7930"/>
                </a:lnTo>
                <a:lnTo>
                  <a:pt x="76150" y="7930"/>
                </a:lnTo>
                <a:lnTo>
                  <a:pt x="76150" y="7980"/>
                </a:lnTo>
                <a:lnTo>
                  <a:pt x="76140" y="7980"/>
                </a:lnTo>
                <a:lnTo>
                  <a:pt x="76140" y="8010"/>
                </a:lnTo>
                <a:lnTo>
                  <a:pt x="76120" y="8010"/>
                </a:lnTo>
                <a:lnTo>
                  <a:pt x="76120" y="8020"/>
                </a:lnTo>
                <a:lnTo>
                  <a:pt x="76110" y="8020"/>
                </a:lnTo>
                <a:lnTo>
                  <a:pt x="76110" y="8050"/>
                </a:lnTo>
                <a:lnTo>
                  <a:pt x="76090" y="8050"/>
                </a:lnTo>
                <a:lnTo>
                  <a:pt x="76090" y="8060"/>
                </a:lnTo>
                <a:lnTo>
                  <a:pt x="76080" y="8060"/>
                </a:lnTo>
                <a:lnTo>
                  <a:pt x="76080" y="8090"/>
                </a:lnTo>
                <a:lnTo>
                  <a:pt x="76060" y="8090"/>
                </a:lnTo>
                <a:lnTo>
                  <a:pt x="76060" y="8110"/>
                </a:lnTo>
                <a:lnTo>
                  <a:pt x="76050" y="8110"/>
                </a:lnTo>
                <a:lnTo>
                  <a:pt x="76050" y="8140"/>
                </a:lnTo>
                <a:lnTo>
                  <a:pt x="76040" y="8140"/>
                </a:lnTo>
                <a:lnTo>
                  <a:pt x="76040" y="8150"/>
                </a:lnTo>
                <a:lnTo>
                  <a:pt x="76010" y="8150"/>
                </a:lnTo>
                <a:lnTo>
                  <a:pt x="76010" y="8180"/>
                </a:lnTo>
                <a:lnTo>
                  <a:pt x="76050" y="8180"/>
                </a:lnTo>
                <a:lnTo>
                  <a:pt x="76050" y="8200"/>
                </a:lnTo>
                <a:lnTo>
                  <a:pt x="76110" y="8200"/>
                </a:lnTo>
                <a:lnTo>
                  <a:pt x="76110" y="8210"/>
                </a:lnTo>
                <a:lnTo>
                  <a:pt x="76150" y="8210"/>
                </a:lnTo>
                <a:lnTo>
                  <a:pt x="76150" y="8230"/>
                </a:lnTo>
                <a:lnTo>
                  <a:pt x="76180" y="8230"/>
                </a:lnTo>
                <a:lnTo>
                  <a:pt x="76180" y="8260"/>
                </a:lnTo>
                <a:lnTo>
                  <a:pt x="76230" y="8260"/>
                </a:lnTo>
                <a:lnTo>
                  <a:pt x="76230" y="8200"/>
                </a:lnTo>
                <a:lnTo>
                  <a:pt x="76240" y="8200"/>
                </a:lnTo>
                <a:lnTo>
                  <a:pt x="76240" y="8180"/>
                </a:lnTo>
                <a:lnTo>
                  <a:pt x="76230" y="8180"/>
                </a:lnTo>
                <a:lnTo>
                  <a:pt x="76230" y="8140"/>
                </a:lnTo>
                <a:lnTo>
                  <a:pt x="76240" y="8140"/>
                </a:lnTo>
                <a:lnTo>
                  <a:pt x="76240" y="8110"/>
                </a:lnTo>
                <a:lnTo>
                  <a:pt x="76270" y="8110"/>
                </a:lnTo>
                <a:lnTo>
                  <a:pt x="76270" y="8090"/>
                </a:lnTo>
                <a:lnTo>
                  <a:pt x="76330" y="8090"/>
                </a:lnTo>
                <a:lnTo>
                  <a:pt x="76330" y="8110"/>
                </a:lnTo>
                <a:lnTo>
                  <a:pt x="76340" y="8110"/>
                </a:lnTo>
                <a:lnTo>
                  <a:pt x="76340" y="8120"/>
                </a:lnTo>
                <a:lnTo>
                  <a:pt x="76360" y="8120"/>
                </a:lnTo>
                <a:lnTo>
                  <a:pt x="76360" y="8150"/>
                </a:lnTo>
                <a:lnTo>
                  <a:pt x="76370" y="8150"/>
                </a:lnTo>
                <a:lnTo>
                  <a:pt x="76370" y="8180"/>
                </a:lnTo>
                <a:lnTo>
                  <a:pt x="76390" y="8180"/>
                </a:lnTo>
                <a:lnTo>
                  <a:pt x="76390" y="8230"/>
                </a:lnTo>
                <a:lnTo>
                  <a:pt x="76420" y="8230"/>
                </a:lnTo>
                <a:lnTo>
                  <a:pt x="76420" y="8240"/>
                </a:lnTo>
                <a:lnTo>
                  <a:pt x="76400" y="8240"/>
                </a:lnTo>
                <a:lnTo>
                  <a:pt x="76400" y="8260"/>
                </a:lnTo>
                <a:lnTo>
                  <a:pt x="76390" y="8260"/>
                </a:lnTo>
                <a:lnTo>
                  <a:pt x="76390" y="8300"/>
                </a:lnTo>
                <a:lnTo>
                  <a:pt x="76420" y="8300"/>
                </a:lnTo>
                <a:lnTo>
                  <a:pt x="76420" y="8290"/>
                </a:lnTo>
                <a:lnTo>
                  <a:pt x="76480" y="8290"/>
                </a:lnTo>
                <a:lnTo>
                  <a:pt x="76480" y="8300"/>
                </a:lnTo>
                <a:lnTo>
                  <a:pt x="76510" y="8300"/>
                </a:lnTo>
                <a:lnTo>
                  <a:pt x="76510" y="8310"/>
                </a:lnTo>
                <a:lnTo>
                  <a:pt x="76520" y="8310"/>
                </a:lnTo>
                <a:lnTo>
                  <a:pt x="76520" y="8330"/>
                </a:lnTo>
                <a:lnTo>
                  <a:pt x="76540" y="8330"/>
                </a:lnTo>
                <a:lnTo>
                  <a:pt x="76540" y="8390"/>
                </a:lnTo>
                <a:lnTo>
                  <a:pt x="76550" y="8390"/>
                </a:lnTo>
                <a:lnTo>
                  <a:pt x="76550" y="8400"/>
                </a:lnTo>
                <a:lnTo>
                  <a:pt x="76540" y="8400"/>
                </a:lnTo>
                <a:lnTo>
                  <a:pt x="76540" y="8430"/>
                </a:lnTo>
                <a:lnTo>
                  <a:pt x="76520" y="8430"/>
                </a:lnTo>
                <a:lnTo>
                  <a:pt x="76520" y="8520"/>
                </a:lnTo>
                <a:lnTo>
                  <a:pt x="76540" y="8520"/>
                </a:lnTo>
                <a:lnTo>
                  <a:pt x="76540" y="8540"/>
                </a:lnTo>
                <a:lnTo>
                  <a:pt x="76550" y="8540"/>
                </a:lnTo>
                <a:lnTo>
                  <a:pt x="76550" y="8580"/>
                </a:lnTo>
                <a:lnTo>
                  <a:pt x="76570" y="8580"/>
                </a:lnTo>
                <a:lnTo>
                  <a:pt x="76570" y="8610"/>
                </a:lnTo>
                <a:lnTo>
                  <a:pt x="76540" y="8610"/>
                </a:lnTo>
                <a:lnTo>
                  <a:pt x="76540" y="8640"/>
                </a:lnTo>
                <a:lnTo>
                  <a:pt x="76510" y="8640"/>
                </a:lnTo>
                <a:lnTo>
                  <a:pt x="76510" y="8650"/>
                </a:lnTo>
                <a:lnTo>
                  <a:pt x="76490" y="8650"/>
                </a:lnTo>
                <a:lnTo>
                  <a:pt x="76490" y="8680"/>
                </a:lnTo>
                <a:lnTo>
                  <a:pt x="76460" y="8680"/>
                </a:lnTo>
                <a:lnTo>
                  <a:pt x="76460" y="8710"/>
                </a:lnTo>
                <a:lnTo>
                  <a:pt x="76430" y="8710"/>
                </a:lnTo>
                <a:lnTo>
                  <a:pt x="76430" y="8760"/>
                </a:lnTo>
                <a:lnTo>
                  <a:pt x="76420" y="8760"/>
                </a:lnTo>
                <a:lnTo>
                  <a:pt x="76420" y="8770"/>
                </a:lnTo>
                <a:lnTo>
                  <a:pt x="76390" y="8770"/>
                </a:lnTo>
                <a:lnTo>
                  <a:pt x="76390" y="8790"/>
                </a:lnTo>
                <a:lnTo>
                  <a:pt x="76360" y="8790"/>
                </a:lnTo>
                <a:lnTo>
                  <a:pt x="76360" y="8800"/>
                </a:lnTo>
                <a:lnTo>
                  <a:pt x="76340" y="8800"/>
                </a:lnTo>
                <a:lnTo>
                  <a:pt x="76340" y="8820"/>
                </a:lnTo>
                <a:lnTo>
                  <a:pt x="76310" y="8820"/>
                </a:lnTo>
                <a:lnTo>
                  <a:pt x="76310" y="8830"/>
                </a:lnTo>
                <a:lnTo>
                  <a:pt x="76270" y="8830"/>
                </a:lnTo>
                <a:lnTo>
                  <a:pt x="76270" y="8840"/>
                </a:lnTo>
                <a:lnTo>
                  <a:pt x="76230" y="8840"/>
                </a:lnTo>
                <a:lnTo>
                  <a:pt x="76230" y="8870"/>
                </a:lnTo>
                <a:lnTo>
                  <a:pt x="76210" y="8870"/>
                </a:lnTo>
                <a:lnTo>
                  <a:pt x="76210" y="8950"/>
                </a:lnTo>
                <a:lnTo>
                  <a:pt x="76200" y="8950"/>
                </a:lnTo>
                <a:lnTo>
                  <a:pt x="76200" y="8980"/>
                </a:lnTo>
                <a:lnTo>
                  <a:pt x="76180" y="8980"/>
                </a:lnTo>
                <a:lnTo>
                  <a:pt x="76180" y="9010"/>
                </a:lnTo>
                <a:lnTo>
                  <a:pt x="76150" y="9010"/>
                </a:lnTo>
                <a:lnTo>
                  <a:pt x="76150" y="9020"/>
                </a:lnTo>
                <a:lnTo>
                  <a:pt x="76140" y="9020"/>
                </a:lnTo>
                <a:lnTo>
                  <a:pt x="76140" y="9050"/>
                </a:lnTo>
                <a:lnTo>
                  <a:pt x="76090" y="9050"/>
                </a:lnTo>
                <a:lnTo>
                  <a:pt x="76090" y="9080"/>
                </a:lnTo>
                <a:lnTo>
                  <a:pt x="76080" y="9080"/>
                </a:lnTo>
                <a:lnTo>
                  <a:pt x="76080" y="9110"/>
                </a:lnTo>
                <a:lnTo>
                  <a:pt x="76060" y="9110"/>
                </a:lnTo>
                <a:lnTo>
                  <a:pt x="76060" y="9120"/>
                </a:lnTo>
                <a:lnTo>
                  <a:pt x="76020" y="9120"/>
                </a:lnTo>
                <a:lnTo>
                  <a:pt x="76020" y="9140"/>
                </a:lnTo>
                <a:lnTo>
                  <a:pt x="76010" y="9140"/>
                </a:lnTo>
                <a:lnTo>
                  <a:pt x="76010" y="9150"/>
                </a:lnTo>
                <a:lnTo>
                  <a:pt x="75990" y="9150"/>
                </a:lnTo>
                <a:lnTo>
                  <a:pt x="75990" y="9170"/>
                </a:lnTo>
                <a:lnTo>
                  <a:pt x="75980" y="9170"/>
                </a:lnTo>
                <a:lnTo>
                  <a:pt x="75980" y="9180"/>
                </a:lnTo>
                <a:lnTo>
                  <a:pt x="75950" y="9180"/>
                </a:lnTo>
                <a:lnTo>
                  <a:pt x="75950" y="9200"/>
                </a:lnTo>
                <a:lnTo>
                  <a:pt x="75890" y="9200"/>
                </a:lnTo>
                <a:lnTo>
                  <a:pt x="75890" y="9180"/>
                </a:lnTo>
                <a:lnTo>
                  <a:pt x="75870" y="9180"/>
                </a:lnTo>
                <a:lnTo>
                  <a:pt x="75870" y="9170"/>
                </a:lnTo>
                <a:lnTo>
                  <a:pt x="75860" y="9170"/>
                </a:lnTo>
                <a:lnTo>
                  <a:pt x="75860" y="9150"/>
                </a:lnTo>
                <a:lnTo>
                  <a:pt x="75830" y="9150"/>
                </a:lnTo>
                <a:lnTo>
                  <a:pt x="75830" y="9100"/>
                </a:lnTo>
                <a:lnTo>
                  <a:pt x="75810" y="9100"/>
                </a:lnTo>
                <a:lnTo>
                  <a:pt x="75810" y="9070"/>
                </a:lnTo>
                <a:lnTo>
                  <a:pt x="75770" y="9070"/>
                </a:lnTo>
                <a:lnTo>
                  <a:pt x="75770" y="9080"/>
                </a:lnTo>
                <a:lnTo>
                  <a:pt x="75740" y="9080"/>
                </a:lnTo>
                <a:lnTo>
                  <a:pt x="75740" y="9100"/>
                </a:lnTo>
                <a:lnTo>
                  <a:pt x="75710" y="9100"/>
                </a:lnTo>
                <a:lnTo>
                  <a:pt x="75710" y="9080"/>
                </a:lnTo>
                <a:lnTo>
                  <a:pt x="75680" y="9080"/>
                </a:lnTo>
                <a:lnTo>
                  <a:pt x="75680" y="9070"/>
                </a:lnTo>
                <a:lnTo>
                  <a:pt x="75670" y="9070"/>
                </a:lnTo>
                <a:lnTo>
                  <a:pt x="75670" y="9050"/>
                </a:lnTo>
                <a:lnTo>
                  <a:pt x="75640" y="9050"/>
                </a:lnTo>
                <a:lnTo>
                  <a:pt x="75640" y="9040"/>
                </a:lnTo>
                <a:lnTo>
                  <a:pt x="75620" y="9040"/>
                </a:lnTo>
                <a:lnTo>
                  <a:pt x="75620" y="9020"/>
                </a:lnTo>
                <a:lnTo>
                  <a:pt x="75590" y="9020"/>
                </a:lnTo>
                <a:lnTo>
                  <a:pt x="75590" y="9050"/>
                </a:lnTo>
                <a:lnTo>
                  <a:pt x="75580" y="9050"/>
                </a:lnTo>
                <a:lnTo>
                  <a:pt x="75580" y="9070"/>
                </a:lnTo>
                <a:lnTo>
                  <a:pt x="75540" y="9070"/>
                </a:lnTo>
                <a:lnTo>
                  <a:pt x="75540" y="9050"/>
                </a:lnTo>
                <a:lnTo>
                  <a:pt x="75520" y="9050"/>
                </a:lnTo>
                <a:lnTo>
                  <a:pt x="75520" y="9040"/>
                </a:lnTo>
                <a:lnTo>
                  <a:pt x="75490" y="9040"/>
                </a:lnTo>
                <a:lnTo>
                  <a:pt x="75490" y="9050"/>
                </a:lnTo>
                <a:lnTo>
                  <a:pt x="75430" y="9050"/>
                </a:lnTo>
                <a:lnTo>
                  <a:pt x="75430" y="9080"/>
                </a:lnTo>
                <a:lnTo>
                  <a:pt x="75360" y="9080"/>
                </a:lnTo>
                <a:lnTo>
                  <a:pt x="75360" y="9100"/>
                </a:lnTo>
                <a:lnTo>
                  <a:pt x="75340" y="9100"/>
                </a:lnTo>
                <a:lnTo>
                  <a:pt x="75340" y="9140"/>
                </a:lnTo>
                <a:lnTo>
                  <a:pt x="75330" y="9140"/>
                </a:lnTo>
                <a:lnTo>
                  <a:pt x="75330" y="9150"/>
                </a:lnTo>
                <a:lnTo>
                  <a:pt x="75300" y="9150"/>
                </a:lnTo>
                <a:lnTo>
                  <a:pt x="75300" y="9180"/>
                </a:lnTo>
                <a:lnTo>
                  <a:pt x="75280" y="9180"/>
                </a:lnTo>
                <a:lnTo>
                  <a:pt x="75280" y="9230"/>
                </a:lnTo>
                <a:lnTo>
                  <a:pt x="75270" y="9230"/>
                </a:lnTo>
                <a:lnTo>
                  <a:pt x="75270" y="9290"/>
                </a:lnTo>
                <a:lnTo>
                  <a:pt x="75260" y="9290"/>
                </a:lnTo>
                <a:lnTo>
                  <a:pt x="75260" y="9300"/>
                </a:lnTo>
                <a:lnTo>
                  <a:pt x="75240" y="9300"/>
                </a:lnTo>
                <a:lnTo>
                  <a:pt x="75240" y="9330"/>
                </a:lnTo>
                <a:lnTo>
                  <a:pt x="75230" y="9330"/>
                </a:lnTo>
                <a:lnTo>
                  <a:pt x="75230" y="9350"/>
                </a:lnTo>
                <a:lnTo>
                  <a:pt x="75200" y="9350"/>
                </a:lnTo>
                <a:lnTo>
                  <a:pt x="75200" y="9360"/>
                </a:lnTo>
                <a:lnTo>
                  <a:pt x="75170" y="9360"/>
                </a:lnTo>
                <a:lnTo>
                  <a:pt x="75170" y="9370"/>
                </a:lnTo>
                <a:lnTo>
                  <a:pt x="75150" y="9370"/>
                </a:lnTo>
                <a:lnTo>
                  <a:pt x="75150" y="9390"/>
                </a:lnTo>
                <a:lnTo>
                  <a:pt x="75120" y="9390"/>
                </a:lnTo>
                <a:lnTo>
                  <a:pt x="75120" y="9400"/>
                </a:lnTo>
                <a:lnTo>
                  <a:pt x="75110" y="9400"/>
                </a:lnTo>
                <a:lnTo>
                  <a:pt x="75110" y="9430"/>
                </a:lnTo>
                <a:lnTo>
                  <a:pt x="75080" y="9430"/>
                </a:lnTo>
                <a:lnTo>
                  <a:pt x="75080" y="9460"/>
                </a:lnTo>
                <a:lnTo>
                  <a:pt x="75060" y="9460"/>
                </a:lnTo>
                <a:lnTo>
                  <a:pt x="75060" y="9510"/>
                </a:lnTo>
                <a:lnTo>
                  <a:pt x="75010" y="9510"/>
                </a:lnTo>
                <a:lnTo>
                  <a:pt x="75010" y="9540"/>
                </a:lnTo>
                <a:lnTo>
                  <a:pt x="74980" y="9540"/>
                </a:lnTo>
                <a:lnTo>
                  <a:pt x="74980" y="9570"/>
                </a:lnTo>
                <a:lnTo>
                  <a:pt x="74960" y="9570"/>
                </a:lnTo>
                <a:lnTo>
                  <a:pt x="74960" y="9610"/>
                </a:lnTo>
                <a:lnTo>
                  <a:pt x="74950" y="9610"/>
                </a:lnTo>
                <a:lnTo>
                  <a:pt x="74950" y="9640"/>
                </a:lnTo>
                <a:lnTo>
                  <a:pt x="74920" y="9640"/>
                </a:lnTo>
                <a:lnTo>
                  <a:pt x="74920" y="9650"/>
                </a:lnTo>
                <a:lnTo>
                  <a:pt x="74890" y="9650"/>
                </a:lnTo>
                <a:lnTo>
                  <a:pt x="74890" y="9670"/>
                </a:lnTo>
                <a:lnTo>
                  <a:pt x="74860" y="9670"/>
                </a:lnTo>
                <a:lnTo>
                  <a:pt x="74860" y="9680"/>
                </a:lnTo>
                <a:lnTo>
                  <a:pt x="74840" y="9680"/>
                </a:lnTo>
                <a:lnTo>
                  <a:pt x="74840" y="9700"/>
                </a:lnTo>
                <a:lnTo>
                  <a:pt x="74810" y="9700"/>
                </a:lnTo>
                <a:lnTo>
                  <a:pt x="74810" y="9710"/>
                </a:lnTo>
                <a:lnTo>
                  <a:pt x="74780" y="9710"/>
                </a:lnTo>
                <a:lnTo>
                  <a:pt x="74780" y="9730"/>
                </a:lnTo>
                <a:lnTo>
                  <a:pt x="74770" y="9730"/>
                </a:lnTo>
                <a:lnTo>
                  <a:pt x="74770" y="9740"/>
                </a:lnTo>
                <a:lnTo>
                  <a:pt x="74730" y="9740"/>
                </a:lnTo>
                <a:lnTo>
                  <a:pt x="74730" y="9730"/>
                </a:lnTo>
                <a:lnTo>
                  <a:pt x="74710" y="9730"/>
                </a:lnTo>
                <a:lnTo>
                  <a:pt x="74710" y="9700"/>
                </a:lnTo>
                <a:lnTo>
                  <a:pt x="74640" y="9700"/>
                </a:lnTo>
                <a:lnTo>
                  <a:pt x="74640" y="9710"/>
                </a:lnTo>
                <a:lnTo>
                  <a:pt x="74620" y="9710"/>
                </a:lnTo>
                <a:lnTo>
                  <a:pt x="74620" y="9740"/>
                </a:lnTo>
                <a:lnTo>
                  <a:pt x="74610" y="9740"/>
                </a:lnTo>
                <a:lnTo>
                  <a:pt x="74610" y="9800"/>
                </a:lnTo>
                <a:lnTo>
                  <a:pt x="74590" y="9800"/>
                </a:lnTo>
                <a:lnTo>
                  <a:pt x="74590" y="9860"/>
                </a:lnTo>
                <a:lnTo>
                  <a:pt x="74560" y="9860"/>
                </a:lnTo>
                <a:lnTo>
                  <a:pt x="74560" y="9920"/>
                </a:lnTo>
                <a:lnTo>
                  <a:pt x="74550" y="9920"/>
                </a:lnTo>
                <a:lnTo>
                  <a:pt x="74550" y="10010"/>
                </a:lnTo>
                <a:lnTo>
                  <a:pt x="74560" y="10010"/>
                </a:lnTo>
                <a:lnTo>
                  <a:pt x="74560" y="10100"/>
                </a:lnTo>
                <a:lnTo>
                  <a:pt x="74550" y="10100"/>
                </a:lnTo>
                <a:lnTo>
                  <a:pt x="74550" y="10130"/>
                </a:lnTo>
                <a:lnTo>
                  <a:pt x="74530" y="10130"/>
                </a:lnTo>
                <a:lnTo>
                  <a:pt x="74530" y="10160"/>
                </a:lnTo>
                <a:lnTo>
                  <a:pt x="74520" y="10160"/>
                </a:lnTo>
                <a:lnTo>
                  <a:pt x="74520" y="10270"/>
                </a:lnTo>
                <a:lnTo>
                  <a:pt x="74530" y="10270"/>
                </a:lnTo>
                <a:lnTo>
                  <a:pt x="74530" y="10290"/>
                </a:lnTo>
                <a:lnTo>
                  <a:pt x="74550" y="10290"/>
                </a:lnTo>
                <a:lnTo>
                  <a:pt x="74550" y="10300"/>
                </a:lnTo>
                <a:lnTo>
                  <a:pt x="74560" y="10300"/>
                </a:lnTo>
                <a:lnTo>
                  <a:pt x="74560" y="10320"/>
                </a:lnTo>
                <a:lnTo>
                  <a:pt x="74590" y="10320"/>
                </a:lnTo>
                <a:lnTo>
                  <a:pt x="74590" y="10330"/>
                </a:lnTo>
                <a:lnTo>
                  <a:pt x="74620" y="10330"/>
                </a:lnTo>
                <a:lnTo>
                  <a:pt x="74620" y="10380"/>
                </a:lnTo>
                <a:lnTo>
                  <a:pt x="74640" y="10380"/>
                </a:lnTo>
                <a:lnTo>
                  <a:pt x="74640" y="10390"/>
                </a:lnTo>
                <a:lnTo>
                  <a:pt x="74670" y="10390"/>
                </a:lnTo>
                <a:lnTo>
                  <a:pt x="74670" y="10420"/>
                </a:lnTo>
                <a:lnTo>
                  <a:pt x="74680" y="10420"/>
                </a:lnTo>
                <a:lnTo>
                  <a:pt x="74680" y="10440"/>
                </a:lnTo>
                <a:lnTo>
                  <a:pt x="74700" y="10440"/>
                </a:lnTo>
                <a:lnTo>
                  <a:pt x="74700" y="10450"/>
                </a:lnTo>
                <a:lnTo>
                  <a:pt x="74710" y="10450"/>
                </a:lnTo>
                <a:lnTo>
                  <a:pt x="74710" y="10460"/>
                </a:lnTo>
                <a:lnTo>
                  <a:pt x="74730" y="10460"/>
                </a:lnTo>
                <a:lnTo>
                  <a:pt x="74730" y="10480"/>
                </a:lnTo>
                <a:lnTo>
                  <a:pt x="74740" y="10480"/>
                </a:lnTo>
                <a:lnTo>
                  <a:pt x="74740" y="10490"/>
                </a:lnTo>
                <a:lnTo>
                  <a:pt x="74750" y="10490"/>
                </a:lnTo>
                <a:lnTo>
                  <a:pt x="74750" y="10520"/>
                </a:lnTo>
                <a:lnTo>
                  <a:pt x="74770" y="10520"/>
                </a:lnTo>
                <a:lnTo>
                  <a:pt x="74770" y="10570"/>
                </a:lnTo>
                <a:lnTo>
                  <a:pt x="74780" y="10570"/>
                </a:lnTo>
                <a:lnTo>
                  <a:pt x="74780" y="10630"/>
                </a:lnTo>
                <a:lnTo>
                  <a:pt x="74800" y="10630"/>
                </a:lnTo>
                <a:lnTo>
                  <a:pt x="74800" y="10640"/>
                </a:lnTo>
                <a:lnTo>
                  <a:pt x="74810" y="10640"/>
                </a:lnTo>
                <a:lnTo>
                  <a:pt x="74810" y="10660"/>
                </a:lnTo>
                <a:lnTo>
                  <a:pt x="74830" y="10660"/>
                </a:lnTo>
                <a:lnTo>
                  <a:pt x="74830" y="10670"/>
                </a:lnTo>
                <a:lnTo>
                  <a:pt x="74840" y="10670"/>
                </a:lnTo>
                <a:lnTo>
                  <a:pt x="74840" y="10700"/>
                </a:lnTo>
                <a:lnTo>
                  <a:pt x="74860" y="10700"/>
                </a:lnTo>
                <a:lnTo>
                  <a:pt x="74860" y="10730"/>
                </a:lnTo>
                <a:lnTo>
                  <a:pt x="74840" y="10730"/>
                </a:lnTo>
                <a:lnTo>
                  <a:pt x="74840" y="10760"/>
                </a:lnTo>
                <a:lnTo>
                  <a:pt x="74860" y="10760"/>
                </a:lnTo>
                <a:lnTo>
                  <a:pt x="74860" y="10790"/>
                </a:lnTo>
                <a:lnTo>
                  <a:pt x="74840" y="10790"/>
                </a:lnTo>
                <a:lnTo>
                  <a:pt x="74840" y="10850"/>
                </a:lnTo>
                <a:lnTo>
                  <a:pt x="74830" y="10850"/>
                </a:lnTo>
                <a:lnTo>
                  <a:pt x="74830" y="10940"/>
                </a:lnTo>
                <a:lnTo>
                  <a:pt x="74840" y="10940"/>
                </a:lnTo>
                <a:lnTo>
                  <a:pt x="74840" y="10970"/>
                </a:lnTo>
                <a:lnTo>
                  <a:pt x="74860" y="10960"/>
                </a:lnTo>
                <a:lnTo>
                  <a:pt x="74860" y="11020"/>
                </a:lnTo>
                <a:lnTo>
                  <a:pt x="74870" y="11020"/>
                </a:lnTo>
                <a:lnTo>
                  <a:pt x="74870" y="11040"/>
                </a:lnTo>
                <a:lnTo>
                  <a:pt x="74860" y="11040"/>
                </a:lnTo>
                <a:lnTo>
                  <a:pt x="74860" y="11070"/>
                </a:lnTo>
                <a:lnTo>
                  <a:pt x="74840" y="11070"/>
                </a:lnTo>
                <a:lnTo>
                  <a:pt x="74840" y="11140"/>
                </a:lnTo>
                <a:lnTo>
                  <a:pt x="74830" y="11140"/>
                </a:lnTo>
                <a:lnTo>
                  <a:pt x="74830" y="11160"/>
                </a:lnTo>
                <a:lnTo>
                  <a:pt x="74810" y="11160"/>
                </a:lnTo>
                <a:lnTo>
                  <a:pt x="74810" y="11200"/>
                </a:lnTo>
                <a:lnTo>
                  <a:pt x="74800" y="11200"/>
                </a:lnTo>
                <a:lnTo>
                  <a:pt x="74800" y="11230"/>
                </a:lnTo>
                <a:lnTo>
                  <a:pt x="74770" y="11230"/>
                </a:lnTo>
                <a:lnTo>
                  <a:pt x="74770" y="11260"/>
                </a:lnTo>
                <a:lnTo>
                  <a:pt x="74750" y="11260"/>
                </a:lnTo>
                <a:lnTo>
                  <a:pt x="74750" y="11270"/>
                </a:lnTo>
                <a:lnTo>
                  <a:pt x="74740" y="11270"/>
                </a:lnTo>
                <a:lnTo>
                  <a:pt x="74740" y="11300"/>
                </a:lnTo>
                <a:lnTo>
                  <a:pt x="74710" y="11300"/>
                </a:lnTo>
                <a:lnTo>
                  <a:pt x="74710" y="11360"/>
                </a:lnTo>
                <a:lnTo>
                  <a:pt x="74700" y="11360"/>
                </a:lnTo>
                <a:lnTo>
                  <a:pt x="74700" y="11410"/>
                </a:lnTo>
                <a:lnTo>
                  <a:pt x="74680" y="11410"/>
                </a:lnTo>
                <a:lnTo>
                  <a:pt x="74680" y="11450"/>
                </a:lnTo>
                <a:lnTo>
                  <a:pt x="74770" y="11450"/>
                </a:lnTo>
                <a:lnTo>
                  <a:pt x="74770" y="11500"/>
                </a:lnTo>
                <a:lnTo>
                  <a:pt x="74780" y="11500"/>
                </a:lnTo>
                <a:lnTo>
                  <a:pt x="74780" y="11520"/>
                </a:lnTo>
                <a:lnTo>
                  <a:pt x="74770" y="11520"/>
                </a:lnTo>
                <a:lnTo>
                  <a:pt x="74770" y="11540"/>
                </a:lnTo>
                <a:lnTo>
                  <a:pt x="74780" y="11540"/>
                </a:lnTo>
                <a:lnTo>
                  <a:pt x="74780" y="11600"/>
                </a:lnTo>
                <a:lnTo>
                  <a:pt x="74770" y="11600"/>
                </a:lnTo>
                <a:lnTo>
                  <a:pt x="74770" y="11610"/>
                </a:lnTo>
                <a:lnTo>
                  <a:pt x="74650" y="11610"/>
                </a:lnTo>
                <a:lnTo>
                  <a:pt x="74650" y="11630"/>
                </a:lnTo>
                <a:lnTo>
                  <a:pt x="74640" y="11630"/>
                </a:lnTo>
                <a:lnTo>
                  <a:pt x="74640" y="11610"/>
                </a:lnTo>
                <a:lnTo>
                  <a:pt x="74590" y="11610"/>
                </a:lnTo>
                <a:lnTo>
                  <a:pt x="74590" y="11640"/>
                </a:lnTo>
                <a:lnTo>
                  <a:pt x="74580" y="11640"/>
                </a:lnTo>
                <a:lnTo>
                  <a:pt x="74580" y="11700"/>
                </a:lnTo>
                <a:lnTo>
                  <a:pt x="74560" y="11700"/>
                </a:lnTo>
                <a:lnTo>
                  <a:pt x="74560" y="11800"/>
                </a:lnTo>
                <a:lnTo>
                  <a:pt x="74530" y="11800"/>
                </a:lnTo>
                <a:lnTo>
                  <a:pt x="74530" y="11820"/>
                </a:lnTo>
                <a:lnTo>
                  <a:pt x="74500" y="11820"/>
                </a:lnTo>
                <a:lnTo>
                  <a:pt x="74500" y="11830"/>
                </a:lnTo>
                <a:lnTo>
                  <a:pt x="74480" y="11830"/>
                </a:lnTo>
                <a:lnTo>
                  <a:pt x="74480" y="11860"/>
                </a:lnTo>
                <a:lnTo>
                  <a:pt x="74460" y="11860"/>
                </a:lnTo>
                <a:lnTo>
                  <a:pt x="74460" y="11910"/>
                </a:lnTo>
                <a:lnTo>
                  <a:pt x="74450" y="11910"/>
                </a:lnTo>
                <a:lnTo>
                  <a:pt x="74450" y="11940"/>
                </a:lnTo>
                <a:lnTo>
                  <a:pt x="74460" y="11940"/>
                </a:lnTo>
                <a:lnTo>
                  <a:pt x="74460" y="11950"/>
                </a:lnTo>
                <a:lnTo>
                  <a:pt x="74480" y="11950"/>
                </a:lnTo>
                <a:lnTo>
                  <a:pt x="74480" y="12000"/>
                </a:lnTo>
                <a:lnTo>
                  <a:pt x="74500" y="12000"/>
                </a:lnTo>
                <a:lnTo>
                  <a:pt x="74500" y="12010"/>
                </a:lnTo>
                <a:lnTo>
                  <a:pt x="74520" y="12010"/>
                </a:lnTo>
                <a:lnTo>
                  <a:pt x="74520" y="12040"/>
                </a:lnTo>
                <a:lnTo>
                  <a:pt x="74550" y="12040"/>
                </a:lnTo>
                <a:lnTo>
                  <a:pt x="74550" y="12050"/>
                </a:lnTo>
                <a:lnTo>
                  <a:pt x="74580" y="12050"/>
                </a:lnTo>
                <a:lnTo>
                  <a:pt x="74580" y="12080"/>
                </a:lnTo>
                <a:lnTo>
                  <a:pt x="74590" y="12080"/>
                </a:lnTo>
                <a:lnTo>
                  <a:pt x="74590" y="12110"/>
                </a:lnTo>
                <a:lnTo>
                  <a:pt x="74610" y="12110"/>
                </a:lnTo>
                <a:lnTo>
                  <a:pt x="74610" y="12140"/>
                </a:lnTo>
                <a:lnTo>
                  <a:pt x="74620" y="12140"/>
                </a:lnTo>
                <a:lnTo>
                  <a:pt x="74620" y="12160"/>
                </a:lnTo>
                <a:lnTo>
                  <a:pt x="74640" y="12160"/>
                </a:lnTo>
                <a:lnTo>
                  <a:pt x="74640" y="12170"/>
                </a:lnTo>
                <a:lnTo>
                  <a:pt x="74650" y="12170"/>
                </a:lnTo>
                <a:lnTo>
                  <a:pt x="74650" y="12200"/>
                </a:lnTo>
                <a:lnTo>
                  <a:pt x="74670" y="12200"/>
                </a:lnTo>
                <a:lnTo>
                  <a:pt x="74670" y="12300"/>
                </a:lnTo>
                <a:lnTo>
                  <a:pt x="74650" y="12300"/>
                </a:lnTo>
                <a:lnTo>
                  <a:pt x="74650" y="12360"/>
                </a:lnTo>
                <a:lnTo>
                  <a:pt x="74620" y="12360"/>
                </a:lnTo>
                <a:lnTo>
                  <a:pt x="74620" y="12380"/>
                </a:lnTo>
                <a:lnTo>
                  <a:pt x="74590" y="12380"/>
                </a:lnTo>
                <a:lnTo>
                  <a:pt x="74590" y="12390"/>
                </a:lnTo>
                <a:lnTo>
                  <a:pt x="74530" y="12390"/>
                </a:lnTo>
                <a:lnTo>
                  <a:pt x="74530" y="12410"/>
                </a:lnTo>
                <a:lnTo>
                  <a:pt x="74490" y="12410"/>
                </a:lnTo>
                <a:lnTo>
                  <a:pt x="74490" y="12420"/>
                </a:lnTo>
                <a:lnTo>
                  <a:pt x="74460" y="12420"/>
                </a:lnTo>
                <a:lnTo>
                  <a:pt x="74460" y="12450"/>
                </a:lnTo>
                <a:lnTo>
                  <a:pt x="74450" y="12450"/>
                </a:lnTo>
                <a:lnTo>
                  <a:pt x="74450" y="12500"/>
                </a:lnTo>
                <a:lnTo>
                  <a:pt x="74430" y="12500"/>
                </a:lnTo>
                <a:lnTo>
                  <a:pt x="74430" y="12510"/>
                </a:lnTo>
                <a:lnTo>
                  <a:pt x="74390" y="12510"/>
                </a:lnTo>
                <a:lnTo>
                  <a:pt x="74390" y="12500"/>
                </a:lnTo>
                <a:lnTo>
                  <a:pt x="74360" y="12500"/>
                </a:lnTo>
                <a:lnTo>
                  <a:pt x="74360" y="12480"/>
                </a:lnTo>
                <a:lnTo>
                  <a:pt x="74330" y="12480"/>
                </a:lnTo>
                <a:lnTo>
                  <a:pt x="74330" y="12470"/>
                </a:lnTo>
                <a:lnTo>
                  <a:pt x="74310" y="12470"/>
                </a:lnTo>
                <a:lnTo>
                  <a:pt x="74310" y="12450"/>
                </a:lnTo>
                <a:lnTo>
                  <a:pt x="74280" y="12450"/>
                </a:lnTo>
                <a:lnTo>
                  <a:pt x="74280" y="12440"/>
                </a:lnTo>
                <a:lnTo>
                  <a:pt x="74270" y="12440"/>
                </a:lnTo>
                <a:lnTo>
                  <a:pt x="74270" y="12420"/>
                </a:lnTo>
                <a:lnTo>
                  <a:pt x="74250" y="12420"/>
                </a:lnTo>
                <a:lnTo>
                  <a:pt x="74250" y="12440"/>
                </a:lnTo>
                <a:lnTo>
                  <a:pt x="74240" y="12440"/>
                </a:lnTo>
                <a:lnTo>
                  <a:pt x="74240" y="12420"/>
                </a:lnTo>
                <a:lnTo>
                  <a:pt x="74230" y="12420"/>
                </a:lnTo>
                <a:lnTo>
                  <a:pt x="74230" y="12390"/>
                </a:lnTo>
                <a:lnTo>
                  <a:pt x="74240" y="12390"/>
                </a:lnTo>
                <a:lnTo>
                  <a:pt x="74240" y="12380"/>
                </a:lnTo>
                <a:lnTo>
                  <a:pt x="74230" y="12380"/>
                </a:lnTo>
                <a:lnTo>
                  <a:pt x="74230" y="12360"/>
                </a:lnTo>
                <a:lnTo>
                  <a:pt x="74240" y="12360"/>
                </a:lnTo>
                <a:lnTo>
                  <a:pt x="74240" y="12300"/>
                </a:lnTo>
                <a:lnTo>
                  <a:pt x="74230" y="12300"/>
                </a:lnTo>
                <a:lnTo>
                  <a:pt x="74230" y="12290"/>
                </a:lnTo>
                <a:lnTo>
                  <a:pt x="74240" y="12290"/>
                </a:lnTo>
                <a:lnTo>
                  <a:pt x="74240" y="12220"/>
                </a:lnTo>
                <a:lnTo>
                  <a:pt x="74230" y="12220"/>
                </a:lnTo>
                <a:lnTo>
                  <a:pt x="74230" y="12200"/>
                </a:lnTo>
                <a:lnTo>
                  <a:pt x="74210" y="12200"/>
                </a:lnTo>
                <a:lnTo>
                  <a:pt x="74210" y="12190"/>
                </a:lnTo>
                <a:lnTo>
                  <a:pt x="74120" y="12190"/>
                </a:lnTo>
                <a:lnTo>
                  <a:pt x="74120" y="12170"/>
                </a:lnTo>
                <a:lnTo>
                  <a:pt x="74090" y="12170"/>
                </a:lnTo>
                <a:lnTo>
                  <a:pt x="74090" y="12160"/>
                </a:lnTo>
                <a:lnTo>
                  <a:pt x="74050" y="12160"/>
                </a:lnTo>
                <a:lnTo>
                  <a:pt x="74050" y="12170"/>
                </a:lnTo>
                <a:lnTo>
                  <a:pt x="73950" y="12170"/>
                </a:lnTo>
                <a:lnTo>
                  <a:pt x="73950" y="12190"/>
                </a:lnTo>
                <a:lnTo>
                  <a:pt x="73920" y="12190"/>
                </a:lnTo>
                <a:lnTo>
                  <a:pt x="73920" y="12200"/>
                </a:lnTo>
                <a:lnTo>
                  <a:pt x="73900" y="12200"/>
                </a:lnTo>
                <a:lnTo>
                  <a:pt x="73900" y="12280"/>
                </a:lnTo>
                <a:lnTo>
                  <a:pt x="73860" y="12280"/>
                </a:lnTo>
                <a:lnTo>
                  <a:pt x="73860" y="12260"/>
                </a:lnTo>
                <a:lnTo>
                  <a:pt x="73830" y="12260"/>
                </a:lnTo>
                <a:lnTo>
                  <a:pt x="73830" y="12290"/>
                </a:lnTo>
                <a:lnTo>
                  <a:pt x="73810" y="12290"/>
                </a:lnTo>
                <a:lnTo>
                  <a:pt x="73810" y="12300"/>
                </a:lnTo>
                <a:lnTo>
                  <a:pt x="73800" y="12300"/>
                </a:lnTo>
                <a:lnTo>
                  <a:pt x="73800" y="12320"/>
                </a:lnTo>
                <a:lnTo>
                  <a:pt x="73780" y="12320"/>
                </a:lnTo>
                <a:lnTo>
                  <a:pt x="73780" y="12330"/>
                </a:lnTo>
                <a:lnTo>
                  <a:pt x="73740" y="12330"/>
                </a:lnTo>
                <a:lnTo>
                  <a:pt x="73740" y="12360"/>
                </a:lnTo>
                <a:lnTo>
                  <a:pt x="73720" y="12360"/>
                </a:lnTo>
                <a:lnTo>
                  <a:pt x="73720" y="12390"/>
                </a:lnTo>
                <a:lnTo>
                  <a:pt x="73740" y="12390"/>
                </a:lnTo>
                <a:lnTo>
                  <a:pt x="73740" y="12420"/>
                </a:lnTo>
                <a:lnTo>
                  <a:pt x="73710" y="12420"/>
                </a:lnTo>
                <a:lnTo>
                  <a:pt x="73710" y="12440"/>
                </a:lnTo>
                <a:lnTo>
                  <a:pt x="73700" y="12440"/>
                </a:lnTo>
                <a:lnTo>
                  <a:pt x="73700" y="12450"/>
                </a:lnTo>
                <a:lnTo>
                  <a:pt x="73640" y="12450"/>
                </a:lnTo>
                <a:lnTo>
                  <a:pt x="73640" y="12470"/>
                </a:lnTo>
                <a:lnTo>
                  <a:pt x="73620" y="12470"/>
                </a:lnTo>
                <a:lnTo>
                  <a:pt x="73620" y="12480"/>
                </a:lnTo>
                <a:lnTo>
                  <a:pt x="73610" y="12480"/>
                </a:lnTo>
                <a:lnTo>
                  <a:pt x="73610" y="12500"/>
                </a:lnTo>
                <a:lnTo>
                  <a:pt x="73590" y="12500"/>
                </a:lnTo>
                <a:lnTo>
                  <a:pt x="73590" y="12510"/>
                </a:lnTo>
                <a:lnTo>
                  <a:pt x="73580" y="12510"/>
                </a:lnTo>
                <a:lnTo>
                  <a:pt x="73580" y="12530"/>
                </a:lnTo>
                <a:lnTo>
                  <a:pt x="73560" y="12530"/>
                </a:lnTo>
                <a:lnTo>
                  <a:pt x="73560" y="12540"/>
                </a:lnTo>
                <a:lnTo>
                  <a:pt x="73550" y="12540"/>
                </a:lnTo>
                <a:lnTo>
                  <a:pt x="73550" y="12570"/>
                </a:lnTo>
                <a:lnTo>
                  <a:pt x="73530" y="12570"/>
                </a:lnTo>
                <a:lnTo>
                  <a:pt x="73530" y="12580"/>
                </a:lnTo>
                <a:lnTo>
                  <a:pt x="73520" y="12580"/>
                </a:lnTo>
                <a:lnTo>
                  <a:pt x="73520" y="12610"/>
                </a:lnTo>
                <a:lnTo>
                  <a:pt x="73490" y="12610"/>
                </a:lnTo>
                <a:lnTo>
                  <a:pt x="73490" y="12630"/>
                </a:lnTo>
                <a:lnTo>
                  <a:pt x="73460" y="12630"/>
                </a:lnTo>
                <a:lnTo>
                  <a:pt x="73460" y="12660"/>
                </a:lnTo>
                <a:lnTo>
                  <a:pt x="73450" y="12660"/>
                </a:lnTo>
                <a:lnTo>
                  <a:pt x="73450" y="12700"/>
                </a:lnTo>
                <a:lnTo>
                  <a:pt x="73430" y="12700"/>
                </a:lnTo>
                <a:lnTo>
                  <a:pt x="73430" y="12690"/>
                </a:lnTo>
                <a:lnTo>
                  <a:pt x="73420" y="12690"/>
                </a:lnTo>
                <a:lnTo>
                  <a:pt x="73420" y="12720"/>
                </a:lnTo>
                <a:lnTo>
                  <a:pt x="73400" y="12720"/>
                </a:lnTo>
                <a:lnTo>
                  <a:pt x="73400" y="12730"/>
                </a:lnTo>
                <a:lnTo>
                  <a:pt x="73330" y="12730"/>
                </a:lnTo>
                <a:lnTo>
                  <a:pt x="73330" y="12720"/>
                </a:lnTo>
                <a:lnTo>
                  <a:pt x="73300" y="12720"/>
                </a:lnTo>
                <a:lnTo>
                  <a:pt x="73300" y="12730"/>
                </a:lnTo>
                <a:lnTo>
                  <a:pt x="73280" y="12730"/>
                </a:lnTo>
                <a:lnTo>
                  <a:pt x="73280" y="12750"/>
                </a:lnTo>
                <a:lnTo>
                  <a:pt x="73240" y="12750"/>
                </a:lnTo>
                <a:lnTo>
                  <a:pt x="73240" y="12790"/>
                </a:lnTo>
                <a:lnTo>
                  <a:pt x="73220" y="12790"/>
                </a:lnTo>
                <a:lnTo>
                  <a:pt x="73220" y="12830"/>
                </a:lnTo>
                <a:lnTo>
                  <a:pt x="73240" y="12830"/>
                </a:lnTo>
                <a:lnTo>
                  <a:pt x="73240" y="12860"/>
                </a:lnTo>
                <a:lnTo>
                  <a:pt x="73250" y="12860"/>
                </a:lnTo>
                <a:lnTo>
                  <a:pt x="73250" y="12880"/>
                </a:lnTo>
                <a:lnTo>
                  <a:pt x="73280" y="12880"/>
                </a:lnTo>
                <a:lnTo>
                  <a:pt x="73280" y="12890"/>
                </a:lnTo>
                <a:lnTo>
                  <a:pt x="73300" y="12890"/>
                </a:lnTo>
                <a:lnTo>
                  <a:pt x="73300" y="12910"/>
                </a:lnTo>
                <a:lnTo>
                  <a:pt x="73310" y="12910"/>
                </a:lnTo>
                <a:lnTo>
                  <a:pt x="73310" y="12950"/>
                </a:lnTo>
                <a:lnTo>
                  <a:pt x="73330" y="12950"/>
                </a:lnTo>
                <a:lnTo>
                  <a:pt x="73330" y="13010"/>
                </a:lnTo>
                <a:lnTo>
                  <a:pt x="73340" y="13010"/>
                </a:lnTo>
                <a:lnTo>
                  <a:pt x="73340" y="13070"/>
                </a:lnTo>
                <a:lnTo>
                  <a:pt x="73370" y="13070"/>
                </a:lnTo>
                <a:lnTo>
                  <a:pt x="73370" y="13090"/>
                </a:lnTo>
                <a:lnTo>
                  <a:pt x="73390" y="13090"/>
                </a:lnTo>
                <a:lnTo>
                  <a:pt x="73390" y="13100"/>
                </a:lnTo>
                <a:lnTo>
                  <a:pt x="73400" y="13100"/>
                </a:lnTo>
                <a:lnTo>
                  <a:pt x="73400" y="13110"/>
                </a:lnTo>
                <a:lnTo>
                  <a:pt x="73420" y="13110"/>
                </a:lnTo>
                <a:lnTo>
                  <a:pt x="73420" y="13140"/>
                </a:lnTo>
                <a:lnTo>
                  <a:pt x="73430" y="13140"/>
                </a:lnTo>
                <a:lnTo>
                  <a:pt x="73430" y="13160"/>
                </a:lnTo>
                <a:lnTo>
                  <a:pt x="73450" y="13160"/>
                </a:lnTo>
                <a:lnTo>
                  <a:pt x="73450" y="13170"/>
                </a:lnTo>
                <a:lnTo>
                  <a:pt x="73460" y="13170"/>
                </a:lnTo>
                <a:lnTo>
                  <a:pt x="73460" y="13220"/>
                </a:lnTo>
                <a:lnTo>
                  <a:pt x="73470" y="13220"/>
                </a:lnTo>
                <a:lnTo>
                  <a:pt x="73470" y="13250"/>
                </a:lnTo>
                <a:lnTo>
                  <a:pt x="73490" y="13250"/>
                </a:lnTo>
                <a:lnTo>
                  <a:pt x="73490" y="13260"/>
                </a:lnTo>
                <a:lnTo>
                  <a:pt x="73500" y="13260"/>
                </a:lnTo>
                <a:lnTo>
                  <a:pt x="73500" y="13290"/>
                </a:lnTo>
                <a:lnTo>
                  <a:pt x="73520" y="13290"/>
                </a:lnTo>
                <a:lnTo>
                  <a:pt x="73520" y="13320"/>
                </a:lnTo>
                <a:lnTo>
                  <a:pt x="73550" y="13320"/>
                </a:lnTo>
                <a:lnTo>
                  <a:pt x="73550" y="13420"/>
                </a:lnTo>
                <a:lnTo>
                  <a:pt x="73530" y="13420"/>
                </a:lnTo>
                <a:lnTo>
                  <a:pt x="73530" y="13480"/>
                </a:lnTo>
                <a:lnTo>
                  <a:pt x="73520" y="13480"/>
                </a:lnTo>
                <a:lnTo>
                  <a:pt x="73520" y="13530"/>
                </a:lnTo>
                <a:lnTo>
                  <a:pt x="73500" y="13530"/>
                </a:lnTo>
                <a:lnTo>
                  <a:pt x="73500" y="13560"/>
                </a:lnTo>
                <a:lnTo>
                  <a:pt x="73520" y="13560"/>
                </a:lnTo>
                <a:lnTo>
                  <a:pt x="73520" y="13570"/>
                </a:lnTo>
                <a:lnTo>
                  <a:pt x="73500" y="13570"/>
                </a:lnTo>
                <a:lnTo>
                  <a:pt x="73500" y="13660"/>
                </a:lnTo>
                <a:lnTo>
                  <a:pt x="73490" y="13660"/>
                </a:lnTo>
                <a:lnTo>
                  <a:pt x="73490" y="13670"/>
                </a:lnTo>
                <a:lnTo>
                  <a:pt x="73470" y="13670"/>
                </a:lnTo>
                <a:lnTo>
                  <a:pt x="73470" y="13700"/>
                </a:lnTo>
                <a:lnTo>
                  <a:pt x="73450" y="13700"/>
                </a:lnTo>
                <a:lnTo>
                  <a:pt x="73450" y="13730"/>
                </a:lnTo>
                <a:lnTo>
                  <a:pt x="73430" y="13730"/>
                </a:lnTo>
                <a:lnTo>
                  <a:pt x="73430" y="13750"/>
                </a:lnTo>
                <a:lnTo>
                  <a:pt x="73400" y="13750"/>
                </a:lnTo>
                <a:lnTo>
                  <a:pt x="73400" y="13780"/>
                </a:lnTo>
                <a:lnTo>
                  <a:pt x="73370" y="13780"/>
                </a:lnTo>
                <a:lnTo>
                  <a:pt x="73370" y="13810"/>
                </a:lnTo>
                <a:lnTo>
                  <a:pt x="73360" y="13810"/>
                </a:lnTo>
                <a:lnTo>
                  <a:pt x="73360" y="13840"/>
                </a:lnTo>
                <a:lnTo>
                  <a:pt x="73330" y="13840"/>
                </a:lnTo>
                <a:lnTo>
                  <a:pt x="73330" y="13850"/>
                </a:lnTo>
                <a:lnTo>
                  <a:pt x="73310" y="13850"/>
                </a:lnTo>
                <a:lnTo>
                  <a:pt x="73310" y="13870"/>
                </a:lnTo>
                <a:lnTo>
                  <a:pt x="73300" y="13870"/>
                </a:lnTo>
                <a:lnTo>
                  <a:pt x="73300" y="13850"/>
                </a:lnTo>
                <a:lnTo>
                  <a:pt x="73240" y="13850"/>
                </a:lnTo>
                <a:lnTo>
                  <a:pt x="73240" y="13840"/>
                </a:lnTo>
                <a:lnTo>
                  <a:pt x="73220" y="13840"/>
                </a:lnTo>
                <a:lnTo>
                  <a:pt x="73220" y="13820"/>
                </a:lnTo>
                <a:lnTo>
                  <a:pt x="73210" y="13820"/>
                </a:lnTo>
                <a:lnTo>
                  <a:pt x="73210" y="13810"/>
                </a:lnTo>
                <a:lnTo>
                  <a:pt x="73190" y="13810"/>
                </a:lnTo>
                <a:lnTo>
                  <a:pt x="73190" y="13690"/>
                </a:lnTo>
                <a:lnTo>
                  <a:pt x="73180" y="13690"/>
                </a:lnTo>
                <a:lnTo>
                  <a:pt x="73180" y="13630"/>
                </a:lnTo>
                <a:lnTo>
                  <a:pt x="73190" y="13630"/>
                </a:lnTo>
                <a:lnTo>
                  <a:pt x="73190" y="13560"/>
                </a:lnTo>
                <a:lnTo>
                  <a:pt x="73180" y="13560"/>
                </a:lnTo>
                <a:lnTo>
                  <a:pt x="73180" y="13540"/>
                </a:lnTo>
                <a:lnTo>
                  <a:pt x="73170" y="13540"/>
                </a:lnTo>
                <a:lnTo>
                  <a:pt x="73170" y="13530"/>
                </a:lnTo>
                <a:lnTo>
                  <a:pt x="73150" y="13530"/>
                </a:lnTo>
                <a:lnTo>
                  <a:pt x="73150" y="13510"/>
                </a:lnTo>
                <a:lnTo>
                  <a:pt x="73140" y="13510"/>
                </a:lnTo>
                <a:lnTo>
                  <a:pt x="73140" y="13480"/>
                </a:lnTo>
                <a:lnTo>
                  <a:pt x="73150" y="13480"/>
                </a:lnTo>
                <a:lnTo>
                  <a:pt x="73150" y="13470"/>
                </a:lnTo>
                <a:lnTo>
                  <a:pt x="73170" y="13470"/>
                </a:lnTo>
                <a:lnTo>
                  <a:pt x="73170" y="13250"/>
                </a:lnTo>
                <a:lnTo>
                  <a:pt x="73150" y="13250"/>
                </a:lnTo>
                <a:lnTo>
                  <a:pt x="73150" y="13200"/>
                </a:lnTo>
                <a:lnTo>
                  <a:pt x="73140" y="13200"/>
                </a:lnTo>
                <a:lnTo>
                  <a:pt x="73140" y="13170"/>
                </a:lnTo>
                <a:lnTo>
                  <a:pt x="73120" y="13170"/>
                </a:lnTo>
                <a:lnTo>
                  <a:pt x="73120" y="13160"/>
                </a:lnTo>
                <a:lnTo>
                  <a:pt x="73000" y="13160"/>
                </a:lnTo>
                <a:lnTo>
                  <a:pt x="73000" y="13140"/>
                </a:lnTo>
                <a:lnTo>
                  <a:pt x="72990" y="13140"/>
                </a:lnTo>
                <a:lnTo>
                  <a:pt x="72990" y="13130"/>
                </a:lnTo>
                <a:lnTo>
                  <a:pt x="72940" y="13130"/>
                </a:lnTo>
                <a:lnTo>
                  <a:pt x="72940" y="13140"/>
                </a:lnTo>
                <a:lnTo>
                  <a:pt x="72920" y="13140"/>
                </a:lnTo>
                <a:lnTo>
                  <a:pt x="72920" y="13160"/>
                </a:lnTo>
                <a:lnTo>
                  <a:pt x="72810" y="13160"/>
                </a:lnTo>
                <a:lnTo>
                  <a:pt x="72810" y="13170"/>
                </a:lnTo>
                <a:lnTo>
                  <a:pt x="72780" y="13170"/>
                </a:lnTo>
                <a:lnTo>
                  <a:pt x="72780" y="13190"/>
                </a:lnTo>
                <a:lnTo>
                  <a:pt x="72740" y="13190"/>
                </a:lnTo>
                <a:lnTo>
                  <a:pt x="72740" y="13200"/>
                </a:lnTo>
                <a:lnTo>
                  <a:pt x="72680" y="13200"/>
                </a:lnTo>
                <a:lnTo>
                  <a:pt x="72680" y="13220"/>
                </a:lnTo>
                <a:lnTo>
                  <a:pt x="72650" y="13220"/>
                </a:lnTo>
                <a:lnTo>
                  <a:pt x="72650" y="13230"/>
                </a:lnTo>
                <a:lnTo>
                  <a:pt x="72620" y="13230"/>
                </a:lnTo>
                <a:lnTo>
                  <a:pt x="72620" y="13250"/>
                </a:lnTo>
                <a:lnTo>
                  <a:pt x="72610" y="13250"/>
                </a:lnTo>
                <a:lnTo>
                  <a:pt x="72610" y="13260"/>
                </a:lnTo>
                <a:lnTo>
                  <a:pt x="72580" y="13260"/>
                </a:lnTo>
                <a:lnTo>
                  <a:pt x="72580" y="13280"/>
                </a:lnTo>
                <a:lnTo>
                  <a:pt x="72560" y="13280"/>
                </a:lnTo>
                <a:lnTo>
                  <a:pt x="72560" y="13260"/>
                </a:lnTo>
                <a:lnTo>
                  <a:pt x="72550" y="13260"/>
                </a:lnTo>
                <a:lnTo>
                  <a:pt x="72550" y="13280"/>
                </a:lnTo>
                <a:lnTo>
                  <a:pt x="72500" y="13280"/>
                </a:lnTo>
                <a:lnTo>
                  <a:pt x="72500" y="13320"/>
                </a:lnTo>
                <a:lnTo>
                  <a:pt x="72490" y="13320"/>
                </a:lnTo>
                <a:lnTo>
                  <a:pt x="72490" y="13440"/>
                </a:lnTo>
                <a:lnTo>
                  <a:pt x="72470" y="13440"/>
                </a:lnTo>
                <a:lnTo>
                  <a:pt x="72470" y="13450"/>
                </a:lnTo>
                <a:lnTo>
                  <a:pt x="72440" y="13450"/>
                </a:lnTo>
                <a:lnTo>
                  <a:pt x="72440" y="13470"/>
                </a:lnTo>
                <a:lnTo>
                  <a:pt x="72430" y="13470"/>
                </a:lnTo>
                <a:lnTo>
                  <a:pt x="72430" y="13480"/>
                </a:lnTo>
                <a:lnTo>
                  <a:pt x="72410" y="13480"/>
                </a:lnTo>
                <a:lnTo>
                  <a:pt x="72410" y="13500"/>
                </a:lnTo>
                <a:lnTo>
                  <a:pt x="72400" y="13500"/>
                </a:lnTo>
                <a:lnTo>
                  <a:pt x="72400" y="13510"/>
                </a:lnTo>
                <a:lnTo>
                  <a:pt x="72360" y="13510"/>
                </a:lnTo>
                <a:lnTo>
                  <a:pt x="72360" y="13500"/>
                </a:lnTo>
                <a:lnTo>
                  <a:pt x="72340" y="13500"/>
                </a:lnTo>
                <a:lnTo>
                  <a:pt x="72340" y="13450"/>
                </a:lnTo>
                <a:lnTo>
                  <a:pt x="72370" y="13450"/>
                </a:lnTo>
                <a:lnTo>
                  <a:pt x="72370" y="13380"/>
                </a:lnTo>
                <a:lnTo>
                  <a:pt x="72400" y="13380"/>
                </a:lnTo>
                <a:lnTo>
                  <a:pt x="72400" y="13350"/>
                </a:lnTo>
                <a:lnTo>
                  <a:pt x="72370" y="13350"/>
                </a:lnTo>
                <a:lnTo>
                  <a:pt x="72370" y="13340"/>
                </a:lnTo>
                <a:lnTo>
                  <a:pt x="72310" y="13340"/>
                </a:lnTo>
                <a:lnTo>
                  <a:pt x="72310" y="13320"/>
                </a:lnTo>
                <a:lnTo>
                  <a:pt x="72300" y="13320"/>
                </a:lnTo>
                <a:lnTo>
                  <a:pt x="72300" y="13310"/>
                </a:lnTo>
                <a:lnTo>
                  <a:pt x="72280" y="13310"/>
                </a:lnTo>
                <a:lnTo>
                  <a:pt x="72280" y="13230"/>
                </a:lnTo>
                <a:lnTo>
                  <a:pt x="72270" y="13230"/>
                </a:lnTo>
                <a:lnTo>
                  <a:pt x="72270" y="13200"/>
                </a:lnTo>
                <a:lnTo>
                  <a:pt x="72240" y="13200"/>
                </a:lnTo>
                <a:lnTo>
                  <a:pt x="72240" y="13190"/>
                </a:lnTo>
                <a:lnTo>
                  <a:pt x="72210" y="13190"/>
                </a:lnTo>
                <a:lnTo>
                  <a:pt x="72210" y="13140"/>
                </a:lnTo>
                <a:lnTo>
                  <a:pt x="72190" y="13140"/>
                </a:lnTo>
                <a:lnTo>
                  <a:pt x="72190" y="13110"/>
                </a:lnTo>
                <a:lnTo>
                  <a:pt x="72220" y="13110"/>
                </a:lnTo>
                <a:lnTo>
                  <a:pt x="72220" y="13070"/>
                </a:lnTo>
                <a:lnTo>
                  <a:pt x="72240" y="13070"/>
                </a:lnTo>
                <a:lnTo>
                  <a:pt x="72240" y="13040"/>
                </a:lnTo>
                <a:lnTo>
                  <a:pt x="72250" y="13040"/>
                </a:lnTo>
                <a:lnTo>
                  <a:pt x="72250" y="13030"/>
                </a:lnTo>
                <a:lnTo>
                  <a:pt x="72240" y="13030"/>
                </a:lnTo>
                <a:lnTo>
                  <a:pt x="72240" y="12910"/>
                </a:lnTo>
                <a:lnTo>
                  <a:pt x="72220" y="12910"/>
                </a:lnTo>
                <a:lnTo>
                  <a:pt x="72220" y="12890"/>
                </a:lnTo>
                <a:lnTo>
                  <a:pt x="72210" y="12890"/>
                </a:lnTo>
                <a:lnTo>
                  <a:pt x="72210" y="12860"/>
                </a:lnTo>
                <a:lnTo>
                  <a:pt x="72180" y="12860"/>
                </a:lnTo>
                <a:lnTo>
                  <a:pt x="72180" y="12850"/>
                </a:lnTo>
                <a:lnTo>
                  <a:pt x="72160" y="12850"/>
                </a:lnTo>
                <a:lnTo>
                  <a:pt x="72160" y="12820"/>
                </a:lnTo>
                <a:lnTo>
                  <a:pt x="72140" y="12820"/>
                </a:lnTo>
                <a:lnTo>
                  <a:pt x="72140" y="12810"/>
                </a:lnTo>
                <a:lnTo>
                  <a:pt x="72120" y="12810"/>
                </a:lnTo>
                <a:lnTo>
                  <a:pt x="72120" y="12790"/>
                </a:lnTo>
                <a:lnTo>
                  <a:pt x="72110" y="12790"/>
                </a:lnTo>
                <a:lnTo>
                  <a:pt x="72110" y="12780"/>
                </a:lnTo>
                <a:lnTo>
                  <a:pt x="72090" y="12780"/>
                </a:lnTo>
                <a:lnTo>
                  <a:pt x="72090" y="12760"/>
                </a:lnTo>
                <a:lnTo>
                  <a:pt x="72080" y="12760"/>
                </a:lnTo>
                <a:lnTo>
                  <a:pt x="72080" y="12750"/>
                </a:lnTo>
                <a:lnTo>
                  <a:pt x="72060" y="12750"/>
                </a:lnTo>
                <a:lnTo>
                  <a:pt x="72060" y="12730"/>
                </a:lnTo>
                <a:lnTo>
                  <a:pt x="72050" y="12730"/>
                </a:lnTo>
                <a:lnTo>
                  <a:pt x="72050" y="12720"/>
                </a:lnTo>
                <a:lnTo>
                  <a:pt x="72030" y="12720"/>
                </a:lnTo>
                <a:lnTo>
                  <a:pt x="72030" y="12700"/>
                </a:lnTo>
                <a:lnTo>
                  <a:pt x="72000" y="12700"/>
                </a:lnTo>
                <a:lnTo>
                  <a:pt x="72000" y="12690"/>
                </a:lnTo>
                <a:lnTo>
                  <a:pt x="71960" y="12690"/>
                </a:lnTo>
                <a:lnTo>
                  <a:pt x="71960" y="12670"/>
                </a:lnTo>
                <a:lnTo>
                  <a:pt x="71940" y="12670"/>
                </a:lnTo>
                <a:lnTo>
                  <a:pt x="71940" y="12660"/>
                </a:lnTo>
                <a:lnTo>
                  <a:pt x="71990" y="12660"/>
                </a:lnTo>
                <a:lnTo>
                  <a:pt x="71990" y="12630"/>
                </a:lnTo>
                <a:lnTo>
                  <a:pt x="71970" y="12630"/>
                </a:lnTo>
                <a:lnTo>
                  <a:pt x="71970" y="12610"/>
                </a:lnTo>
                <a:lnTo>
                  <a:pt x="71890" y="12610"/>
                </a:lnTo>
                <a:lnTo>
                  <a:pt x="71890" y="12630"/>
                </a:lnTo>
                <a:lnTo>
                  <a:pt x="71870" y="12630"/>
                </a:lnTo>
                <a:lnTo>
                  <a:pt x="71870" y="12670"/>
                </a:lnTo>
                <a:lnTo>
                  <a:pt x="71860" y="12670"/>
                </a:lnTo>
                <a:lnTo>
                  <a:pt x="71860" y="12690"/>
                </a:lnTo>
                <a:lnTo>
                  <a:pt x="71840" y="12690"/>
                </a:lnTo>
                <a:lnTo>
                  <a:pt x="71840" y="12700"/>
                </a:lnTo>
                <a:lnTo>
                  <a:pt x="71810" y="12700"/>
                </a:lnTo>
                <a:lnTo>
                  <a:pt x="71810" y="12720"/>
                </a:lnTo>
                <a:lnTo>
                  <a:pt x="71800" y="12720"/>
                </a:lnTo>
                <a:lnTo>
                  <a:pt x="71800" y="12750"/>
                </a:lnTo>
                <a:lnTo>
                  <a:pt x="71780" y="12750"/>
                </a:lnTo>
                <a:lnTo>
                  <a:pt x="71780" y="12760"/>
                </a:lnTo>
                <a:lnTo>
                  <a:pt x="71770" y="12760"/>
                </a:lnTo>
                <a:lnTo>
                  <a:pt x="71770" y="12780"/>
                </a:lnTo>
                <a:lnTo>
                  <a:pt x="71740" y="12780"/>
                </a:lnTo>
                <a:lnTo>
                  <a:pt x="71740" y="12790"/>
                </a:lnTo>
                <a:lnTo>
                  <a:pt x="71710" y="12790"/>
                </a:lnTo>
                <a:lnTo>
                  <a:pt x="71710" y="12810"/>
                </a:lnTo>
                <a:lnTo>
                  <a:pt x="71650" y="12810"/>
                </a:lnTo>
                <a:lnTo>
                  <a:pt x="71650" y="12760"/>
                </a:lnTo>
                <a:lnTo>
                  <a:pt x="71630" y="12760"/>
                </a:lnTo>
                <a:lnTo>
                  <a:pt x="71630" y="12720"/>
                </a:lnTo>
                <a:lnTo>
                  <a:pt x="71550" y="12720"/>
                </a:lnTo>
                <a:lnTo>
                  <a:pt x="71550" y="12750"/>
                </a:lnTo>
                <a:lnTo>
                  <a:pt x="71530" y="12750"/>
                </a:lnTo>
                <a:lnTo>
                  <a:pt x="71530" y="12760"/>
                </a:lnTo>
                <a:lnTo>
                  <a:pt x="71520" y="12760"/>
                </a:lnTo>
                <a:lnTo>
                  <a:pt x="71520" y="12780"/>
                </a:lnTo>
                <a:lnTo>
                  <a:pt x="71500" y="12780"/>
                </a:lnTo>
                <a:lnTo>
                  <a:pt x="71500" y="12760"/>
                </a:lnTo>
                <a:lnTo>
                  <a:pt x="71470" y="12760"/>
                </a:lnTo>
                <a:lnTo>
                  <a:pt x="71470" y="12730"/>
                </a:lnTo>
                <a:lnTo>
                  <a:pt x="71460" y="12730"/>
                </a:lnTo>
                <a:lnTo>
                  <a:pt x="71460" y="12720"/>
                </a:lnTo>
                <a:lnTo>
                  <a:pt x="71400" y="12720"/>
                </a:lnTo>
                <a:lnTo>
                  <a:pt x="71400" y="12700"/>
                </a:lnTo>
                <a:lnTo>
                  <a:pt x="71380" y="12700"/>
                </a:lnTo>
                <a:lnTo>
                  <a:pt x="71380" y="12670"/>
                </a:lnTo>
                <a:lnTo>
                  <a:pt x="71410" y="12670"/>
                </a:lnTo>
                <a:lnTo>
                  <a:pt x="71410" y="12660"/>
                </a:lnTo>
                <a:lnTo>
                  <a:pt x="71400" y="12660"/>
                </a:lnTo>
                <a:lnTo>
                  <a:pt x="71400" y="12640"/>
                </a:lnTo>
                <a:lnTo>
                  <a:pt x="71380" y="12640"/>
                </a:lnTo>
                <a:lnTo>
                  <a:pt x="71380" y="12630"/>
                </a:lnTo>
                <a:lnTo>
                  <a:pt x="71340" y="12630"/>
                </a:lnTo>
                <a:lnTo>
                  <a:pt x="71340" y="12610"/>
                </a:lnTo>
                <a:lnTo>
                  <a:pt x="71330" y="12610"/>
                </a:lnTo>
                <a:lnTo>
                  <a:pt x="71330" y="12600"/>
                </a:lnTo>
                <a:lnTo>
                  <a:pt x="71310" y="12600"/>
                </a:lnTo>
                <a:lnTo>
                  <a:pt x="71310" y="12580"/>
                </a:lnTo>
                <a:lnTo>
                  <a:pt x="71300" y="12580"/>
                </a:lnTo>
                <a:lnTo>
                  <a:pt x="71300" y="12570"/>
                </a:lnTo>
                <a:lnTo>
                  <a:pt x="71280" y="12570"/>
                </a:lnTo>
                <a:lnTo>
                  <a:pt x="71280" y="12560"/>
                </a:lnTo>
                <a:lnTo>
                  <a:pt x="71270" y="12560"/>
                </a:lnTo>
                <a:lnTo>
                  <a:pt x="71270" y="12570"/>
                </a:lnTo>
                <a:lnTo>
                  <a:pt x="71250" y="12570"/>
                </a:lnTo>
                <a:lnTo>
                  <a:pt x="71250" y="12560"/>
                </a:lnTo>
                <a:lnTo>
                  <a:pt x="71240" y="12560"/>
                </a:lnTo>
                <a:lnTo>
                  <a:pt x="71240" y="12540"/>
                </a:lnTo>
                <a:lnTo>
                  <a:pt x="71220" y="12540"/>
                </a:lnTo>
                <a:lnTo>
                  <a:pt x="71220" y="12530"/>
                </a:lnTo>
                <a:lnTo>
                  <a:pt x="71210" y="12530"/>
                </a:lnTo>
                <a:lnTo>
                  <a:pt x="71210" y="12470"/>
                </a:lnTo>
                <a:lnTo>
                  <a:pt x="71190" y="12470"/>
                </a:lnTo>
                <a:lnTo>
                  <a:pt x="71190" y="12450"/>
                </a:lnTo>
                <a:lnTo>
                  <a:pt x="71180" y="12450"/>
                </a:lnTo>
                <a:lnTo>
                  <a:pt x="71180" y="12440"/>
                </a:lnTo>
                <a:lnTo>
                  <a:pt x="71160" y="12440"/>
                </a:lnTo>
                <a:lnTo>
                  <a:pt x="71160" y="12410"/>
                </a:lnTo>
                <a:lnTo>
                  <a:pt x="71150" y="12410"/>
                </a:lnTo>
                <a:lnTo>
                  <a:pt x="71150" y="12390"/>
                </a:lnTo>
                <a:lnTo>
                  <a:pt x="71130" y="12390"/>
                </a:lnTo>
                <a:lnTo>
                  <a:pt x="71130" y="12360"/>
                </a:lnTo>
                <a:lnTo>
                  <a:pt x="71120" y="12360"/>
                </a:lnTo>
                <a:lnTo>
                  <a:pt x="71120" y="12330"/>
                </a:lnTo>
                <a:lnTo>
                  <a:pt x="71100" y="12330"/>
                </a:lnTo>
                <a:lnTo>
                  <a:pt x="71100" y="12300"/>
                </a:lnTo>
                <a:lnTo>
                  <a:pt x="71090" y="12300"/>
                </a:lnTo>
                <a:lnTo>
                  <a:pt x="71090" y="12290"/>
                </a:lnTo>
                <a:lnTo>
                  <a:pt x="71060" y="12290"/>
                </a:lnTo>
                <a:lnTo>
                  <a:pt x="71060" y="12280"/>
                </a:lnTo>
                <a:lnTo>
                  <a:pt x="71050" y="12280"/>
                </a:lnTo>
                <a:lnTo>
                  <a:pt x="71050" y="12260"/>
                </a:lnTo>
                <a:lnTo>
                  <a:pt x="71030" y="12260"/>
                </a:lnTo>
                <a:lnTo>
                  <a:pt x="71030" y="12250"/>
                </a:lnTo>
                <a:lnTo>
                  <a:pt x="71050" y="12250"/>
                </a:lnTo>
                <a:lnTo>
                  <a:pt x="71050" y="12220"/>
                </a:lnTo>
                <a:lnTo>
                  <a:pt x="71030" y="12220"/>
                </a:lnTo>
                <a:lnTo>
                  <a:pt x="71030" y="12200"/>
                </a:lnTo>
                <a:lnTo>
                  <a:pt x="71000" y="12200"/>
                </a:lnTo>
                <a:lnTo>
                  <a:pt x="71000" y="12190"/>
                </a:lnTo>
                <a:lnTo>
                  <a:pt x="70990" y="12190"/>
                </a:lnTo>
                <a:lnTo>
                  <a:pt x="70990" y="12140"/>
                </a:lnTo>
                <a:lnTo>
                  <a:pt x="70960" y="12140"/>
                </a:lnTo>
                <a:lnTo>
                  <a:pt x="70960" y="12130"/>
                </a:lnTo>
                <a:lnTo>
                  <a:pt x="70940" y="12130"/>
                </a:lnTo>
                <a:lnTo>
                  <a:pt x="70940" y="12110"/>
                </a:lnTo>
                <a:lnTo>
                  <a:pt x="70910" y="12110"/>
                </a:lnTo>
                <a:lnTo>
                  <a:pt x="70910" y="12100"/>
                </a:lnTo>
                <a:lnTo>
                  <a:pt x="70880" y="12100"/>
                </a:lnTo>
                <a:lnTo>
                  <a:pt x="70880" y="12080"/>
                </a:lnTo>
                <a:lnTo>
                  <a:pt x="70850" y="12080"/>
                </a:lnTo>
                <a:lnTo>
                  <a:pt x="70850" y="12070"/>
                </a:lnTo>
                <a:lnTo>
                  <a:pt x="70770" y="12070"/>
                </a:lnTo>
                <a:lnTo>
                  <a:pt x="70770" y="12080"/>
                </a:lnTo>
                <a:lnTo>
                  <a:pt x="70740" y="12080"/>
                </a:lnTo>
                <a:lnTo>
                  <a:pt x="70740" y="12110"/>
                </a:lnTo>
                <a:lnTo>
                  <a:pt x="70660" y="12110"/>
                </a:lnTo>
                <a:lnTo>
                  <a:pt x="70660" y="12100"/>
                </a:lnTo>
                <a:lnTo>
                  <a:pt x="70630" y="12100"/>
                </a:lnTo>
                <a:lnTo>
                  <a:pt x="70630" y="12110"/>
                </a:lnTo>
                <a:lnTo>
                  <a:pt x="70600" y="12110"/>
                </a:lnTo>
                <a:lnTo>
                  <a:pt x="70600" y="12130"/>
                </a:lnTo>
                <a:lnTo>
                  <a:pt x="70580" y="12130"/>
                </a:lnTo>
                <a:lnTo>
                  <a:pt x="70580" y="12140"/>
                </a:lnTo>
                <a:lnTo>
                  <a:pt x="70550" y="12140"/>
                </a:lnTo>
                <a:lnTo>
                  <a:pt x="70550" y="12160"/>
                </a:lnTo>
                <a:lnTo>
                  <a:pt x="70530" y="12160"/>
                </a:lnTo>
                <a:lnTo>
                  <a:pt x="70530" y="12170"/>
                </a:lnTo>
                <a:lnTo>
                  <a:pt x="70500" y="12170"/>
                </a:lnTo>
                <a:lnTo>
                  <a:pt x="70500" y="12190"/>
                </a:lnTo>
                <a:lnTo>
                  <a:pt x="70470" y="12190"/>
                </a:lnTo>
                <a:lnTo>
                  <a:pt x="70470" y="12200"/>
                </a:lnTo>
                <a:lnTo>
                  <a:pt x="70460" y="12200"/>
                </a:lnTo>
                <a:lnTo>
                  <a:pt x="70460" y="12190"/>
                </a:lnTo>
                <a:lnTo>
                  <a:pt x="70410" y="12190"/>
                </a:lnTo>
                <a:lnTo>
                  <a:pt x="70410" y="12220"/>
                </a:lnTo>
                <a:lnTo>
                  <a:pt x="70430" y="12220"/>
                </a:lnTo>
                <a:lnTo>
                  <a:pt x="70430" y="12290"/>
                </a:lnTo>
                <a:lnTo>
                  <a:pt x="70410" y="12290"/>
                </a:lnTo>
                <a:lnTo>
                  <a:pt x="70410" y="12330"/>
                </a:lnTo>
                <a:lnTo>
                  <a:pt x="70430" y="12330"/>
                </a:lnTo>
                <a:lnTo>
                  <a:pt x="70430" y="12380"/>
                </a:lnTo>
                <a:lnTo>
                  <a:pt x="70410" y="12380"/>
                </a:lnTo>
                <a:lnTo>
                  <a:pt x="70410" y="12410"/>
                </a:lnTo>
                <a:lnTo>
                  <a:pt x="70400" y="12410"/>
                </a:lnTo>
                <a:lnTo>
                  <a:pt x="70400" y="12420"/>
                </a:lnTo>
                <a:lnTo>
                  <a:pt x="70380" y="12420"/>
                </a:lnTo>
                <a:lnTo>
                  <a:pt x="70380" y="12450"/>
                </a:lnTo>
                <a:lnTo>
                  <a:pt x="70350" y="12450"/>
                </a:lnTo>
                <a:lnTo>
                  <a:pt x="70350" y="12470"/>
                </a:lnTo>
                <a:lnTo>
                  <a:pt x="70320" y="12470"/>
                </a:lnTo>
                <a:lnTo>
                  <a:pt x="70320" y="12480"/>
                </a:lnTo>
                <a:lnTo>
                  <a:pt x="70300" y="12480"/>
                </a:lnTo>
                <a:lnTo>
                  <a:pt x="70300" y="12500"/>
                </a:lnTo>
                <a:lnTo>
                  <a:pt x="70280" y="12500"/>
                </a:lnTo>
                <a:lnTo>
                  <a:pt x="70280" y="12480"/>
                </a:lnTo>
                <a:lnTo>
                  <a:pt x="70160" y="12480"/>
                </a:lnTo>
                <a:lnTo>
                  <a:pt x="70160" y="12470"/>
                </a:lnTo>
                <a:lnTo>
                  <a:pt x="70130" y="12470"/>
                </a:lnTo>
                <a:lnTo>
                  <a:pt x="70130" y="12450"/>
                </a:lnTo>
                <a:lnTo>
                  <a:pt x="70100" y="12450"/>
                </a:lnTo>
                <a:lnTo>
                  <a:pt x="70100" y="12440"/>
                </a:lnTo>
                <a:lnTo>
                  <a:pt x="70150" y="12440"/>
                </a:lnTo>
                <a:lnTo>
                  <a:pt x="70150" y="12360"/>
                </a:lnTo>
                <a:lnTo>
                  <a:pt x="70130" y="12360"/>
                </a:lnTo>
                <a:lnTo>
                  <a:pt x="70130" y="12350"/>
                </a:lnTo>
                <a:lnTo>
                  <a:pt x="70120" y="12350"/>
                </a:lnTo>
                <a:lnTo>
                  <a:pt x="70120" y="12330"/>
                </a:lnTo>
                <a:lnTo>
                  <a:pt x="70100" y="12330"/>
                </a:lnTo>
                <a:lnTo>
                  <a:pt x="70100" y="12300"/>
                </a:lnTo>
                <a:lnTo>
                  <a:pt x="70090" y="12300"/>
                </a:lnTo>
                <a:lnTo>
                  <a:pt x="70090" y="12290"/>
                </a:lnTo>
                <a:lnTo>
                  <a:pt x="70070" y="12290"/>
                </a:lnTo>
                <a:lnTo>
                  <a:pt x="70070" y="12250"/>
                </a:lnTo>
                <a:lnTo>
                  <a:pt x="70060" y="12250"/>
                </a:lnTo>
                <a:close/>
                <a:moveTo>
                  <a:pt x="74890" y="14320"/>
                </a:moveTo>
                <a:lnTo>
                  <a:pt x="74890" y="14340"/>
                </a:lnTo>
                <a:lnTo>
                  <a:pt x="74930" y="14340"/>
                </a:lnTo>
                <a:lnTo>
                  <a:pt x="74930" y="14380"/>
                </a:lnTo>
                <a:lnTo>
                  <a:pt x="74950" y="14380"/>
                </a:lnTo>
                <a:lnTo>
                  <a:pt x="74950" y="14400"/>
                </a:lnTo>
                <a:lnTo>
                  <a:pt x="74990" y="14400"/>
                </a:lnTo>
                <a:lnTo>
                  <a:pt x="74990" y="14410"/>
                </a:lnTo>
                <a:lnTo>
                  <a:pt x="75010" y="14410"/>
                </a:lnTo>
                <a:lnTo>
                  <a:pt x="75010" y="14420"/>
                </a:lnTo>
                <a:lnTo>
                  <a:pt x="75020" y="14420"/>
                </a:lnTo>
                <a:lnTo>
                  <a:pt x="75020" y="14440"/>
                </a:lnTo>
                <a:lnTo>
                  <a:pt x="75050" y="14440"/>
                </a:lnTo>
                <a:lnTo>
                  <a:pt x="75050" y="14450"/>
                </a:lnTo>
                <a:lnTo>
                  <a:pt x="75030" y="14450"/>
                </a:lnTo>
                <a:lnTo>
                  <a:pt x="75030" y="14470"/>
                </a:lnTo>
                <a:lnTo>
                  <a:pt x="75050" y="14470"/>
                </a:lnTo>
                <a:lnTo>
                  <a:pt x="75050" y="14480"/>
                </a:lnTo>
                <a:lnTo>
                  <a:pt x="75060" y="14480"/>
                </a:lnTo>
                <a:lnTo>
                  <a:pt x="75060" y="14530"/>
                </a:lnTo>
                <a:lnTo>
                  <a:pt x="75050" y="14530"/>
                </a:lnTo>
                <a:lnTo>
                  <a:pt x="75050" y="14540"/>
                </a:lnTo>
                <a:lnTo>
                  <a:pt x="75020" y="14540"/>
                </a:lnTo>
                <a:lnTo>
                  <a:pt x="75020" y="14560"/>
                </a:lnTo>
                <a:lnTo>
                  <a:pt x="75030" y="14560"/>
                </a:lnTo>
                <a:lnTo>
                  <a:pt x="75030" y="14570"/>
                </a:lnTo>
                <a:lnTo>
                  <a:pt x="75050" y="14570"/>
                </a:lnTo>
                <a:lnTo>
                  <a:pt x="75050" y="14600"/>
                </a:lnTo>
                <a:lnTo>
                  <a:pt x="75030" y="14600"/>
                </a:lnTo>
                <a:lnTo>
                  <a:pt x="75030" y="14620"/>
                </a:lnTo>
                <a:lnTo>
                  <a:pt x="75020" y="14620"/>
                </a:lnTo>
                <a:lnTo>
                  <a:pt x="75020" y="14630"/>
                </a:lnTo>
                <a:lnTo>
                  <a:pt x="75010" y="14630"/>
                </a:lnTo>
                <a:lnTo>
                  <a:pt x="75010" y="14650"/>
                </a:lnTo>
                <a:lnTo>
                  <a:pt x="74990" y="14650"/>
                </a:lnTo>
                <a:lnTo>
                  <a:pt x="74990" y="14660"/>
                </a:lnTo>
                <a:lnTo>
                  <a:pt x="74980" y="14660"/>
                </a:lnTo>
                <a:lnTo>
                  <a:pt x="74980" y="14680"/>
                </a:lnTo>
                <a:lnTo>
                  <a:pt x="74960" y="14680"/>
                </a:lnTo>
                <a:lnTo>
                  <a:pt x="74960" y="14690"/>
                </a:lnTo>
                <a:lnTo>
                  <a:pt x="74950" y="14690"/>
                </a:lnTo>
                <a:lnTo>
                  <a:pt x="74950" y="14700"/>
                </a:lnTo>
                <a:lnTo>
                  <a:pt x="74900" y="14700"/>
                </a:lnTo>
                <a:lnTo>
                  <a:pt x="74900" y="14690"/>
                </a:lnTo>
                <a:lnTo>
                  <a:pt x="74920" y="14690"/>
                </a:lnTo>
                <a:lnTo>
                  <a:pt x="74920" y="14680"/>
                </a:lnTo>
                <a:lnTo>
                  <a:pt x="74860" y="14680"/>
                </a:lnTo>
                <a:lnTo>
                  <a:pt x="74860" y="14660"/>
                </a:lnTo>
                <a:lnTo>
                  <a:pt x="74830" y="14660"/>
                </a:lnTo>
                <a:lnTo>
                  <a:pt x="74830" y="14650"/>
                </a:lnTo>
                <a:lnTo>
                  <a:pt x="74800" y="14650"/>
                </a:lnTo>
                <a:lnTo>
                  <a:pt x="74800" y="14590"/>
                </a:lnTo>
                <a:lnTo>
                  <a:pt x="74780" y="14590"/>
                </a:lnTo>
                <a:lnTo>
                  <a:pt x="74780" y="14600"/>
                </a:lnTo>
                <a:lnTo>
                  <a:pt x="74770" y="14600"/>
                </a:lnTo>
                <a:lnTo>
                  <a:pt x="74770" y="14650"/>
                </a:lnTo>
                <a:lnTo>
                  <a:pt x="74780" y="14650"/>
                </a:lnTo>
                <a:lnTo>
                  <a:pt x="74780" y="14660"/>
                </a:lnTo>
                <a:lnTo>
                  <a:pt x="74800" y="14660"/>
                </a:lnTo>
                <a:lnTo>
                  <a:pt x="74800" y="14680"/>
                </a:lnTo>
                <a:lnTo>
                  <a:pt x="74770" y="14680"/>
                </a:lnTo>
                <a:lnTo>
                  <a:pt x="74770" y="14660"/>
                </a:lnTo>
                <a:lnTo>
                  <a:pt x="74710" y="14660"/>
                </a:lnTo>
                <a:lnTo>
                  <a:pt x="74710" y="14600"/>
                </a:lnTo>
                <a:lnTo>
                  <a:pt x="74680" y="14600"/>
                </a:lnTo>
                <a:lnTo>
                  <a:pt x="74680" y="14590"/>
                </a:lnTo>
                <a:lnTo>
                  <a:pt x="74670" y="14590"/>
                </a:lnTo>
                <a:lnTo>
                  <a:pt x="74670" y="14570"/>
                </a:lnTo>
                <a:lnTo>
                  <a:pt x="74640" y="14570"/>
                </a:lnTo>
                <a:lnTo>
                  <a:pt x="74640" y="14560"/>
                </a:lnTo>
                <a:lnTo>
                  <a:pt x="74610" y="14560"/>
                </a:lnTo>
                <a:lnTo>
                  <a:pt x="74610" y="14540"/>
                </a:lnTo>
                <a:lnTo>
                  <a:pt x="74580" y="14540"/>
                </a:lnTo>
                <a:lnTo>
                  <a:pt x="74580" y="14530"/>
                </a:lnTo>
                <a:lnTo>
                  <a:pt x="74560" y="14530"/>
                </a:lnTo>
                <a:lnTo>
                  <a:pt x="74560" y="14470"/>
                </a:lnTo>
                <a:lnTo>
                  <a:pt x="74580" y="14470"/>
                </a:lnTo>
                <a:lnTo>
                  <a:pt x="74580" y="14450"/>
                </a:lnTo>
                <a:lnTo>
                  <a:pt x="74590" y="14450"/>
                </a:lnTo>
                <a:lnTo>
                  <a:pt x="74590" y="14440"/>
                </a:lnTo>
                <a:lnTo>
                  <a:pt x="74610" y="14440"/>
                </a:lnTo>
                <a:lnTo>
                  <a:pt x="74610" y="14420"/>
                </a:lnTo>
                <a:lnTo>
                  <a:pt x="74620" y="14420"/>
                </a:lnTo>
                <a:lnTo>
                  <a:pt x="74620" y="14410"/>
                </a:lnTo>
                <a:lnTo>
                  <a:pt x="74640" y="14410"/>
                </a:lnTo>
                <a:lnTo>
                  <a:pt x="74640" y="14400"/>
                </a:lnTo>
                <a:lnTo>
                  <a:pt x="74670" y="14400"/>
                </a:lnTo>
                <a:lnTo>
                  <a:pt x="74670" y="14380"/>
                </a:lnTo>
                <a:lnTo>
                  <a:pt x="74680" y="14380"/>
                </a:lnTo>
                <a:lnTo>
                  <a:pt x="74680" y="14370"/>
                </a:lnTo>
                <a:lnTo>
                  <a:pt x="74700" y="14370"/>
                </a:lnTo>
                <a:lnTo>
                  <a:pt x="74700" y="14350"/>
                </a:lnTo>
                <a:lnTo>
                  <a:pt x="74730" y="14350"/>
                </a:lnTo>
                <a:lnTo>
                  <a:pt x="74730" y="14340"/>
                </a:lnTo>
                <a:lnTo>
                  <a:pt x="74860" y="14340"/>
                </a:lnTo>
                <a:lnTo>
                  <a:pt x="74860" y="14320"/>
                </a:lnTo>
                <a:lnTo>
                  <a:pt x="74890" y="14320"/>
                </a:lnTo>
                <a:close/>
                <a:moveTo>
                  <a:pt x="67060" y="21390"/>
                </a:moveTo>
                <a:lnTo>
                  <a:pt x="67060" y="21400"/>
                </a:lnTo>
                <a:lnTo>
                  <a:pt x="67100" y="21400"/>
                </a:lnTo>
                <a:lnTo>
                  <a:pt x="67100" y="21420"/>
                </a:lnTo>
                <a:lnTo>
                  <a:pt x="67120" y="21420"/>
                </a:lnTo>
                <a:lnTo>
                  <a:pt x="67120" y="21430"/>
                </a:lnTo>
                <a:lnTo>
                  <a:pt x="67130" y="21430"/>
                </a:lnTo>
                <a:lnTo>
                  <a:pt x="67130" y="21490"/>
                </a:lnTo>
                <a:lnTo>
                  <a:pt x="67120" y="21490"/>
                </a:lnTo>
                <a:lnTo>
                  <a:pt x="67120" y="21520"/>
                </a:lnTo>
                <a:lnTo>
                  <a:pt x="67090" y="21520"/>
                </a:lnTo>
                <a:lnTo>
                  <a:pt x="67090" y="21540"/>
                </a:lnTo>
                <a:lnTo>
                  <a:pt x="67060" y="21540"/>
                </a:lnTo>
                <a:lnTo>
                  <a:pt x="67060" y="21550"/>
                </a:lnTo>
                <a:lnTo>
                  <a:pt x="67030" y="21550"/>
                </a:lnTo>
                <a:lnTo>
                  <a:pt x="67030" y="21570"/>
                </a:lnTo>
                <a:lnTo>
                  <a:pt x="67010" y="21570"/>
                </a:lnTo>
                <a:lnTo>
                  <a:pt x="67010" y="21580"/>
                </a:lnTo>
                <a:lnTo>
                  <a:pt x="66970" y="21580"/>
                </a:lnTo>
                <a:lnTo>
                  <a:pt x="66970" y="21570"/>
                </a:lnTo>
                <a:lnTo>
                  <a:pt x="66950" y="21570"/>
                </a:lnTo>
                <a:lnTo>
                  <a:pt x="66950" y="21550"/>
                </a:lnTo>
                <a:lnTo>
                  <a:pt x="66940" y="21550"/>
                </a:lnTo>
                <a:lnTo>
                  <a:pt x="66940" y="21420"/>
                </a:lnTo>
                <a:lnTo>
                  <a:pt x="66950" y="21420"/>
                </a:lnTo>
                <a:lnTo>
                  <a:pt x="66950" y="21400"/>
                </a:lnTo>
                <a:lnTo>
                  <a:pt x="66980" y="21400"/>
                </a:lnTo>
                <a:lnTo>
                  <a:pt x="66980" y="21390"/>
                </a:lnTo>
                <a:lnTo>
                  <a:pt x="67060" y="21390"/>
                </a:lnTo>
                <a:close/>
                <a:moveTo>
                  <a:pt x="67590" y="23460"/>
                </a:moveTo>
                <a:lnTo>
                  <a:pt x="67590" y="23480"/>
                </a:lnTo>
                <a:lnTo>
                  <a:pt x="67600" y="23480"/>
                </a:lnTo>
                <a:lnTo>
                  <a:pt x="67600" y="23570"/>
                </a:lnTo>
                <a:lnTo>
                  <a:pt x="67620" y="23570"/>
                </a:lnTo>
                <a:lnTo>
                  <a:pt x="67620" y="23580"/>
                </a:lnTo>
                <a:lnTo>
                  <a:pt x="67630" y="23580"/>
                </a:lnTo>
                <a:lnTo>
                  <a:pt x="67630" y="23610"/>
                </a:lnTo>
                <a:lnTo>
                  <a:pt x="67650" y="23610"/>
                </a:lnTo>
                <a:lnTo>
                  <a:pt x="67650" y="23630"/>
                </a:lnTo>
                <a:lnTo>
                  <a:pt x="67630" y="23630"/>
                </a:lnTo>
                <a:lnTo>
                  <a:pt x="67630" y="23640"/>
                </a:lnTo>
                <a:lnTo>
                  <a:pt x="67620" y="23640"/>
                </a:lnTo>
                <a:lnTo>
                  <a:pt x="67620" y="23660"/>
                </a:lnTo>
                <a:lnTo>
                  <a:pt x="67600" y="23660"/>
                </a:lnTo>
                <a:lnTo>
                  <a:pt x="67600" y="23670"/>
                </a:lnTo>
                <a:lnTo>
                  <a:pt x="67590" y="23670"/>
                </a:lnTo>
                <a:lnTo>
                  <a:pt x="67590" y="23710"/>
                </a:lnTo>
                <a:lnTo>
                  <a:pt x="67570" y="23710"/>
                </a:lnTo>
                <a:lnTo>
                  <a:pt x="67570" y="23730"/>
                </a:lnTo>
                <a:lnTo>
                  <a:pt x="67510" y="23730"/>
                </a:lnTo>
                <a:lnTo>
                  <a:pt x="67510" y="23740"/>
                </a:lnTo>
                <a:lnTo>
                  <a:pt x="67500" y="23740"/>
                </a:lnTo>
                <a:lnTo>
                  <a:pt x="67500" y="23760"/>
                </a:lnTo>
                <a:lnTo>
                  <a:pt x="67450" y="23760"/>
                </a:lnTo>
                <a:lnTo>
                  <a:pt x="67450" y="23730"/>
                </a:lnTo>
                <a:lnTo>
                  <a:pt x="67440" y="23730"/>
                </a:lnTo>
                <a:lnTo>
                  <a:pt x="67440" y="23700"/>
                </a:lnTo>
                <a:lnTo>
                  <a:pt x="67430" y="23700"/>
                </a:lnTo>
                <a:lnTo>
                  <a:pt x="67430" y="23690"/>
                </a:lnTo>
                <a:lnTo>
                  <a:pt x="67410" y="23690"/>
                </a:lnTo>
                <a:lnTo>
                  <a:pt x="67410" y="23670"/>
                </a:lnTo>
                <a:lnTo>
                  <a:pt x="67400" y="23670"/>
                </a:lnTo>
                <a:lnTo>
                  <a:pt x="67400" y="23660"/>
                </a:lnTo>
                <a:lnTo>
                  <a:pt x="67380" y="23660"/>
                </a:lnTo>
                <a:lnTo>
                  <a:pt x="67380" y="23610"/>
                </a:lnTo>
                <a:lnTo>
                  <a:pt x="67400" y="23610"/>
                </a:lnTo>
                <a:lnTo>
                  <a:pt x="67400" y="23550"/>
                </a:lnTo>
                <a:lnTo>
                  <a:pt x="67430" y="23550"/>
                </a:lnTo>
                <a:lnTo>
                  <a:pt x="67430" y="23540"/>
                </a:lnTo>
                <a:lnTo>
                  <a:pt x="67460" y="23540"/>
                </a:lnTo>
                <a:lnTo>
                  <a:pt x="67460" y="23520"/>
                </a:lnTo>
                <a:lnTo>
                  <a:pt x="67480" y="23520"/>
                </a:lnTo>
                <a:lnTo>
                  <a:pt x="67480" y="23510"/>
                </a:lnTo>
                <a:lnTo>
                  <a:pt x="67500" y="23510"/>
                </a:lnTo>
                <a:lnTo>
                  <a:pt x="67500" y="23480"/>
                </a:lnTo>
                <a:lnTo>
                  <a:pt x="67510" y="23480"/>
                </a:lnTo>
                <a:lnTo>
                  <a:pt x="67510" y="23460"/>
                </a:lnTo>
                <a:lnTo>
                  <a:pt x="6759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