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Mé-Zóchi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São Tomé and Principe • State Map | Fully Editable Vector Shape</a:t>
            </a:r>
          </a:p>
        </p:txBody>
      </p:sp>
      <p:sp>
        <p:nvSpPr>
          <p:cNvPr id="101" name="Mé-Zóc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80" y="77880"/>
                </a:moveTo>
                <a:lnTo>
                  <a:pt x="36470" y="77870"/>
                </a:lnTo>
                <a:lnTo>
                  <a:pt x="36620" y="77830"/>
                </a:lnTo>
                <a:lnTo>
                  <a:pt x="36730" y="77820"/>
                </a:lnTo>
                <a:lnTo>
                  <a:pt x="36870" y="77850"/>
                </a:lnTo>
                <a:lnTo>
                  <a:pt x="37000" y="77880"/>
                </a:lnTo>
                <a:lnTo>
                  <a:pt x="37090" y="77890"/>
                </a:lnTo>
                <a:lnTo>
                  <a:pt x="37180" y="77960"/>
                </a:lnTo>
                <a:lnTo>
                  <a:pt x="37250" y="78040"/>
                </a:lnTo>
                <a:lnTo>
                  <a:pt x="37330" y="78120"/>
                </a:lnTo>
                <a:lnTo>
                  <a:pt x="37460" y="78170"/>
                </a:lnTo>
                <a:lnTo>
                  <a:pt x="37570" y="78160"/>
                </a:lnTo>
                <a:lnTo>
                  <a:pt x="37750" y="78170"/>
                </a:lnTo>
                <a:lnTo>
                  <a:pt x="37890" y="78130"/>
                </a:lnTo>
                <a:lnTo>
                  <a:pt x="38030" y="78110"/>
                </a:lnTo>
                <a:lnTo>
                  <a:pt x="38130" y="78070"/>
                </a:lnTo>
                <a:lnTo>
                  <a:pt x="38230" y="78070"/>
                </a:lnTo>
                <a:lnTo>
                  <a:pt x="38320" y="78070"/>
                </a:lnTo>
                <a:lnTo>
                  <a:pt x="38440" y="78150"/>
                </a:lnTo>
                <a:lnTo>
                  <a:pt x="38520" y="78210"/>
                </a:lnTo>
                <a:lnTo>
                  <a:pt x="38640" y="78260"/>
                </a:lnTo>
                <a:lnTo>
                  <a:pt x="38740" y="78320"/>
                </a:lnTo>
                <a:lnTo>
                  <a:pt x="38730" y="78320"/>
                </a:lnTo>
                <a:lnTo>
                  <a:pt x="38730" y="78350"/>
                </a:lnTo>
                <a:lnTo>
                  <a:pt x="38710" y="78350"/>
                </a:lnTo>
                <a:lnTo>
                  <a:pt x="38710" y="78460"/>
                </a:lnTo>
                <a:lnTo>
                  <a:pt x="38730" y="78460"/>
                </a:lnTo>
                <a:lnTo>
                  <a:pt x="38730" y="78490"/>
                </a:lnTo>
                <a:lnTo>
                  <a:pt x="38740" y="78490"/>
                </a:lnTo>
                <a:lnTo>
                  <a:pt x="38740" y="78500"/>
                </a:lnTo>
                <a:lnTo>
                  <a:pt x="38760" y="78500"/>
                </a:lnTo>
                <a:lnTo>
                  <a:pt x="38760" y="78510"/>
                </a:lnTo>
                <a:lnTo>
                  <a:pt x="38790" y="78510"/>
                </a:lnTo>
                <a:lnTo>
                  <a:pt x="38790" y="78530"/>
                </a:lnTo>
                <a:lnTo>
                  <a:pt x="38810" y="78530"/>
                </a:lnTo>
                <a:lnTo>
                  <a:pt x="38810" y="78540"/>
                </a:lnTo>
                <a:lnTo>
                  <a:pt x="38840" y="78540"/>
                </a:lnTo>
                <a:lnTo>
                  <a:pt x="38840" y="78560"/>
                </a:lnTo>
                <a:lnTo>
                  <a:pt x="38890" y="78560"/>
                </a:lnTo>
                <a:lnTo>
                  <a:pt x="38890" y="78600"/>
                </a:lnTo>
                <a:lnTo>
                  <a:pt x="38900" y="78600"/>
                </a:lnTo>
                <a:lnTo>
                  <a:pt x="38900" y="78630"/>
                </a:lnTo>
                <a:lnTo>
                  <a:pt x="38920" y="78630"/>
                </a:lnTo>
                <a:lnTo>
                  <a:pt x="38920" y="78650"/>
                </a:lnTo>
                <a:lnTo>
                  <a:pt x="38900" y="78650"/>
                </a:lnTo>
                <a:lnTo>
                  <a:pt x="38900" y="78660"/>
                </a:lnTo>
                <a:lnTo>
                  <a:pt x="38920" y="78660"/>
                </a:lnTo>
                <a:lnTo>
                  <a:pt x="38920" y="78720"/>
                </a:lnTo>
                <a:lnTo>
                  <a:pt x="38930" y="78720"/>
                </a:lnTo>
                <a:lnTo>
                  <a:pt x="38930" y="78780"/>
                </a:lnTo>
                <a:lnTo>
                  <a:pt x="38950" y="78780"/>
                </a:lnTo>
                <a:lnTo>
                  <a:pt x="38950" y="78790"/>
                </a:lnTo>
                <a:lnTo>
                  <a:pt x="38960" y="78790"/>
                </a:lnTo>
                <a:lnTo>
                  <a:pt x="38960" y="78810"/>
                </a:lnTo>
                <a:lnTo>
                  <a:pt x="39010" y="78810"/>
                </a:lnTo>
                <a:lnTo>
                  <a:pt x="39010" y="78820"/>
                </a:lnTo>
                <a:lnTo>
                  <a:pt x="39020" y="78820"/>
                </a:lnTo>
                <a:lnTo>
                  <a:pt x="39020" y="78840"/>
                </a:lnTo>
                <a:lnTo>
                  <a:pt x="39040" y="78840"/>
                </a:lnTo>
                <a:lnTo>
                  <a:pt x="39040" y="78850"/>
                </a:lnTo>
                <a:lnTo>
                  <a:pt x="39050" y="78850"/>
                </a:lnTo>
                <a:lnTo>
                  <a:pt x="39050" y="78870"/>
                </a:lnTo>
                <a:lnTo>
                  <a:pt x="39060" y="78870"/>
                </a:lnTo>
                <a:lnTo>
                  <a:pt x="39060" y="78880"/>
                </a:lnTo>
                <a:lnTo>
                  <a:pt x="39080" y="78880"/>
                </a:lnTo>
                <a:lnTo>
                  <a:pt x="39080" y="78910"/>
                </a:lnTo>
                <a:lnTo>
                  <a:pt x="39090" y="78910"/>
                </a:lnTo>
                <a:lnTo>
                  <a:pt x="39090" y="78940"/>
                </a:lnTo>
                <a:lnTo>
                  <a:pt x="39110" y="78940"/>
                </a:lnTo>
                <a:lnTo>
                  <a:pt x="39110" y="78970"/>
                </a:lnTo>
                <a:lnTo>
                  <a:pt x="39120" y="78970"/>
                </a:lnTo>
                <a:lnTo>
                  <a:pt x="39120" y="78990"/>
                </a:lnTo>
                <a:lnTo>
                  <a:pt x="39040" y="79000"/>
                </a:lnTo>
                <a:lnTo>
                  <a:pt x="38920" y="79020"/>
                </a:lnTo>
                <a:lnTo>
                  <a:pt x="38790" y="79020"/>
                </a:lnTo>
                <a:lnTo>
                  <a:pt x="38650" y="79050"/>
                </a:lnTo>
                <a:lnTo>
                  <a:pt x="38510" y="79080"/>
                </a:lnTo>
                <a:lnTo>
                  <a:pt x="38390" y="79200"/>
                </a:lnTo>
                <a:lnTo>
                  <a:pt x="38300" y="79300"/>
                </a:lnTo>
                <a:lnTo>
                  <a:pt x="38160" y="79370"/>
                </a:lnTo>
                <a:lnTo>
                  <a:pt x="38040" y="79370"/>
                </a:lnTo>
                <a:lnTo>
                  <a:pt x="37910" y="79420"/>
                </a:lnTo>
                <a:lnTo>
                  <a:pt x="37780" y="79440"/>
                </a:lnTo>
                <a:lnTo>
                  <a:pt x="37630" y="79420"/>
                </a:lnTo>
                <a:lnTo>
                  <a:pt x="37510" y="79440"/>
                </a:lnTo>
                <a:lnTo>
                  <a:pt x="37340" y="79440"/>
                </a:lnTo>
                <a:lnTo>
                  <a:pt x="37200" y="79500"/>
                </a:lnTo>
                <a:lnTo>
                  <a:pt x="37080" y="79560"/>
                </a:lnTo>
                <a:lnTo>
                  <a:pt x="36950" y="79610"/>
                </a:lnTo>
                <a:lnTo>
                  <a:pt x="36860" y="79630"/>
                </a:lnTo>
                <a:lnTo>
                  <a:pt x="36710" y="79740"/>
                </a:lnTo>
                <a:lnTo>
                  <a:pt x="36590" y="79820"/>
                </a:lnTo>
                <a:lnTo>
                  <a:pt x="36510" y="79920"/>
                </a:lnTo>
                <a:lnTo>
                  <a:pt x="36420" y="80010"/>
                </a:lnTo>
                <a:lnTo>
                  <a:pt x="36340" y="80080"/>
                </a:lnTo>
                <a:lnTo>
                  <a:pt x="36260" y="80140"/>
                </a:lnTo>
                <a:lnTo>
                  <a:pt x="36180" y="80160"/>
                </a:lnTo>
                <a:lnTo>
                  <a:pt x="36090" y="80160"/>
                </a:lnTo>
                <a:lnTo>
                  <a:pt x="35990" y="80150"/>
                </a:lnTo>
                <a:lnTo>
                  <a:pt x="35890" y="80100"/>
                </a:lnTo>
                <a:lnTo>
                  <a:pt x="35790" y="80070"/>
                </a:lnTo>
                <a:lnTo>
                  <a:pt x="35670" y="80040"/>
                </a:lnTo>
                <a:lnTo>
                  <a:pt x="35550" y="80010"/>
                </a:lnTo>
                <a:lnTo>
                  <a:pt x="35410" y="80020"/>
                </a:lnTo>
                <a:lnTo>
                  <a:pt x="35310" y="80020"/>
                </a:lnTo>
                <a:lnTo>
                  <a:pt x="35190" y="80060"/>
                </a:lnTo>
                <a:lnTo>
                  <a:pt x="35040" y="80120"/>
                </a:lnTo>
                <a:lnTo>
                  <a:pt x="34950" y="80150"/>
                </a:lnTo>
                <a:lnTo>
                  <a:pt x="34850" y="80240"/>
                </a:lnTo>
                <a:lnTo>
                  <a:pt x="34750" y="80310"/>
                </a:lnTo>
                <a:lnTo>
                  <a:pt x="34650" y="80380"/>
                </a:lnTo>
                <a:lnTo>
                  <a:pt x="34560" y="80490"/>
                </a:lnTo>
                <a:lnTo>
                  <a:pt x="34520" y="80590"/>
                </a:lnTo>
                <a:lnTo>
                  <a:pt x="34470" y="80720"/>
                </a:lnTo>
                <a:lnTo>
                  <a:pt x="34460" y="80870"/>
                </a:lnTo>
                <a:lnTo>
                  <a:pt x="34460" y="81010"/>
                </a:lnTo>
                <a:lnTo>
                  <a:pt x="34490" y="81180"/>
                </a:lnTo>
                <a:lnTo>
                  <a:pt x="34510" y="81290"/>
                </a:lnTo>
                <a:lnTo>
                  <a:pt x="34540" y="81400"/>
                </a:lnTo>
                <a:lnTo>
                  <a:pt x="34570" y="81470"/>
                </a:lnTo>
                <a:lnTo>
                  <a:pt x="34630" y="81550"/>
                </a:lnTo>
                <a:lnTo>
                  <a:pt x="34690" y="81640"/>
                </a:lnTo>
                <a:lnTo>
                  <a:pt x="34740" y="81690"/>
                </a:lnTo>
                <a:lnTo>
                  <a:pt x="34770" y="81790"/>
                </a:lnTo>
                <a:lnTo>
                  <a:pt x="34810" y="81860"/>
                </a:lnTo>
                <a:lnTo>
                  <a:pt x="34800" y="81930"/>
                </a:lnTo>
                <a:lnTo>
                  <a:pt x="34770" y="81970"/>
                </a:lnTo>
                <a:lnTo>
                  <a:pt x="34680" y="81990"/>
                </a:lnTo>
                <a:lnTo>
                  <a:pt x="34600" y="81980"/>
                </a:lnTo>
                <a:lnTo>
                  <a:pt x="34560" y="81950"/>
                </a:lnTo>
                <a:lnTo>
                  <a:pt x="34440" y="81950"/>
                </a:lnTo>
                <a:lnTo>
                  <a:pt x="34370" y="81980"/>
                </a:lnTo>
                <a:lnTo>
                  <a:pt x="34310" y="82000"/>
                </a:lnTo>
                <a:lnTo>
                  <a:pt x="34220" y="81980"/>
                </a:lnTo>
                <a:lnTo>
                  <a:pt x="34190" y="81910"/>
                </a:lnTo>
                <a:lnTo>
                  <a:pt x="34100" y="81860"/>
                </a:lnTo>
                <a:lnTo>
                  <a:pt x="33980" y="81850"/>
                </a:lnTo>
                <a:lnTo>
                  <a:pt x="33840" y="81860"/>
                </a:lnTo>
                <a:lnTo>
                  <a:pt x="33720" y="81860"/>
                </a:lnTo>
                <a:lnTo>
                  <a:pt x="33640" y="81850"/>
                </a:lnTo>
                <a:lnTo>
                  <a:pt x="33590" y="81830"/>
                </a:lnTo>
                <a:lnTo>
                  <a:pt x="33530" y="81780"/>
                </a:lnTo>
                <a:lnTo>
                  <a:pt x="33490" y="81710"/>
                </a:lnTo>
                <a:lnTo>
                  <a:pt x="33450" y="81640"/>
                </a:lnTo>
                <a:lnTo>
                  <a:pt x="33380" y="81580"/>
                </a:lnTo>
                <a:lnTo>
                  <a:pt x="33310" y="81570"/>
                </a:lnTo>
                <a:lnTo>
                  <a:pt x="33240" y="81580"/>
                </a:lnTo>
                <a:lnTo>
                  <a:pt x="33200" y="81630"/>
                </a:lnTo>
                <a:lnTo>
                  <a:pt x="33140" y="81680"/>
                </a:lnTo>
                <a:lnTo>
                  <a:pt x="33090" y="81750"/>
                </a:lnTo>
                <a:lnTo>
                  <a:pt x="33020" y="81830"/>
                </a:lnTo>
                <a:lnTo>
                  <a:pt x="32970" y="81870"/>
                </a:lnTo>
                <a:lnTo>
                  <a:pt x="32870" y="81900"/>
                </a:lnTo>
                <a:lnTo>
                  <a:pt x="32820" y="81880"/>
                </a:lnTo>
                <a:lnTo>
                  <a:pt x="32760" y="81870"/>
                </a:lnTo>
                <a:lnTo>
                  <a:pt x="32650" y="81870"/>
                </a:lnTo>
                <a:lnTo>
                  <a:pt x="32560" y="81880"/>
                </a:lnTo>
                <a:lnTo>
                  <a:pt x="32460" y="81950"/>
                </a:lnTo>
                <a:lnTo>
                  <a:pt x="32390" y="81920"/>
                </a:lnTo>
                <a:lnTo>
                  <a:pt x="32310" y="81870"/>
                </a:lnTo>
                <a:lnTo>
                  <a:pt x="32200" y="81810"/>
                </a:lnTo>
                <a:lnTo>
                  <a:pt x="32060" y="81740"/>
                </a:lnTo>
                <a:lnTo>
                  <a:pt x="31930" y="81660"/>
                </a:lnTo>
                <a:lnTo>
                  <a:pt x="31820" y="81620"/>
                </a:lnTo>
                <a:lnTo>
                  <a:pt x="31720" y="81590"/>
                </a:lnTo>
                <a:lnTo>
                  <a:pt x="31610" y="81540"/>
                </a:lnTo>
                <a:lnTo>
                  <a:pt x="31530" y="81510"/>
                </a:lnTo>
                <a:lnTo>
                  <a:pt x="31420" y="81510"/>
                </a:lnTo>
                <a:lnTo>
                  <a:pt x="31300" y="81510"/>
                </a:lnTo>
                <a:lnTo>
                  <a:pt x="31220" y="81490"/>
                </a:lnTo>
                <a:lnTo>
                  <a:pt x="30980" y="81480"/>
                </a:lnTo>
                <a:lnTo>
                  <a:pt x="30780" y="81470"/>
                </a:lnTo>
                <a:lnTo>
                  <a:pt x="30640" y="81450"/>
                </a:lnTo>
                <a:lnTo>
                  <a:pt x="30530" y="81450"/>
                </a:lnTo>
                <a:lnTo>
                  <a:pt x="30360" y="81390"/>
                </a:lnTo>
                <a:lnTo>
                  <a:pt x="30220" y="81340"/>
                </a:lnTo>
                <a:lnTo>
                  <a:pt x="30120" y="81280"/>
                </a:lnTo>
                <a:lnTo>
                  <a:pt x="30020" y="81200"/>
                </a:lnTo>
                <a:lnTo>
                  <a:pt x="29920" y="81070"/>
                </a:lnTo>
                <a:lnTo>
                  <a:pt x="29840" y="80940"/>
                </a:lnTo>
                <a:lnTo>
                  <a:pt x="29780" y="80810"/>
                </a:lnTo>
                <a:lnTo>
                  <a:pt x="29730" y="80700"/>
                </a:lnTo>
                <a:lnTo>
                  <a:pt x="29680" y="80560"/>
                </a:lnTo>
                <a:lnTo>
                  <a:pt x="29680" y="80490"/>
                </a:lnTo>
                <a:lnTo>
                  <a:pt x="29690" y="80480"/>
                </a:lnTo>
                <a:lnTo>
                  <a:pt x="29770" y="80390"/>
                </a:lnTo>
                <a:lnTo>
                  <a:pt x="29840" y="80290"/>
                </a:lnTo>
                <a:lnTo>
                  <a:pt x="29900" y="80140"/>
                </a:lnTo>
                <a:lnTo>
                  <a:pt x="29970" y="80020"/>
                </a:lnTo>
                <a:lnTo>
                  <a:pt x="30040" y="79910"/>
                </a:lnTo>
                <a:lnTo>
                  <a:pt x="30090" y="79780"/>
                </a:lnTo>
                <a:lnTo>
                  <a:pt x="30140" y="79620"/>
                </a:lnTo>
                <a:lnTo>
                  <a:pt x="30170" y="79510"/>
                </a:lnTo>
                <a:lnTo>
                  <a:pt x="30180" y="79080"/>
                </a:lnTo>
                <a:lnTo>
                  <a:pt x="30210" y="78350"/>
                </a:lnTo>
                <a:lnTo>
                  <a:pt x="30240" y="78130"/>
                </a:lnTo>
                <a:lnTo>
                  <a:pt x="30310" y="77950"/>
                </a:lnTo>
                <a:lnTo>
                  <a:pt x="30370" y="77830"/>
                </a:lnTo>
                <a:lnTo>
                  <a:pt x="31650" y="77840"/>
                </a:lnTo>
                <a:lnTo>
                  <a:pt x="31670" y="77790"/>
                </a:lnTo>
                <a:lnTo>
                  <a:pt x="31720" y="77740"/>
                </a:lnTo>
                <a:lnTo>
                  <a:pt x="31800" y="77720"/>
                </a:lnTo>
                <a:lnTo>
                  <a:pt x="31900" y="77670"/>
                </a:lnTo>
                <a:lnTo>
                  <a:pt x="31980" y="77610"/>
                </a:lnTo>
                <a:lnTo>
                  <a:pt x="32020" y="77530"/>
                </a:lnTo>
                <a:lnTo>
                  <a:pt x="32070" y="77440"/>
                </a:lnTo>
                <a:lnTo>
                  <a:pt x="32110" y="77370"/>
                </a:lnTo>
                <a:lnTo>
                  <a:pt x="32200" y="77340"/>
                </a:lnTo>
                <a:lnTo>
                  <a:pt x="32260" y="77300"/>
                </a:lnTo>
                <a:lnTo>
                  <a:pt x="32290" y="77230"/>
                </a:lnTo>
                <a:lnTo>
                  <a:pt x="32310" y="77160"/>
                </a:lnTo>
                <a:lnTo>
                  <a:pt x="32380" y="77100"/>
                </a:lnTo>
                <a:lnTo>
                  <a:pt x="32440" y="77030"/>
                </a:lnTo>
                <a:lnTo>
                  <a:pt x="32510" y="76960"/>
                </a:lnTo>
                <a:lnTo>
                  <a:pt x="32540" y="76870"/>
                </a:lnTo>
                <a:lnTo>
                  <a:pt x="32570" y="76790"/>
                </a:lnTo>
                <a:lnTo>
                  <a:pt x="32620" y="76730"/>
                </a:lnTo>
                <a:lnTo>
                  <a:pt x="32690" y="76650"/>
                </a:lnTo>
                <a:lnTo>
                  <a:pt x="32760" y="76590"/>
                </a:lnTo>
                <a:lnTo>
                  <a:pt x="32850" y="76510"/>
                </a:lnTo>
                <a:lnTo>
                  <a:pt x="32950" y="76470"/>
                </a:lnTo>
                <a:lnTo>
                  <a:pt x="33010" y="76460"/>
                </a:lnTo>
                <a:lnTo>
                  <a:pt x="33190" y="76480"/>
                </a:lnTo>
                <a:lnTo>
                  <a:pt x="33340" y="76490"/>
                </a:lnTo>
                <a:lnTo>
                  <a:pt x="33470" y="76500"/>
                </a:lnTo>
                <a:lnTo>
                  <a:pt x="33680" y="76510"/>
                </a:lnTo>
                <a:lnTo>
                  <a:pt x="33860" y="76490"/>
                </a:lnTo>
                <a:lnTo>
                  <a:pt x="34020" y="76410"/>
                </a:lnTo>
                <a:lnTo>
                  <a:pt x="34170" y="76360"/>
                </a:lnTo>
                <a:lnTo>
                  <a:pt x="34280" y="76340"/>
                </a:lnTo>
                <a:lnTo>
                  <a:pt x="34310" y="76400"/>
                </a:lnTo>
                <a:lnTo>
                  <a:pt x="34270" y="76530"/>
                </a:lnTo>
                <a:lnTo>
                  <a:pt x="34200" y="76650"/>
                </a:lnTo>
                <a:lnTo>
                  <a:pt x="34200" y="76800"/>
                </a:lnTo>
                <a:lnTo>
                  <a:pt x="34260" y="76950"/>
                </a:lnTo>
                <a:lnTo>
                  <a:pt x="34340" y="77030"/>
                </a:lnTo>
                <a:lnTo>
                  <a:pt x="34440" y="77080"/>
                </a:lnTo>
                <a:lnTo>
                  <a:pt x="34570" y="77090"/>
                </a:lnTo>
                <a:lnTo>
                  <a:pt x="34700" y="77040"/>
                </a:lnTo>
                <a:lnTo>
                  <a:pt x="34800" y="77020"/>
                </a:lnTo>
                <a:lnTo>
                  <a:pt x="34910" y="77000"/>
                </a:lnTo>
                <a:lnTo>
                  <a:pt x="35030" y="77010"/>
                </a:lnTo>
                <a:lnTo>
                  <a:pt x="35080" y="77100"/>
                </a:lnTo>
                <a:lnTo>
                  <a:pt x="35050" y="77170"/>
                </a:lnTo>
                <a:lnTo>
                  <a:pt x="35030" y="77270"/>
                </a:lnTo>
                <a:lnTo>
                  <a:pt x="35140" y="77350"/>
                </a:lnTo>
                <a:lnTo>
                  <a:pt x="35260" y="77410"/>
                </a:lnTo>
                <a:lnTo>
                  <a:pt x="35360" y="77500"/>
                </a:lnTo>
                <a:lnTo>
                  <a:pt x="35460" y="77510"/>
                </a:lnTo>
                <a:lnTo>
                  <a:pt x="35580" y="77520"/>
                </a:lnTo>
                <a:lnTo>
                  <a:pt x="35700" y="77470"/>
                </a:lnTo>
                <a:lnTo>
                  <a:pt x="35850" y="77490"/>
                </a:lnTo>
                <a:lnTo>
                  <a:pt x="35890" y="77530"/>
                </a:lnTo>
                <a:lnTo>
                  <a:pt x="35940" y="77630"/>
                </a:lnTo>
                <a:lnTo>
                  <a:pt x="35980" y="77810"/>
                </a:lnTo>
                <a:lnTo>
                  <a:pt x="36080" y="77880"/>
                </a:lnTo>
                <a:lnTo>
                  <a:pt x="36210" y="77890"/>
                </a:lnTo>
                <a:lnTo>
                  <a:pt x="36340" y="77890"/>
                </a:lnTo>
                <a:lnTo>
                  <a:pt x="36380" y="77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