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Lobata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Loba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00" y="74350"/>
                </a:moveTo>
                <a:lnTo>
                  <a:pt x="36310" y="74420"/>
                </a:lnTo>
                <a:lnTo>
                  <a:pt x="36260" y="74490"/>
                </a:lnTo>
                <a:lnTo>
                  <a:pt x="36260" y="74620"/>
                </a:lnTo>
                <a:lnTo>
                  <a:pt x="36290" y="74710"/>
                </a:lnTo>
                <a:lnTo>
                  <a:pt x="36350" y="74780"/>
                </a:lnTo>
                <a:lnTo>
                  <a:pt x="36410" y="74830"/>
                </a:lnTo>
                <a:lnTo>
                  <a:pt x="36420" y="74900"/>
                </a:lnTo>
                <a:lnTo>
                  <a:pt x="36430" y="74970"/>
                </a:lnTo>
                <a:lnTo>
                  <a:pt x="36480" y="75050"/>
                </a:lnTo>
                <a:lnTo>
                  <a:pt x="36540" y="75100"/>
                </a:lnTo>
                <a:lnTo>
                  <a:pt x="36590" y="75150"/>
                </a:lnTo>
                <a:lnTo>
                  <a:pt x="36650" y="75200"/>
                </a:lnTo>
                <a:lnTo>
                  <a:pt x="36710" y="75260"/>
                </a:lnTo>
                <a:lnTo>
                  <a:pt x="36740" y="75360"/>
                </a:lnTo>
                <a:lnTo>
                  <a:pt x="36760" y="75470"/>
                </a:lnTo>
                <a:lnTo>
                  <a:pt x="36770" y="75600"/>
                </a:lnTo>
                <a:lnTo>
                  <a:pt x="36770" y="75750"/>
                </a:lnTo>
                <a:lnTo>
                  <a:pt x="36760" y="75840"/>
                </a:lnTo>
                <a:lnTo>
                  <a:pt x="36740" y="75950"/>
                </a:lnTo>
                <a:lnTo>
                  <a:pt x="36710" y="76050"/>
                </a:lnTo>
                <a:lnTo>
                  <a:pt x="36660" y="76160"/>
                </a:lnTo>
                <a:lnTo>
                  <a:pt x="36590" y="76240"/>
                </a:lnTo>
                <a:lnTo>
                  <a:pt x="36510" y="76290"/>
                </a:lnTo>
                <a:lnTo>
                  <a:pt x="36460" y="76320"/>
                </a:lnTo>
                <a:lnTo>
                  <a:pt x="36450" y="76420"/>
                </a:lnTo>
                <a:lnTo>
                  <a:pt x="36470" y="76510"/>
                </a:lnTo>
                <a:lnTo>
                  <a:pt x="36530" y="76570"/>
                </a:lnTo>
                <a:lnTo>
                  <a:pt x="36570" y="76630"/>
                </a:lnTo>
                <a:lnTo>
                  <a:pt x="36630" y="76690"/>
                </a:lnTo>
                <a:lnTo>
                  <a:pt x="36700" y="76790"/>
                </a:lnTo>
                <a:lnTo>
                  <a:pt x="36730" y="76860"/>
                </a:lnTo>
                <a:lnTo>
                  <a:pt x="36730" y="76970"/>
                </a:lnTo>
                <a:lnTo>
                  <a:pt x="36720" y="77060"/>
                </a:lnTo>
                <a:lnTo>
                  <a:pt x="36690" y="77140"/>
                </a:lnTo>
                <a:lnTo>
                  <a:pt x="36660" y="77220"/>
                </a:lnTo>
                <a:lnTo>
                  <a:pt x="36620" y="77300"/>
                </a:lnTo>
                <a:lnTo>
                  <a:pt x="36590" y="77370"/>
                </a:lnTo>
                <a:lnTo>
                  <a:pt x="36580" y="77450"/>
                </a:lnTo>
                <a:lnTo>
                  <a:pt x="36570" y="77510"/>
                </a:lnTo>
                <a:lnTo>
                  <a:pt x="36540" y="77600"/>
                </a:lnTo>
                <a:lnTo>
                  <a:pt x="36490" y="77670"/>
                </a:lnTo>
                <a:lnTo>
                  <a:pt x="36460" y="77770"/>
                </a:lnTo>
                <a:lnTo>
                  <a:pt x="36410" y="77850"/>
                </a:lnTo>
                <a:lnTo>
                  <a:pt x="36380" y="77880"/>
                </a:lnTo>
                <a:lnTo>
                  <a:pt x="36340" y="77890"/>
                </a:lnTo>
                <a:lnTo>
                  <a:pt x="36210" y="77890"/>
                </a:lnTo>
                <a:lnTo>
                  <a:pt x="36080" y="77880"/>
                </a:lnTo>
                <a:lnTo>
                  <a:pt x="35980" y="77810"/>
                </a:lnTo>
                <a:lnTo>
                  <a:pt x="35940" y="77630"/>
                </a:lnTo>
                <a:lnTo>
                  <a:pt x="35890" y="77530"/>
                </a:lnTo>
                <a:lnTo>
                  <a:pt x="35850" y="77490"/>
                </a:lnTo>
                <a:lnTo>
                  <a:pt x="35700" y="77470"/>
                </a:lnTo>
                <a:lnTo>
                  <a:pt x="35580" y="77520"/>
                </a:lnTo>
                <a:lnTo>
                  <a:pt x="35460" y="77510"/>
                </a:lnTo>
                <a:lnTo>
                  <a:pt x="35360" y="77500"/>
                </a:lnTo>
                <a:lnTo>
                  <a:pt x="35260" y="77410"/>
                </a:lnTo>
                <a:lnTo>
                  <a:pt x="35140" y="77350"/>
                </a:lnTo>
                <a:lnTo>
                  <a:pt x="35030" y="77270"/>
                </a:lnTo>
                <a:lnTo>
                  <a:pt x="35050" y="77170"/>
                </a:lnTo>
                <a:lnTo>
                  <a:pt x="35080" y="77100"/>
                </a:lnTo>
                <a:lnTo>
                  <a:pt x="35030" y="77010"/>
                </a:lnTo>
                <a:lnTo>
                  <a:pt x="34910" y="77000"/>
                </a:lnTo>
                <a:lnTo>
                  <a:pt x="34800" y="77020"/>
                </a:lnTo>
                <a:lnTo>
                  <a:pt x="34700" y="77040"/>
                </a:lnTo>
                <a:lnTo>
                  <a:pt x="34570" y="77090"/>
                </a:lnTo>
                <a:lnTo>
                  <a:pt x="34440" y="77080"/>
                </a:lnTo>
                <a:lnTo>
                  <a:pt x="34340" y="77030"/>
                </a:lnTo>
                <a:lnTo>
                  <a:pt x="34260" y="76950"/>
                </a:lnTo>
                <a:lnTo>
                  <a:pt x="34200" y="76800"/>
                </a:lnTo>
                <a:lnTo>
                  <a:pt x="34200" y="76650"/>
                </a:lnTo>
                <a:lnTo>
                  <a:pt x="34270" y="76530"/>
                </a:lnTo>
                <a:lnTo>
                  <a:pt x="34310" y="76400"/>
                </a:lnTo>
                <a:lnTo>
                  <a:pt x="34280" y="76340"/>
                </a:lnTo>
                <a:lnTo>
                  <a:pt x="34170" y="76360"/>
                </a:lnTo>
                <a:lnTo>
                  <a:pt x="34020" y="76410"/>
                </a:lnTo>
                <a:lnTo>
                  <a:pt x="33860" y="76490"/>
                </a:lnTo>
                <a:lnTo>
                  <a:pt x="33680" y="76510"/>
                </a:lnTo>
                <a:lnTo>
                  <a:pt x="33470" y="76500"/>
                </a:lnTo>
                <a:lnTo>
                  <a:pt x="33340" y="76490"/>
                </a:lnTo>
                <a:lnTo>
                  <a:pt x="33190" y="76480"/>
                </a:lnTo>
                <a:lnTo>
                  <a:pt x="33010" y="76460"/>
                </a:lnTo>
                <a:lnTo>
                  <a:pt x="32950" y="76470"/>
                </a:lnTo>
                <a:lnTo>
                  <a:pt x="32850" y="76510"/>
                </a:lnTo>
                <a:lnTo>
                  <a:pt x="32760" y="76590"/>
                </a:lnTo>
                <a:lnTo>
                  <a:pt x="32690" y="76650"/>
                </a:lnTo>
                <a:lnTo>
                  <a:pt x="32620" y="76730"/>
                </a:lnTo>
                <a:lnTo>
                  <a:pt x="32570" y="76790"/>
                </a:lnTo>
                <a:lnTo>
                  <a:pt x="32540" y="76870"/>
                </a:lnTo>
                <a:lnTo>
                  <a:pt x="32510" y="76960"/>
                </a:lnTo>
                <a:lnTo>
                  <a:pt x="32440" y="77030"/>
                </a:lnTo>
                <a:lnTo>
                  <a:pt x="32380" y="77100"/>
                </a:lnTo>
                <a:lnTo>
                  <a:pt x="32310" y="77160"/>
                </a:lnTo>
                <a:lnTo>
                  <a:pt x="32290" y="77230"/>
                </a:lnTo>
                <a:lnTo>
                  <a:pt x="32260" y="77300"/>
                </a:lnTo>
                <a:lnTo>
                  <a:pt x="32200" y="77340"/>
                </a:lnTo>
                <a:lnTo>
                  <a:pt x="32110" y="77370"/>
                </a:lnTo>
                <a:lnTo>
                  <a:pt x="32070" y="77440"/>
                </a:lnTo>
                <a:lnTo>
                  <a:pt x="32020" y="77530"/>
                </a:lnTo>
                <a:lnTo>
                  <a:pt x="31980" y="77610"/>
                </a:lnTo>
                <a:lnTo>
                  <a:pt x="31900" y="77670"/>
                </a:lnTo>
                <a:lnTo>
                  <a:pt x="31800" y="77720"/>
                </a:lnTo>
                <a:lnTo>
                  <a:pt x="31720" y="77740"/>
                </a:lnTo>
                <a:lnTo>
                  <a:pt x="31670" y="77790"/>
                </a:lnTo>
                <a:lnTo>
                  <a:pt x="31650" y="77840"/>
                </a:lnTo>
                <a:lnTo>
                  <a:pt x="30370" y="77830"/>
                </a:lnTo>
                <a:lnTo>
                  <a:pt x="30370" y="77820"/>
                </a:lnTo>
                <a:lnTo>
                  <a:pt x="30360" y="77600"/>
                </a:lnTo>
                <a:lnTo>
                  <a:pt x="30360" y="77430"/>
                </a:lnTo>
                <a:lnTo>
                  <a:pt x="30330" y="77270"/>
                </a:lnTo>
                <a:lnTo>
                  <a:pt x="30320" y="77150"/>
                </a:lnTo>
                <a:lnTo>
                  <a:pt x="30280" y="77030"/>
                </a:lnTo>
                <a:lnTo>
                  <a:pt x="30260" y="76900"/>
                </a:lnTo>
                <a:lnTo>
                  <a:pt x="30230" y="76800"/>
                </a:lnTo>
                <a:lnTo>
                  <a:pt x="30210" y="76690"/>
                </a:lnTo>
                <a:lnTo>
                  <a:pt x="30220" y="76470"/>
                </a:lnTo>
                <a:lnTo>
                  <a:pt x="30250" y="76410"/>
                </a:lnTo>
                <a:lnTo>
                  <a:pt x="30360" y="76310"/>
                </a:lnTo>
                <a:lnTo>
                  <a:pt x="30480" y="76210"/>
                </a:lnTo>
                <a:lnTo>
                  <a:pt x="30570" y="76100"/>
                </a:lnTo>
                <a:lnTo>
                  <a:pt x="30660" y="75970"/>
                </a:lnTo>
                <a:lnTo>
                  <a:pt x="30680" y="75880"/>
                </a:lnTo>
                <a:lnTo>
                  <a:pt x="30680" y="75340"/>
                </a:lnTo>
                <a:lnTo>
                  <a:pt x="30660" y="75230"/>
                </a:lnTo>
                <a:lnTo>
                  <a:pt x="30640" y="75130"/>
                </a:lnTo>
                <a:lnTo>
                  <a:pt x="30590" y="75030"/>
                </a:lnTo>
                <a:lnTo>
                  <a:pt x="30550" y="74940"/>
                </a:lnTo>
                <a:lnTo>
                  <a:pt x="30510" y="74830"/>
                </a:lnTo>
                <a:lnTo>
                  <a:pt x="30480" y="74720"/>
                </a:lnTo>
                <a:lnTo>
                  <a:pt x="30460" y="74630"/>
                </a:lnTo>
                <a:lnTo>
                  <a:pt x="30430" y="74550"/>
                </a:lnTo>
                <a:lnTo>
                  <a:pt x="30380" y="74400"/>
                </a:lnTo>
                <a:lnTo>
                  <a:pt x="30360" y="74320"/>
                </a:lnTo>
                <a:lnTo>
                  <a:pt x="30380" y="74320"/>
                </a:lnTo>
                <a:lnTo>
                  <a:pt x="30380" y="74310"/>
                </a:lnTo>
                <a:lnTo>
                  <a:pt x="30400" y="74310"/>
                </a:lnTo>
                <a:lnTo>
                  <a:pt x="30400" y="74290"/>
                </a:lnTo>
                <a:lnTo>
                  <a:pt x="30410" y="74290"/>
                </a:lnTo>
                <a:lnTo>
                  <a:pt x="30410" y="74260"/>
                </a:lnTo>
                <a:lnTo>
                  <a:pt x="30440" y="74260"/>
                </a:lnTo>
                <a:lnTo>
                  <a:pt x="30440" y="74230"/>
                </a:lnTo>
                <a:lnTo>
                  <a:pt x="30460" y="74230"/>
                </a:lnTo>
                <a:lnTo>
                  <a:pt x="30460" y="74220"/>
                </a:lnTo>
                <a:lnTo>
                  <a:pt x="30470" y="74220"/>
                </a:lnTo>
                <a:lnTo>
                  <a:pt x="30470" y="74200"/>
                </a:lnTo>
                <a:lnTo>
                  <a:pt x="30480" y="74200"/>
                </a:lnTo>
                <a:lnTo>
                  <a:pt x="30480" y="74190"/>
                </a:lnTo>
                <a:lnTo>
                  <a:pt x="30510" y="74190"/>
                </a:lnTo>
                <a:lnTo>
                  <a:pt x="30510" y="74160"/>
                </a:lnTo>
                <a:lnTo>
                  <a:pt x="30530" y="74160"/>
                </a:lnTo>
                <a:lnTo>
                  <a:pt x="30530" y="74140"/>
                </a:lnTo>
                <a:lnTo>
                  <a:pt x="30630" y="74140"/>
                </a:lnTo>
                <a:lnTo>
                  <a:pt x="30630" y="74130"/>
                </a:lnTo>
                <a:lnTo>
                  <a:pt x="30650" y="74130"/>
                </a:lnTo>
                <a:lnTo>
                  <a:pt x="30650" y="74110"/>
                </a:lnTo>
                <a:lnTo>
                  <a:pt x="30660" y="74110"/>
                </a:lnTo>
                <a:lnTo>
                  <a:pt x="30660" y="74100"/>
                </a:lnTo>
                <a:lnTo>
                  <a:pt x="30680" y="74100"/>
                </a:lnTo>
                <a:lnTo>
                  <a:pt x="30680" y="74070"/>
                </a:lnTo>
                <a:lnTo>
                  <a:pt x="30690" y="74070"/>
                </a:lnTo>
                <a:lnTo>
                  <a:pt x="30690" y="74030"/>
                </a:lnTo>
                <a:lnTo>
                  <a:pt x="30710" y="74030"/>
                </a:lnTo>
                <a:lnTo>
                  <a:pt x="30710" y="74010"/>
                </a:lnTo>
                <a:lnTo>
                  <a:pt x="30720" y="74010"/>
                </a:lnTo>
                <a:lnTo>
                  <a:pt x="30720" y="74000"/>
                </a:lnTo>
                <a:lnTo>
                  <a:pt x="30750" y="74000"/>
                </a:lnTo>
                <a:lnTo>
                  <a:pt x="30750" y="73980"/>
                </a:lnTo>
                <a:lnTo>
                  <a:pt x="30790" y="73980"/>
                </a:lnTo>
                <a:lnTo>
                  <a:pt x="30790" y="73970"/>
                </a:lnTo>
                <a:lnTo>
                  <a:pt x="30820" y="73970"/>
                </a:lnTo>
                <a:lnTo>
                  <a:pt x="30820" y="73950"/>
                </a:lnTo>
                <a:lnTo>
                  <a:pt x="30840" y="73950"/>
                </a:lnTo>
                <a:lnTo>
                  <a:pt x="30840" y="73940"/>
                </a:lnTo>
                <a:lnTo>
                  <a:pt x="30850" y="73940"/>
                </a:lnTo>
                <a:lnTo>
                  <a:pt x="30850" y="73910"/>
                </a:lnTo>
                <a:lnTo>
                  <a:pt x="30880" y="73910"/>
                </a:lnTo>
                <a:lnTo>
                  <a:pt x="30880" y="73860"/>
                </a:lnTo>
                <a:lnTo>
                  <a:pt x="30900" y="73860"/>
                </a:lnTo>
                <a:lnTo>
                  <a:pt x="30900" y="73830"/>
                </a:lnTo>
                <a:lnTo>
                  <a:pt x="30910" y="73830"/>
                </a:lnTo>
                <a:lnTo>
                  <a:pt x="30910" y="73820"/>
                </a:lnTo>
                <a:lnTo>
                  <a:pt x="30930" y="73820"/>
                </a:lnTo>
                <a:lnTo>
                  <a:pt x="30930" y="73800"/>
                </a:lnTo>
                <a:lnTo>
                  <a:pt x="30940" y="73800"/>
                </a:lnTo>
                <a:lnTo>
                  <a:pt x="30940" y="73790"/>
                </a:lnTo>
                <a:lnTo>
                  <a:pt x="30970" y="73790"/>
                </a:lnTo>
                <a:lnTo>
                  <a:pt x="30970" y="73780"/>
                </a:lnTo>
                <a:lnTo>
                  <a:pt x="31030" y="73780"/>
                </a:lnTo>
                <a:lnTo>
                  <a:pt x="31030" y="73760"/>
                </a:lnTo>
                <a:lnTo>
                  <a:pt x="31100" y="73760"/>
                </a:lnTo>
                <a:lnTo>
                  <a:pt x="31100" y="73750"/>
                </a:lnTo>
                <a:lnTo>
                  <a:pt x="31120" y="73750"/>
                </a:lnTo>
                <a:lnTo>
                  <a:pt x="31120" y="73700"/>
                </a:lnTo>
                <a:lnTo>
                  <a:pt x="31130" y="73700"/>
                </a:lnTo>
                <a:lnTo>
                  <a:pt x="31130" y="73670"/>
                </a:lnTo>
                <a:lnTo>
                  <a:pt x="31150" y="73670"/>
                </a:lnTo>
                <a:lnTo>
                  <a:pt x="31150" y="73660"/>
                </a:lnTo>
                <a:lnTo>
                  <a:pt x="31130" y="73660"/>
                </a:lnTo>
                <a:lnTo>
                  <a:pt x="31130" y="73630"/>
                </a:lnTo>
                <a:lnTo>
                  <a:pt x="31150" y="73630"/>
                </a:lnTo>
                <a:lnTo>
                  <a:pt x="31150" y="73580"/>
                </a:lnTo>
                <a:lnTo>
                  <a:pt x="31160" y="73580"/>
                </a:lnTo>
                <a:lnTo>
                  <a:pt x="31160" y="73570"/>
                </a:lnTo>
                <a:lnTo>
                  <a:pt x="31180" y="73570"/>
                </a:lnTo>
                <a:lnTo>
                  <a:pt x="31180" y="73550"/>
                </a:lnTo>
                <a:lnTo>
                  <a:pt x="31190" y="73550"/>
                </a:lnTo>
                <a:lnTo>
                  <a:pt x="31190" y="73540"/>
                </a:lnTo>
                <a:lnTo>
                  <a:pt x="31210" y="73540"/>
                </a:lnTo>
                <a:lnTo>
                  <a:pt x="31210" y="73510"/>
                </a:lnTo>
                <a:lnTo>
                  <a:pt x="31220" y="73510"/>
                </a:lnTo>
                <a:lnTo>
                  <a:pt x="31220" y="73500"/>
                </a:lnTo>
                <a:lnTo>
                  <a:pt x="31230" y="73500"/>
                </a:lnTo>
                <a:lnTo>
                  <a:pt x="31230" y="73470"/>
                </a:lnTo>
                <a:lnTo>
                  <a:pt x="31250" y="73470"/>
                </a:lnTo>
                <a:lnTo>
                  <a:pt x="31250" y="73450"/>
                </a:lnTo>
                <a:lnTo>
                  <a:pt x="31260" y="73450"/>
                </a:lnTo>
                <a:lnTo>
                  <a:pt x="31260" y="73420"/>
                </a:lnTo>
                <a:lnTo>
                  <a:pt x="31280" y="73420"/>
                </a:lnTo>
                <a:lnTo>
                  <a:pt x="31280" y="73360"/>
                </a:lnTo>
                <a:lnTo>
                  <a:pt x="31290" y="73360"/>
                </a:lnTo>
                <a:lnTo>
                  <a:pt x="31290" y="73320"/>
                </a:lnTo>
                <a:lnTo>
                  <a:pt x="31310" y="73320"/>
                </a:lnTo>
                <a:lnTo>
                  <a:pt x="31310" y="73300"/>
                </a:lnTo>
                <a:lnTo>
                  <a:pt x="31320" y="73300"/>
                </a:lnTo>
                <a:lnTo>
                  <a:pt x="31320" y="73250"/>
                </a:lnTo>
                <a:lnTo>
                  <a:pt x="31310" y="73250"/>
                </a:lnTo>
                <a:lnTo>
                  <a:pt x="31310" y="73200"/>
                </a:lnTo>
                <a:lnTo>
                  <a:pt x="31290" y="73200"/>
                </a:lnTo>
                <a:lnTo>
                  <a:pt x="31290" y="73170"/>
                </a:lnTo>
                <a:lnTo>
                  <a:pt x="31310" y="73170"/>
                </a:lnTo>
                <a:lnTo>
                  <a:pt x="31310" y="73140"/>
                </a:lnTo>
                <a:lnTo>
                  <a:pt x="31320" y="73140"/>
                </a:lnTo>
                <a:lnTo>
                  <a:pt x="31320" y="73110"/>
                </a:lnTo>
                <a:lnTo>
                  <a:pt x="31400" y="73110"/>
                </a:lnTo>
                <a:lnTo>
                  <a:pt x="31400" y="73130"/>
                </a:lnTo>
                <a:lnTo>
                  <a:pt x="31410" y="73130"/>
                </a:lnTo>
                <a:lnTo>
                  <a:pt x="31410" y="73140"/>
                </a:lnTo>
                <a:lnTo>
                  <a:pt x="31430" y="73140"/>
                </a:lnTo>
                <a:lnTo>
                  <a:pt x="31430" y="73170"/>
                </a:lnTo>
                <a:lnTo>
                  <a:pt x="31440" y="73170"/>
                </a:lnTo>
                <a:lnTo>
                  <a:pt x="31440" y="73160"/>
                </a:lnTo>
                <a:lnTo>
                  <a:pt x="31460" y="73160"/>
                </a:lnTo>
                <a:lnTo>
                  <a:pt x="31460" y="73140"/>
                </a:lnTo>
                <a:lnTo>
                  <a:pt x="31490" y="73140"/>
                </a:lnTo>
                <a:lnTo>
                  <a:pt x="31490" y="73130"/>
                </a:lnTo>
                <a:lnTo>
                  <a:pt x="31500" y="73130"/>
                </a:lnTo>
                <a:lnTo>
                  <a:pt x="31500" y="73110"/>
                </a:lnTo>
                <a:lnTo>
                  <a:pt x="31560" y="73110"/>
                </a:lnTo>
                <a:lnTo>
                  <a:pt x="31560" y="73130"/>
                </a:lnTo>
                <a:lnTo>
                  <a:pt x="31900" y="73130"/>
                </a:lnTo>
                <a:lnTo>
                  <a:pt x="31900" y="73140"/>
                </a:lnTo>
                <a:lnTo>
                  <a:pt x="31930" y="73140"/>
                </a:lnTo>
                <a:lnTo>
                  <a:pt x="31930" y="73160"/>
                </a:lnTo>
                <a:lnTo>
                  <a:pt x="32020" y="73160"/>
                </a:lnTo>
                <a:lnTo>
                  <a:pt x="32020" y="73140"/>
                </a:lnTo>
                <a:lnTo>
                  <a:pt x="32030" y="73140"/>
                </a:lnTo>
                <a:lnTo>
                  <a:pt x="32030" y="73130"/>
                </a:lnTo>
                <a:lnTo>
                  <a:pt x="32040" y="73130"/>
                </a:lnTo>
                <a:lnTo>
                  <a:pt x="32040" y="73080"/>
                </a:lnTo>
                <a:lnTo>
                  <a:pt x="32070" y="73080"/>
                </a:lnTo>
                <a:lnTo>
                  <a:pt x="32070" y="73070"/>
                </a:lnTo>
                <a:lnTo>
                  <a:pt x="32100" y="73070"/>
                </a:lnTo>
                <a:lnTo>
                  <a:pt x="32100" y="73050"/>
                </a:lnTo>
                <a:lnTo>
                  <a:pt x="32130" y="73050"/>
                </a:lnTo>
                <a:lnTo>
                  <a:pt x="32130" y="73040"/>
                </a:lnTo>
                <a:lnTo>
                  <a:pt x="32150" y="73040"/>
                </a:lnTo>
                <a:lnTo>
                  <a:pt x="32150" y="73020"/>
                </a:lnTo>
                <a:lnTo>
                  <a:pt x="32160" y="73020"/>
                </a:lnTo>
                <a:lnTo>
                  <a:pt x="32160" y="73010"/>
                </a:lnTo>
                <a:lnTo>
                  <a:pt x="32180" y="73010"/>
                </a:lnTo>
                <a:lnTo>
                  <a:pt x="32180" y="73000"/>
                </a:lnTo>
                <a:lnTo>
                  <a:pt x="32190" y="73000"/>
                </a:lnTo>
                <a:lnTo>
                  <a:pt x="32190" y="72970"/>
                </a:lnTo>
                <a:lnTo>
                  <a:pt x="32220" y="72970"/>
                </a:lnTo>
                <a:lnTo>
                  <a:pt x="32220" y="72950"/>
                </a:lnTo>
                <a:lnTo>
                  <a:pt x="32250" y="72950"/>
                </a:lnTo>
                <a:lnTo>
                  <a:pt x="32250" y="72970"/>
                </a:lnTo>
                <a:lnTo>
                  <a:pt x="32270" y="72970"/>
                </a:lnTo>
                <a:lnTo>
                  <a:pt x="32270" y="72980"/>
                </a:lnTo>
                <a:lnTo>
                  <a:pt x="32280" y="72980"/>
                </a:lnTo>
                <a:lnTo>
                  <a:pt x="32280" y="73000"/>
                </a:lnTo>
                <a:lnTo>
                  <a:pt x="32310" y="73000"/>
                </a:lnTo>
                <a:lnTo>
                  <a:pt x="32310" y="73010"/>
                </a:lnTo>
                <a:lnTo>
                  <a:pt x="32410" y="73010"/>
                </a:lnTo>
                <a:lnTo>
                  <a:pt x="32410" y="73020"/>
                </a:lnTo>
                <a:lnTo>
                  <a:pt x="32490" y="73020"/>
                </a:lnTo>
                <a:lnTo>
                  <a:pt x="32490" y="73050"/>
                </a:lnTo>
                <a:lnTo>
                  <a:pt x="32500" y="73050"/>
                </a:lnTo>
                <a:lnTo>
                  <a:pt x="32500" y="73070"/>
                </a:lnTo>
                <a:lnTo>
                  <a:pt x="32530" y="73070"/>
                </a:lnTo>
                <a:lnTo>
                  <a:pt x="32530" y="73080"/>
                </a:lnTo>
                <a:lnTo>
                  <a:pt x="32620" y="73080"/>
                </a:lnTo>
                <a:lnTo>
                  <a:pt x="32620" y="73100"/>
                </a:lnTo>
                <a:lnTo>
                  <a:pt x="32630" y="73100"/>
                </a:lnTo>
                <a:lnTo>
                  <a:pt x="32630" y="73110"/>
                </a:lnTo>
                <a:lnTo>
                  <a:pt x="32650" y="73110"/>
                </a:lnTo>
                <a:lnTo>
                  <a:pt x="32650" y="73130"/>
                </a:lnTo>
                <a:lnTo>
                  <a:pt x="32660" y="73130"/>
                </a:lnTo>
                <a:lnTo>
                  <a:pt x="32660" y="73140"/>
                </a:lnTo>
                <a:lnTo>
                  <a:pt x="32750" y="73140"/>
                </a:lnTo>
                <a:lnTo>
                  <a:pt x="32750" y="73160"/>
                </a:lnTo>
                <a:lnTo>
                  <a:pt x="32880" y="73160"/>
                </a:lnTo>
                <a:lnTo>
                  <a:pt x="32880" y="73140"/>
                </a:lnTo>
                <a:lnTo>
                  <a:pt x="32900" y="73140"/>
                </a:lnTo>
                <a:lnTo>
                  <a:pt x="32900" y="73100"/>
                </a:lnTo>
                <a:lnTo>
                  <a:pt x="32910" y="73100"/>
                </a:lnTo>
                <a:lnTo>
                  <a:pt x="32910" y="73080"/>
                </a:lnTo>
                <a:lnTo>
                  <a:pt x="32900" y="73080"/>
                </a:lnTo>
                <a:lnTo>
                  <a:pt x="32900" y="73050"/>
                </a:lnTo>
                <a:lnTo>
                  <a:pt x="32910" y="73050"/>
                </a:lnTo>
                <a:lnTo>
                  <a:pt x="32910" y="73040"/>
                </a:lnTo>
                <a:lnTo>
                  <a:pt x="32930" y="73040"/>
                </a:lnTo>
                <a:lnTo>
                  <a:pt x="32930" y="73020"/>
                </a:lnTo>
                <a:lnTo>
                  <a:pt x="33060" y="73020"/>
                </a:lnTo>
                <a:lnTo>
                  <a:pt x="33060" y="73040"/>
                </a:lnTo>
                <a:lnTo>
                  <a:pt x="33070" y="73040"/>
                </a:lnTo>
                <a:lnTo>
                  <a:pt x="33070" y="73070"/>
                </a:lnTo>
                <a:lnTo>
                  <a:pt x="33120" y="73070"/>
                </a:lnTo>
                <a:lnTo>
                  <a:pt x="33120" y="73050"/>
                </a:lnTo>
                <a:lnTo>
                  <a:pt x="33150" y="73050"/>
                </a:lnTo>
                <a:lnTo>
                  <a:pt x="33150" y="73040"/>
                </a:lnTo>
                <a:lnTo>
                  <a:pt x="33210" y="73040"/>
                </a:lnTo>
                <a:lnTo>
                  <a:pt x="33210" y="73050"/>
                </a:lnTo>
                <a:lnTo>
                  <a:pt x="33250" y="73050"/>
                </a:lnTo>
                <a:lnTo>
                  <a:pt x="33250" y="73040"/>
                </a:lnTo>
                <a:lnTo>
                  <a:pt x="33270" y="73040"/>
                </a:lnTo>
                <a:lnTo>
                  <a:pt x="33270" y="73010"/>
                </a:lnTo>
                <a:lnTo>
                  <a:pt x="33300" y="73010"/>
                </a:lnTo>
                <a:lnTo>
                  <a:pt x="33300" y="73000"/>
                </a:lnTo>
                <a:lnTo>
                  <a:pt x="33310" y="73000"/>
                </a:lnTo>
                <a:lnTo>
                  <a:pt x="33310" y="72980"/>
                </a:lnTo>
                <a:lnTo>
                  <a:pt x="33340" y="72980"/>
                </a:lnTo>
                <a:lnTo>
                  <a:pt x="33340" y="72970"/>
                </a:lnTo>
                <a:lnTo>
                  <a:pt x="33350" y="72970"/>
                </a:lnTo>
                <a:lnTo>
                  <a:pt x="33350" y="72950"/>
                </a:lnTo>
                <a:lnTo>
                  <a:pt x="33380" y="72950"/>
                </a:lnTo>
                <a:lnTo>
                  <a:pt x="33380" y="72940"/>
                </a:lnTo>
                <a:lnTo>
                  <a:pt x="33400" y="72940"/>
                </a:lnTo>
                <a:lnTo>
                  <a:pt x="33400" y="72920"/>
                </a:lnTo>
                <a:lnTo>
                  <a:pt x="33410" y="72920"/>
                </a:lnTo>
                <a:lnTo>
                  <a:pt x="33410" y="72910"/>
                </a:lnTo>
                <a:lnTo>
                  <a:pt x="33560" y="72910"/>
                </a:lnTo>
                <a:lnTo>
                  <a:pt x="33560" y="72890"/>
                </a:lnTo>
                <a:lnTo>
                  <a:pt x="33590" y="72890"/>
                </a:lnTo>
                <a:lnTo>
                  <a:pt x="33590" y="72880"/>
                </a:lnTo>
                <a:lnTo>
                  <a:pt x="33630" y="72880"/>
                </a:lnTo>
                <a:lnTo>
                  <a:pt x="33630" y="72860"/>
                </a:lnTo>
                <a:lnTo>
                  <a:pt x="33690" y="72860"/>
                </a:lnTo>
                <a:lnTo>
                  <a:pt x="33690" y="72880"/>
                </a:lnTo>
                <a:lnTo>
                  <a:pt x="33740" y="72880"/>
                </a:lnTo>
                <a:lnTo>
                  <a:pt x="33740" y="72890"/>
                </a:lnTo>
                <a:lnTo>
                  <a:pt x="34020" y="72890"/>
                </a:lnTo>
                <a:lnTo>
                  <a:pt x="34020" y="72880"/>
                </a:lnTo>
                <a:lnTo>
                  <a:pt x="34030" y="72880"/>
                </a:lnTo>
                <a:lnTo>
                  <a:pt x="34030" y="72860"/>
                </a:lnTo>
                <a:lnTo>
                  <a:pt x="34050" y="72860"/>
                </a:lnTo>
                <a:lnTo>
                  <a:pt x="34050" y="72850"/>
                </a:lnTo>
                <a:lnTo>
                  <a:pt x="34060" y="72850"/>
                </a:lnTo>
                <a:lnTo>
                  <a:pt x="34060" y="72820"/>
                </a:lnTo>
                <a:lnTo>
                  <a:pt x="34080" y="72820"/>
                </a:lnTo>
                <a:lnTo>
                  <a:pt x="34080" y="72800"/>
                </a:lnTo>
                <a:lnTo>
                  <a:pt x="34110" y="72800"/>
                </a:lnTo>
                <a:lnTo>
                  <a:pt x="34110" y="72820"/>
                </a:lnTo>
                <a:lnTo>
                  <a:pt x="34120" y="72820"/>
                </a:lnTo>
                <a:lnTo>
                  <a:pt x="34120" y="72830"/>
                </a:lnTo>
                <a:lnTo>
                  <a:pt x="34130" y="72830"/>
                </a:lnTo>
                <a:lnTo>
                  <a:pt x="34130" y="72850"/>
                </a:lnTo>
                <a:lnTo>
                  <a:pt x="34240" y="72850"/>
                </a:lnTo>
                <a:lnTo>
                  <a:pt x="34240" y="72860"/>
                </a:lnTo>
                <a:lnTo>
                  <a:pt x="34270" y="72860"/>
                </a:lnTo>
                <a:lnTo>
                  <a:pt x="34270" y="72880"/>
                </a:lnTo>
                <a:lnTo>
                  <a:pt x="34280" y="72880"/>
                </a:lnTo>
                <a:lnTo>
                  <a:pt x="34280" y="72890"/>
                </a:lnTo>
                <a:lnTo>
                  <a:pt x="34300" y="72890"/>
                </a:lnTo>
                <a:lnTo>
                  <a:pt x="34300" y="72910"/>
                </a:lnTo>
                <a:lnTo>
                  <a:pt x="34340" y="72910"/>
                </a:lnTo>
                <a:lnTo>
                  <a:pt x="34340" y="72920"/>
                </a:lnTo>
                <a:lnTo>
                  <a:pt x="34360" y="72920"/>
                </a:lnTo>
                <a:lnTo>
                  <a:pt x="34360" y="72910"/>
                </a:lnTo>
                <a:lnTo>
                  <a:pt x="34430" y="72910"/>
                </a:lnTo>
                <a:lnTo>
                  <a:pt x="34430" y="72940"/>
                </a:lnTo>
                <a:lnTo>
                  <a:pt x="34440" y="72940"/>
                </a:lnTo>
                <a:lnTo>
                  <a:pt x="34440" y="72950"/>
                </a:lnTo>
                <a:lnTo>
                  <a:pt x="34470" y="72950"/>
                </a:lnTo>
                <a:lnTo>
                  <a:pt x="34470" y="72970"/>
                </a:lnTo>
                <a:lnTo>
                  <a:pt x="34490" y="72970"/>
                </a:lnTo>
                <a:lnTo>
                  <a:pt x="34490" y="72980"/>
                </a:lnTo>
                <a:lnTo>
                  <a:pt x="34500" y="72980"/>
                </a:lnTo>
                <a:lnTo>
                  <a:pt x="34500" y="73010"/>
                </a:lnTo>
                <a:lnTo>
                  <a:pt x="34520" y="73010"/>
                </a:lnTo>
                <a:lnTo>
                  <a:pt x="34520" y="73040"/>
                </a:lnTo>
                <a:lnTo>
                  <a:pt x="34530" y="73040"/>
                </a:lnTo>
                <a:lnTo>
                  <a:pt x="34530" y="73050"/>
                </a:lnTo>
                <a:lnTo>
                  <a:pt x="34550" y="73050"/>
                </a:lnTo>
                <a:lnTo>
                  <a:pt x="34550" y="73070"/>
                </a:lnTo>
                <a:lnTo>
                  <a:pt x="34620" y="73070"/>
                </a:lnTo>
                <a:lnTo>
                  <a:pt x="34620" y="73080"/>
                </a:lnTo>
                <a:lnTo>
                  <a:pt x="34710" y="73080"/>
                </a:lnTo>
                <a:lnTo>
                  <a:pt x="34710" y="73070"/>
                </a:lnTo>
                <a:lnTo>
                  <a:pt x="34780" y="73070"/>
                </a:lnTo>
                <a:lnTo>
                  <a:pt x="34780" y="73080"/>
                </a:lnTo>
                <a:lnTo>
                  <a:pt x="34800" y="73080"/>
                </a:lnTo>
                <a:lnTo>
                  <a:pt x="34800" y="73100"/>
                </a:lnTo>
                <a:lnTo>
                  <a:pt x="34900" y="73100"/>
                </a:lnTo>
                <a:lnTo>
                  <a:pt x="34900" y="73110"/>
                </a:lnTo>
                <a:lnTo>
                  <a:pt x="34970" y="73110"/>
                </a:lnTo>
                <a:lnTo>
                  <a:pt x="34970" y="73130"/>
                </a:lnTo>
                <a:lnTo>
                  <a:pt x="35030" y="73130"/>
                </a:lnTo>
                <a:lnTo>
                  <a:pt x="35030" y="73140"/>
                </a:lnTo>
                <a:lnTo>
                  <a:pt x="35060" y="73140"/>
                </a:lnTo>
                <a:lnTo>
                  <a:pt x="35060" y="73160"/>
                </a:lnTo>
                <a:lnTo>
                  <a:pt x="35090" y="73160"/>
                </a:lnTo>
                <a:lnTo>
                  <a:pt x="35090" y="73170"/>
                </a:lnTo>
                <a:lnTo>
                  <a:pt x="35120" y="73170"/>
                </a:lnTo>
                <a:lnTo>
                  <a:pt x="35120" y="73190"/>
                </a:lnTo>
                <a:lnTo>
                  <a:pt x="35160" y="73190"/>
                </a:lnTo>
                <a:lnTo>
                  <a:pt x="35160" y="73200"/>
                </a:lnTo>
                <a:lnTo>
                  <a:pt x="35190" y="73200"/>
                </a:lnTo>
                <a:lnTo>
                  <a:pt x="35190" y="73220"/>
                </a:lnTo>
                <a:lnTo>
                  <a:pt x="35310" y="73220"/>
                </a:lnTo>
                <a:lnTo>
                  <a:pt x="35310" y="73230"/>
                </a:lnTo>
                <a:lnTo>
                  <a:pt x="35330" y="73230"/>
                </a:lnTo>
                <a:lnTo>
                  <a:pt x="35330" y="73250"/>
                </a:lnTo>
                <a:lnTo>
                  <a:pt x="35340" y="73250"/>
                </a:lnTo>
                <a:lnTo>
                  <a:pt x="35340" y="73230"/>
                </a:lnTo>
                <a:lnTo>
                  <a:pt x="35390" y="73230"/>
                </a:lnTo>
                <a:lnTo>
                  <a:pt x="35390" y="73250"/>
                </a:lnTo>
                <a:lnTo>
                  <a:pt x="35410" y="73250"/>
                </a:lnTo>
                <a:lnTo>
                  <a:pt x="35410" y="73260"/>
                </a:lnTo>
                <a:lnTo>
                  <a:pt x="35500" y="73260"/>
                </a:lnTo>
                <a:lnTo>
                  <a:pt x="35500" y="73270"/>
                </a:lnTo>
                <a:lnTo>
                  <a:pt x="35550" y="73270"/>
                </a:lnTo>
                <a:lnTo>
                  <a:pt x="35550" y="73290"/>
                </a:lnTo>
                <a:lnTo>
                  <a:pt x="35560" y="73290"/>
                </a:lnTo>
                <a:lnTo>
                  <a:pt x="35560" y="73270"/>
                </a:lnTo>
                <a:lnTo>
                  <a:pt x="35580" y="73270"/>
                </a:lnTo>
                <a:lnTo>
                  <a:pt x="35580" y="73290"/>
                </a:lnTo>
                <a:lnTo>
                  <a:pt x="35610" y="73290"/>
                </a:lnTo>
                <a:lnTo>
                  <a:pt x="35610" y="73300"/>
                </a:lnTo>
                <a:lnTo>
                  <a:pt x="35640" y="73300"/>
                </a:lnTo>
                <a:lnTo>
                  <a:pt x="35640" y="73330"/>
                </a:lnTo>
                <a:lnTo>
                  <a:pt x="35650" y="73330"/>
                </a:lnTo>
                <a:lnTo>
                  <a:pt x="35650" y="73350"/>
                </a:lnTo>
                <a:lnTo>
                  <a:pt x="35690" y="73350"/>
                </a:lnTo>
                <a:lnTo>
                  <a:pt x="35690" y="73360"/>
                </a:lnTo>
                <a:lnTo>
                  <a:pt x="35710" y="73360"/>
                </a:lnTo>
                <a:lnTo>
                  <a:pt x="35710" y="73390"/>
                </a:lnTo>
                <a:lnTo>
                  <a:pt x="35720" y="73390"/>
                </a:lnTo>
                <a:lnTo>
                  <a:pt x="35720" y="73410"/>
                </a:lnTo>
                <a:lnTo>
                  <a:pt x="35740" y="73410"/>
                </a:lnTo>
                <a:lnTo>
                  <a:pt x="35740" y="73420"/>
                </a:lnTo>
                <a:lnTo>
                  <a:pt x="35750" y="73420"/>
                </a:lnTo>
                <a:lnTo>
                  <a:pt x="35750" y="73450"/>
                </a:lnTo>
                <a:lnTo>
                  <a:pt x="35770" y="73450"/>
                </a:lnTo>
                <a:lnTo>
                  <a:pt x="35770" y="73570"/>
                </a:lnTo>
                <a:lnTo>
                  <a:pt x="35780" y="73570"/>
                </a:lnTo>
                <a:lnTo>
                  <a:pt x="35780" y="73580"/>
                </a:lnTo>
                <a:lnTo>
                  <a:pt x="35810" y="73580"/>
                </a:lnTo>
                <a:lnTo>
                  <a:pt x="35810" y="73640"/>
                </a:lnTo>
                <a:lnTo>
                  <a:pt x="35830" y="73640"/>
                </a:lnTo>
                <a:lnTo>
                  <a:pt x="35830" y="73660"/>
                </a:lnTo>
                <a:lnTo>
                  <a:pt x="35810" y="73660"/>
                </a:lnTo>
                <a:lnTo>
                  <a:pt x="35810" y="73670"/>
                </a:lnTo>
                <a:lnTo>
                  <a:pt x="35830" y="73670"/>
                </a:lnTo>
                <a:lnTo>
                  <a:pt x="35830" y="73720"/>
                </a:lnTo>
                <a:lnTo>
                  <a:pt x="35840" y="73720"/>
                </a:lnTo>
                <a:lnTo>
                  <a:pt x="35840" y="73780"/>
                </a:lnTo>
                <a:lnTo>
                  <a:pt x="35860" y="73780"/>
                </a:lnTo>
                <a:lnTo>
                  <a:pt x="35860" y="73830"/>
                </a:lnTo>
                <a:lnTo>
                  <a:pt x="35870" y="73830"/>
                </a:lnTo>
                <a:lnTo>
                  <a:pt x="35870" y="73920"/>
                </a:lnTo>
                <a:lnTo>
                  <a:pt x="35890" y="73920"/>
                </a:lnTo>
                <a:lnTo>
                  <a:pt x="35890" y="73940"/>
                </a:lnTo>
                <a:lnTo>
                  <a:pt x="35900" y="73940"/>
                </a:lnTo>
                <a:lnTo>
                  <a:pt x="35900" y="74000"/>
                </a:lnTo>
                <a:lnTo>
                  <a:pt x="35920" y="74000"/>
                </a:lnTo>
                <a:lnTo>
                  <a:pt x="35920" y="74010"/>
                </a:lnTo>
                <a:lnTo>
                  <a:pt x="35940" y="74010"/>
                </a:lnTo>
                <a:lnTo>
                  <a:pt x="35940" y="74040"/>
                </a:lnTo>
                <a:lnTo>
                  <a:pt x="35960" y="74040"/>
                </a:lnTo>
                <a:lnTo>
                  <a:pt x="35960" y="74060"/>
                </a:lnTo>
                <a:lnTo>
                  <a:pt x="35970" y="74060"/>
                </a:lnTo>
                <a:lnTo>
                  <a:pt x="35970" y="74070"/>
                </a:lnTo>
                <a:lnTo>
                  <a:pt x="35990" y="74070"/>
                </a:lnTo>
                <a:lnTo>
                  <a:pt x="35990" y="74080"/>
                </a:lnTo>
                <a:lnTo>
                  <a:pt x="36020" y="74080"/>
                </a:lnTo>
                <a:lnTo>
                  <a:pt x="36020" y="74100"/>
                </a:lnTo>
                <a:lnTo>
                  <a:pt x="36050" y="74100"/>
                </a:lnTo>
                <a:lnTo>
                  <a:pt x="36050" y="74110"/>
                </a:lnTo>
                <a:lnTo>
                  <a:pt x="36080" y="74110"/>
                </a:lnTo>
                <a:lnTo>
                  <a:pt x="36080" y="74130"/>
                </a:lnTo>
                <a:lnTo>
                  <a:pt x="36090" y="74130"/>
                </a:lnTo>
                <a:lnTo>
                  <a:pt x="36090" y="74140"/>
                </a:lnTo>
                <a:lnTo>
                  <a:pt x="36110" y="74140"/>
                </a:lnTo>
                <a:lnTo>
                  <a:pt x="36110" y="74160"/>
                </a:lnTo>
                <a:lnTo>
                  <a:pt x="36120" y="74160"/>
                </a:lnTo>
                <a:lnTo>
                  <a:pt x="36120" y="74170"/>
                </a:lnTo>
                <a:lnTo>
                  <a:pt x="36140" y="74170"/>
                </a:lnTo>
                <a:lnTo>
                  <a:pt x="36140" y="74190"/>
                </a:lnTo>
                <a:lnTo>
                  <a:pt x="36150" y="74190"/>
                </a:lnTo>
                <a:lnTo>
                  <a:pt x="36150" y="74200"/>
                </a:lnTo>
                <a:lnTo>
                  <a:pt x="36170" y="74200"/>
                </a:lnTo>
                <a:lnTo>
                  <a:pt x="36170" y="74220"/>
                </a:lnTo>
                <a:lnTo>
                  <a:pt x="36180" y="74220"/>
                </a:lnTo>
                <a:lnTo>
                  <a:pt x="36180" y="74230"/>
                </a:lnTo>
                <a:lnTo>
                  <a:pt x="36190" y="74230"/>
                </a:lnTo>
                <a:lnTo>
                  <a:pt x="36190" y="74260"/>
                </a:lnTo>
                <a:lnTo>
                  <a:pt x="36210" y="74260"/>
                </a:lnTo>
                <a:lnTo>
                  <a:pt x="36210" y="74280"/>
                </a:lnTo>
                <a:lnTo>
                  <a:pt x="36220" y="74280"/>
                </a:lnTo>
                <a:lnTo>
                  <a:pt x="36220" y="74290"/>
                </a:lnTo>
                <a:lnTo>
                  <a:pt x="36240" y="74290"/>
                </a:lnTo>
                <a:lnTo>
                  <a:pt x="36240" y="74310"/>
                </a:lnTo>
                <a:lnTo>
                  <a:pt x="36270" y="74310"/>
                </a:lnTo>
                <a:lnTo>
                  <a:pt x="36270" y="74320"/>
                </a:lnTo>
                <a:lnTo>
                  <a:pt x="36280" y="74320"/>
                </a:lnTo>
                <a:lnTo>
                  <a:pt x="36280" y="74330"/>
                </a:lnTo>
                <a:lnTo>
                  <a:pt x="36300" y="74330"/>
                </a:lnTo>
                <a:lnTo>
                  <a:pt x="36300" y="74350"/>
                </a:lnTo>
                <a:close/>
                <a:moveTo>
                  <a:pt x="37120" y="72910"/>
                </a:moveTo>
                <a:lnTo>
                  <a:pt x="37120" y="72920"/>
                </a:lnTo>
                <a:lnTo>
                  <a:pt x="37140" y="72920"/>
                </a:lnTo>
                <a:lnTo>
                  <a:pt x="37140" y="72970"/>
                </a:lnTo>
                <a:lnTo>
                  <a:pt x="37120" y="72970"/>
                </a:lnTo>
                <a:lnTo>
                  <a:pt x="37120" y="73000"/>
                </a:lnTo>
                <a:lnTo>
                  <a:pt x="37110" y="73000"/>
                </a:lnTo>
                <a:lnTo>
                  <a:pt x="37110" y="73050"/>
                </a:lnTo>
                <a:lnTo>
                  <a:pt x="37090" y="73050"/>
                </a:lnTo>
                <a:lnTo>
                  <a:pt x="37090" y="73070"/>
                </a:lnTo>
                <a:lnTo>
                  <a:pt x="37080" y="73070"/>
                </a:lnTo>
                <a:lnTo>
                  <a:pt x="37080" y="73100"/>
                </a:lnTo>
                <a:lnTo>
                  <a:pt x="37060" y="73100"/>
                </a:lnTo>
                <a:lnTo>
                  <a:pt x="37060" y="73130"/>
                </a:lnTo>
                <a:lnTo>
                  <a:pt x="37050" y="73130"/>
                </a:lnTo>
                <a:lnTo>
                  <a:pt x="37050" y="73140"/>
                </a:lnTo>
                <a:lnTo>
                  <a:pt x="37030" y="73140"/>
                </a:lnTo>
                <a:lnTo>
                  <a:pt x="37030" y="73160"/>
                </a:lnTo>
                <a:lnTo>
                  <a:pt x="37020" y="73160"/>
                </a:lnTo>
                <a:lnTo>
                  <a:pt x="37020" y="73140"/>
                </a:lnTo>
                <a:lnTo>
                  <a:pt x="36970" y="73140"/>
                </a:lnTo>
                <a:lnTo>
                  <a:pt x="36970" y="73160"/>
                </a:lnTo>
                <a:lnTo>
                  <a:pt x="36960" y="73160"/>
                </a:lnTo>
                <a:lnTo>
                  <a:pt x="36960" y="73200"/>
                </a:lnTo>
                <a:lnTo>
                  <a:pt x="36950" y="73200"/>
                </a:lnTo>
                <a:lnTo>
                  <a:pt x="36950" y="73220"/>
                </a:lnTo>
                <a:lnTo>
                  <a:pt x="36930" y="73220"/>
                </a:lnTo>
                <a:lnTo>
                  <a:pt x="36930" y="73250"/>
                </a:lnTo>
                <a:lnTo>
                  <a:pt x="36920" y="73250"/>
                </a:lnTo>
                <a:lnTo>
                  <a:pt x="36920" y="73260"/>
                </a:lnTo>
                <a:lnTo>
                  <a:pt x="36890" y="73260"/>
                </a:lnTo>
                <a:lnTo>
                  <a:pt x="36890" y="73250"/>
                </a:lnTo>
                <a:lnTo>
                  <a:pt x="36860" y="73250"/>
                </a:lnTo>
                <a:lnTo>
                  <a:pt x="36860" y="73260"/>
                </a:lnTo>
                <a:lnTo>
                  <a:pt x="36840" y="73260"/>
                </a:lnTo>
                <a:lnTo>
                  <a:pt x="36840" y="73290"/>
                </a:lnTo>
                <a:lnTo>
                  <a:pt x="36780" y="73290"/>
                </a:lnTo>
                <a:lnTo>
                  <a:pt x="36780" y="73270"/>
                </a:lnTo>
                <a:lnTo>
                  <a:pt x="36750" y="73270"/>
                </a:lnTo>
                <a:lnTo>
                  <a:pt x="36750" y="73190"/>
                </a:lnTo>
                <a:lnTo>
                  <a:pt x="36770" y="73190"/>
                </a:lnTo>
                <a:lnTo>
                  <a:pt x="36770" y="73140"/>
                </a:lnTo>
                <a:lnTo>
                  <a:pt x="36780" y="73140"/>
                </a:lnTo>
                <a:lnTo>
                  <a:pt x="36780" y="73130"/>
                </a:lnTo>
                <a:lnTo>
                  <a:pt x="36800" y="73130"/>
                </a:lnTo>
                <a:lnTo>
                  <a:pt x="36800" y="73110"/>
                </a:lnTo>
                <a:lnTo>
                  <a:pt x="36810" y="73110"/>
                </a:lnTo>
                <a:lnTo>
                  <a:pt x="36810" y="73080"/>
                </a:lnTo>
                <a:lnTo>
                  <a:pt x="36830" y="73080"/>
                </a:lnTo>
                <a:lnTo>
                  <a:pt x="36830" y="73070"/>
                </a:lnTo>
                <a:lnTo>
                  <a:pt x="36840" y="73070"/>
                </a:lnTo>
                <a:lnTo>
                  <a:pt x="36840" y="73050"/>
                </a:lnTo>
                <a:lnTo>
                  <a:pt x="36870" y="73050"/>
                </a:lnTo>
                <a:lnTo>
                  <a:pt x="36870" y="73070"/>
                </a:lnTo>
                <a:lnTo>
                  <a:pt x="36920" y="73070"/>
                </a:lnTo>
                <a:lnTo>
                  <a:pt x="36920" y="73050"/>
                </a:lnTo>
                <a:lnTo>
                  <a:pt x="36930" y="73050"/>
                </a:lnTo>
                <a:lnTo>
                  <a:pt x="36930" y="73020"/>
                </a:lnTo>
                <a:lnTo>
                  <a:pt x="36950" y="73020"/>
                </a:lnTo>
                <a:lnTo>
                  <a:pt x="36950" y="73000"/>
                </a:lnTo>
                <a:lnTo>
                  <a:pt x="36960" y="73000"/>
                </a:lnTo>
                <a:lnTo>
                  <a:pt x="36960" y="72980"/>
                </a:lnTo>
                <a:lnTo>
                  <a:pt x="36970" y="72980"/>
                </a:lnTo>
                <a:lnTo>
                  <a:pt x="36970" y="72970"/>
                </a:lnTo>
                <a:lnTo>
                  <a:pt x="36990" y="72970"/>
                </a:lnTo>
                <a:lnTo>
                  <a:pt x="36990" y="72950"/>
                </a:lnTo>
                <a:lnTo>
                  <a:pt x="37000" y="72950"/>
                </a:lnTo>
                <a:lnTo>
                  <a:pt x="37000" y="72940"/>
                </a:lnTo>
                <a:lnTo>
                  <a:pt x="37050" y="72940"/>
                </a:lnTo>
                <a:lnTo>
                  <a:pt x="37050" y="72920"/>
                </a:lnTo>
                <a:lnTo>
                  <a:pt x="37090" y="72920"/>
                </a:lnTo>
                <a:lnTo>
                  <a:pt x="37090" y="72910"/>
                </a:lnTo>
                <a:lnTo>
                  <a:pt x="37120" y="7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