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Lembá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São Tomé and Principe • State Map | Fully Editable Vector Shape</a:t>
            </a:r>
          </a:p>
        </p:txBody>
      </p:sp>
      <p:sp>
        <p:nvSpPr>
          <p:cNvPr id="101" name="Lembá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680" y="80490"/>
                </a:moveTo>
                <a:lnTo>
                  <a:pt x="29640" y="80520"/>
                </a:lnTo>
                <a:lnTo>
                  <a:pt x="29560" y="80580"/>
                </a:lnTo>
                <a:lnTo>
                  <a:pt x="29460" y="80640"/>
                </a:lnTo>
                <a:lnTo>
                  <a:pt x="29370" y="80710"/>
                </a:lnTo>
                <a:lnTo>
                  <a:pt x="29270" y="80760"/>
                </a:lnTo>
                <a:lnTo>
                  <a:pt x="29160" y="80780"/>
                </a:lnTo>
                <a:lnTo>
                  <a:pt x="29070" y="80800"/>
                </a:lnTo>
                <a:lnTo>
                  <a:pt x="28980" y="80810"/>
                </a:lnTo>
                <a:lnTo>
                  <a:pt x="28870" y="80820"/>
                </a:lnTo>
                <a:lnTo>
                  <a:pt x="28760" y="80820"/>
                </a:lnTo>
                <a:lnTo>
                  <a:pt x="28680" y="80850"/>
                </a:lnTo>
                <a:lnTo>
                  <a:pt x="28610" y="80870"/>
                </a:lnTo>
                <a:lnTo>
                  <a:pt x="28530" y="80910"/>
                </a:lnTo>
                <a:lnTo>
                  <a:pt x="28480" y="80960"/>
                </a:lnTo>
                <a:lnTo>
                  <a:pt x="28450" y="81030"/>
                </a:lnTo>
                <a:lnTo>
                  <a:pt x="28410" y="81130"/>
                </a:lnTo>
                <a:lnTo>
                  <a:pt x="28420" y="81360"/>
                </a:lnTo>
                <a:lnTo>
                  <a:pt x="28440" y="81410"/>
                </a:lnTo>
                <a:lnTo>
                  <a:pt x="28470" y="81530"/>
                </a:lnTo>
                <a:lnTo>
                  <a:pt x="28520" y="81680"/>
                </a:lnTo>
                <a:lnTo>
                  <a:pt x="28550" y="81800"/>
                </a:lnTo>
                <a:lnTo>
                  <a:pt x="28570" y="81950"/>
                </a:lnTo>
                <a:lnTo>
                  <a:pt x="28620" y="82080"/>
                </a:lnTo>
                <a:lnTo>
                  <a:pt x="28620" y="82410"/>
                </a:lnTo>
                <a:lnTo>
                  <a:pt x="28590" y="82450"/>
                </a:lnTo>
                <a:lnTo>
                  <a:pt x="28560" y="82550"/>
                </a:lnTo>
                <a:lnTo>
                  <a:pt x="28490" y="82690"/>
                </a:lnTo>
                <a:lnTo>
                  <a:pt x="28430" y="82830"/>
                </a:lnTo>
                <a:lnTo>
                  <a:pt x="28380" y="82960"/>
                </a:lnTo>
                <a:lnTo>
                  <a:pt x="28300" y="83350"/>
                </a:lnTo>
                <a:lnTo>
                  <a:pt x="28300" y="84340"/>
                </a:lnTo>
                <a:lnTo>
                  <a:pt x="28290" y="84390"/>
                </a:lnTo>
                <a:lnTo>
                  <a:pt x="28210" y="84510"/>
                </a:lnTo>
                <a:lnTo>
                  <a:pt x="28120" y="84680"/>
                </a:lnTo>
                <a:lnTo>
                  <a:pt x="28010" y="84820"/>
                </a:lnTo>
                <a:lnTo>
                  <a:pt x="27920" y="85000"/>
                </a:lnTo>
                <a:lnTo>
                  <a:pt x="27840" y="85150"/>
                </a:lnTo>
                <a:lnTo>
                  <a:pt x="27760" y="85290"/>
                </a:lnTo>
                <a:lnTo>
                  <a:pt x="27650" y="85540"/>
                </a:lnTo>
                <a:lnTo>
                  <a:pt x="27570" y="85670"/>
                </a:lnTo>
                <a:lnTo>
                  <a:pt x="27480" y="85810"/>
                </a:lnTo>
                <a:lnTo>
                  <a:pt x="27420" y="85930"/>
                </a:lnTo>
                <a:lnTo>
                  <a:pt x="27340" y="86050"/>
                </a:lnTo>
                <a:lnTo>
                  <a:pt x="27270" y="86160"/>
                </a:lnTo>
                <a:lnTo>
                  <a:pt x="27210" y="86290"/>
                </a:lnTo>
                <a:lnTo>
                  <a:pt x="27100" y="86460"/>
                </a:lnTo>
                <a:lnTo>
                  <a:pt x="26980" y="86610"/>
                </a:lnTo>
                <a:lnTo>
                  <a:pt x="26840" y="86790"/>
                </a:lnTo>
                <a:lnTo>
                  <a:pt x="26750" y="86960"/>
                </a:lnTo>
                <a:lnTo>
                  <a:pt x="26590" y="87090"/>
                </a:lnTo>
                <a:lnTo>
                  <a:pt x="26480" y="87180"/>
                </a:lnTo>
                <a:lnTo>
                  <a:pt x="26380" y="87310"/>
                </a:lnTo>
                <a:lnTo>
                  <a:pt x="26270" y="87430"/>
                </a:lnTo>
                <a:lnTo>
                  <a:pt x="26160" y="87520"/>
                </a:lnTo>
                <a:lnTo>
                  <a:pt x="26060" y="87590"/>
                </a:lnTo>
                <a:lnTo>
                  <a:pt x="25930" y="87690"/>
                </a:lnTo>
                <a:lnTo>
                  <a:pt x="25830" y="87760"/>
                </a:lnTo>
                <a:lnTo>
                  <a:pt x="25730" y="87810"/>
                </a:lnTo>
                <a:lnTo>
                  <a:pt x="25650" y="87850"/>
                </a:lnTo>
                <a:lnTo>
                  <a:pt x="25520" y="87960"/>
                </a:lnTo>
                <a:lnTo>
                  <a:pt x="25330" y="88080"/>
                </a:lnTo>
                <a:lnTo>
                  <a:pt x="25320" y="88080"/>
                </a:lnTo>
                <a:lnTo>
                  <a:pt x="25320" y="88050"/>
                </a:lnTo>
                <a:lnTo>
                  <a:pt x="25300" y="88050"/>
                </a:lnTo>
                <a:lnTo>
                  <a:pt x="25300" y="88040"/>
                </a:lnTo>
                <a:lnTo>
                  <a:pt x="25290" y="88040"/>
                </a:lnTo>
                <a:lnTo>
                  <a:pt x="25290" y="88020"/>
                </a:lnTo>
                <a:lnTo>
                  <a:pt x="25270" y="88020"/>
                </a:lnTo>
                <a:lnTo>
                  <a:pt x="25270" y="87990"/>
                </a:lnTo>
                <a:lnTo>
                  <a:pt x="25260" y="87990"/>
                </a:lnTo>
                <a:lnTo>
                  <a:pt x="25260" y="87980"/>
                </a:lnTo>
                <a:lnTo>
                  <a:pt x="25230" y="87980"/>
                </a:lnTo>
                <a:lnTo>
                  <a:pt x="25230" y="87950"/>
                </a:lnTo>
                <a:lnTo>
                  <a:pt x="25220" y="87950"/>
                </a:lnTo>
                <a:lnTo>
                  <a:pt x="25220" y="87930"/>
                </a:lnTo>
                <a:lnTo>
                  <a:pt x="25200" y="87930"/>
                </a:lnTo>
                <a:lnTo>
                  <a:pt x="25200" y="87920"/>
                </a:lnTo>
                <a:lnTo>
                  <a:pt x="25190" y="87920"/>
                </a:lnTo>
                <a:lnTo>
                  <a:pt x="25190" y="87900"/>
                </a:lnTo>
                <a:lnTo>
                  <a:pt x="25170" y="87900"/>
                </a:lnTo>
                <a:lnTo>
                  <a:pt x="25170" y="87890"/>
                </a:lnTo>
                <a:lnTo>
                  <a:pt x="25130" y="87890"/>
                </a:lnTo>
                <a:lnTo>
                  <a:pt x="25130" y="87880"/>
                </a:lnTo>
                <a:lnTo>
                  <a:pt x="25100" y="87880"/>
                </a:lnTo>
                <a:lnTo>
                  <a:pt x="25100" y="87850"/>
                </a:lnTo>
                <a:lnTo>
                  <a:pt x="24950" y="87850"/>
                </a:lnTo>
                <a:lnTo>
                  <a:pt x="24950" y="87830"/>
                </a:lnTo>
                <a:lnTo>
                  <a:pt x="24940" y="87830"/>
                </a:lnTo>
                <a:lnTo>
                  <a:pt x="24940" y="87820"/>
                </a:lnTo>
                <a:lnTo>
                  <a:pt x="24920" y="87820"/>
                </a:lnTo>
                <a:lnTo>
                  <a:pt x="24920" y="87800"/>
                </a:lnTo>
                <a:lnTo>
                  <a:pt x="24910" y="87800"/>
                </a:lnTo>
                <a:lnTo>
                  <a:pt x="24910" y="87790"/>
                </a:lnTo>
                <a:lnTo>
                  <a:pt x="24890" y="87790"/>
                </a:lnTo>
                <a:lnTo>
                  <a:pt x="24890" y="87770"/>
                </a:lnTo>
                <a:lnTo>
                  <a:pt x="24850" y="87770"/>
                </a:lnTo>
                <a:lnTo>
                  <a:pt x="24850" y="87760"/>
                </a:lnTo>
                <a:lnTo>
                  <a:pt x="24820" y="87760"/>
                </a:lnTo>
                <a:lnTo>
                  <a:pt x="24820" y="87740"/>
                </a:lnTo>
                <a:lnTo>
                  <a:pt x="24790" y="87740"/>
                </a:lnTo>
                <a:lnTo>
                  <a:pt x="24790" y="87730"/>
                </a:lnTo>
                <a:lnTo>
                  <a:pt x="24760" y="87730"/>
                </a:lnTo>
                <a:lnTo>
                  <a:pt x="24760" y="87710"/>
                </a:lnTo>
                <a:lnTo>
                  <a:pt x="24730" y="87710"/>
                </a:lnTo>
                <a:lnTo>
                  <a:pt x="24730" y="87670"/>
                </a:lnTo>
                <a:lnTo>
                  <a:pt x="24720" y="87670"/>
                </a:lnTo>
                <a:lnTo>
                  <a:pt x="24720" y="87650"/>
                </a:lnTo>
                <a:lnTo>
                  <a:pt x="24700" y="87650"/>
                </a:lnTo>
                <a:lnTo>
                  <a:pt x="24700" y="87600"/>
                </a:lnTo>
                <a:lnTo>
                  <a:pt x="24720" y="87600"/>
                </a:lnTo>
                <a:lnTo>
                  <a:pt x="24720" y="87570"/>
                </a:lnTo>
                <a:lnTo>
                  <a:pt x="24730" y="87570"/>
                </a:lnTo>
                <a:lnTo>
                  <a:pt x="24730" y="87550"/>
                </a:lnTo>
                <a:lnTo>
                  <a:pt x="24760" y="87550"/>
                </a:lnTo>
                <a:lnTo>
                  <a:pt x="24760" y="87540"/>
                </a:lnTo>
                <a:lnTo>
                  <a:pt x="24770" y="87540"/>
                </a:lnTo>
                <a:lnTo>
                  <a:pt x="24770" y="87520"/>
                </a:lnTo>
                <a:lnTo>
                  <a:pt x="24790" y="87520"/>
                </a:lnTo>
                <a:lnTo>
                  <a:pt x="24790" y="87510"/>
                </a:lnTo>
                <a:lnTo>
                  <a:pt x="24800" y="87510"/>
                </a:lnTo>
                <a:lnTo>
                  <a:pt x="24800" y="87490"/>
                </a:lnTo>
                <a:lnTo>
                  <a:pt x="24860" y="87490"/>
                </a:lnTo>
                <a:lnTo>
                  <a:pt x="24860" y="87510"/>
                </a:lnTo>
                <a:lnTo>
                  <a:pt x="24880" y="87510"/>
                </a:lnTo>
                <a:lnTo>
                  <a:pt x="24880" y="87490"/>
                </a:lnTo>
                <a:lnTo>
                  <a:pt x="24910" y="87490"/>
                </a:lnTo>
                <a:lnTo>
                  <a:pt x="24910" y="87480"/>
                </a:lnTo>
                <a:lnTo>
                  <a:pt x="24920" y="87480"/>
                </a:lnTo>
                <a:lnTo>
                  <a:pt x="24920" y="87460"/>
                </a:lnTo>
                <a:lnTo>
                  <a:pt x="24940" y="87460"/>
                </a:lnTo>
                <a:lnTo>
                  <a:pt x="24940" y="87430"/>
                </a:lnTo>
                <a:lnTo>
                  <a:pt x="24950" y="87430"/>
                </a:lnTo>
                <a:lnTo>
                  <a:pt x="24950" y="87400"/>
                </a:lnTo>
                <a:lnTo>
                  <a:pt x="24940" y="87400"/>
                </a:lnTo>
                <a:lnTo>
                  <a:pt x="24940" y="87360"/>
                </a:lnTo>
                <a:lnTo>
                  <a:pt x="24910" y="87360"/>
                </a:lnTo>
                <a:lnTo>
                  <a:pt x="24910" y="87350"/>
                </a:lnTo>
                <a:lnTo>
                  <a:pt x="24880" y="87350"/>
                </a:lnTo>
                <a:lnTo>
                  <a:pt x="24880" y="87330"/>
                </a:lnTo>
                <a:lnTo>
                  <a:pt x="24830" y="87330"/>
                </a:lnTo>
                <a:lnTo>
                  <a:pt x="24830" y="87350"/>
                </a:lnTo>
                <a:lnTo>
                  <a:pt x="24820" y="87350"/>
                </a:lnTo>
                <a:lnTo>
                  <a:pt x="24820" y="87330"/>
                </a:lnTo>
                <a:lnTo>
                  <a:pt x="24760" y="87330"/>
                </a:lnTo>
                <a:lnTo>
                  <a:pt x="24760" y="87300"/>
                </a:lnTo>
                <a:lnTo>
                  <a:pt x="24740" y="87300"/>
                </a:lnTo>
                <a:lnTo>
                  <a:pt x="24740" y="87290"/>
                </a:lnTo>
                <a:lnTo>
                  <a:pt x="24730" y="87290"/>
                </a:lnTo>
                <a:lnTo>
                  <a:pt x="24730" y="87240"/>
                </a:lnTo>
                <a:lnTo>
                  <a:pt x="24720" y="87240"/>
                </a:lnTo>
                <a:lnTo>
                  <a:pt x="24720" y="87230"/>
                </a:lnTo>
                <a:lnTo>
                  <a:pt x="24700" y="87230"/>
                </a:lnTo>
                <a:lnTo>
                  <a:pt x="24700" y="87210"/>
                </a:lnTo>
                <a:lnTo>
                  <a:pt x="24690" y="87210"/>
                </a:lnTo>
                <a:lnTo>
                  <a:pt x="24690" y="87170"/>
                </a:lnTo>
                <a:lnTo>
                  <a:pt x="24670" y="87170"/>
                </a:lnTo>
                <a:lnTo>
                  <a:pt x="24670" y="87150"/>
                </a:lnTo>
                <a:lnTo>
                  <a:pt x="24660" y="87150"/>
                </a:lnTo>
                <a:lnTo>
                  <a:pt x="24660" y="87140"/>
                </a:lnTo>
                <a:lnTo>
                  <a:pt x="24630" y="87140"/>
                </a:lnTo>
                <a:lnTo>
                  <a:pt x="24630" y="87110"/>
                </a:lnTo>
                <a:lnTo>
                  <a:pt x="24610" y="87110"/>
                </a:lnTo>
                <a:lnTo>
                  <a:pt x="24610" y="87090"/>
                </a:lnTo>
                <a:lnTo>
                  <a:pt x="24600" y="87090"/>
                </a:lnTo>
                <a:lnTo>
                  <a:pt x="24600" y="87080"/>
                </a:lnTo>
                <a:lnTo>
                  <a:pt x="24580" y="87080"/>
                </a:lnTo>
                <a:lnTo>
                  <a:pt x="24580" y="87070"/>
                </a:lnTo>
                <a:lnTo>
                  <a:pt x="24570" y="87070"/>
                </a:lnTo>
                <a:lnTo>
                  <a:pt x="24570" y="87050"/>
                </a:lnTo>
                <a:lnTo>
                  <a:pt x="24550" y="87050"/>
                </a:lnTo>
                <a:lnTo>
                  <a:pt x="24550" y="87020"/>
                </a:lnTo>
                <a:lnTo>
                  <a:pt x="24540" y="87020"/>
                </a:lnTo>
                <a:lnTo>
                  <a:pt x="24540" y="87010"/>
                </a:lnTo>
                <a:lnTo>
                  <a:pt x="24480" y="87010"/>
                </a:lnTo>
                <a:lnTo>
                  <a:pt x="24480" y="87020"/>
                </a:lnTo>
                <a:lnTo>
                  <a:pt x="24420" y="87020"/>
                </a:lnTo>
                <a:lnTo>
                  <a:pt x="24420" y="87010"/>
                </a:lnTo>
                <a:lnTo>
                  <a:pt x="24410" y="87010"/>
                </a:lnTo>
                <a:lnTo>
                  <a:pt x="24410" y="86990"/>
                </a:lnTo>
                <a:lnTo>
                  <a:pt x="24390" y="86990"/>
                </a:lnTo>
                <a:lnTo>
                  <a:pt x="24390" y="86960"/>
                </a:lnTo>
                <a:lnTo>
                  <a:pt x="24410" y="86960"/>
                </a:lnTo>
                <a:lnTo>
                  <a:pt x="24410" y="86950"/>
                </a:lnTo>
                <a:lnTo>
                  <a:pt x="24390" y="86950"/>
                </a:lnTo>
                <a:lnTo>
                  <a:pt x="24390" y="86930"/>
                </a:lnTo>
                <a:lnTo>
                  <a:pt x="24410" y="86930"/>
                </a:lnTo>
                <a:lnTo>
                  <a:pt x="24410" y="86890"/>
                </a:lnTo>
                <a:lnTo>
                  <a:pt x="24420" y="86890"/>
                </a:lnTo>
                <a:lnTo>
                  <a:pt x="24420" y="86840"/>
                </a:lnTo>
                <a:lnTo>
                  <a:pt x="24440" y="86840"/>
                </a:lnTo>
                <a:lnTo>
                  <a:pt x="24440" y="86830"/>
                </a:lnTo>
                <a:lnTo>
                  <a:pt x="24440" y="86820"/>
                </a:lnTo>
                <a:lnTo>
                  <a:pt x="24450" y="86820"/>
                </a:lnTo>
                <a:lnTo>
                  <a:pt x="24450" y="86800"/>
                </a:lnTo>
                <a:lnTo>
                  <a:pt x="24460" y="86800"/>
                </a:lnTo>
                <a:lnTo>
                  <a:pt x="24460" y="86740"/>
                </a:lnTo>
                <a:lnTo>
                  <a:pt x="24450" y="86740"/>
                </a:lnTo>
                <a:lnTo>
                  <a:pt x="24450" y="86730"/>
                </a:lnTo>
                <a:lnTo>
                  <a:pt x="24460" y="86730"/>
                </a:lnTo>
                <a:lnTo>
                  <a:pt x="24460" y="86710"/>
                </a:lnTo>
                <a:lnTo>
                  <a:pt x="24490" y="86710"/>
                </a:lnTo>
                <a:lnTo>
                  <a:pt x="24490" y="86670"/>
                </a:lnTo>
                <a:lnTo>
                  <a:pt x="24480" y="86670"/>
                </a:lnTo>
                <a:lnTo>
                  <a:pt x="24480" y="86650"/>
                </a:lnTo>
                <a:lnTo>
                  <a:pt x="24450" y="86650"/>
                </a:lnTo>
                <a:lnTo>
                  <a:pt x="24450" y="86620"/>
                </a:lnTo>
                <a:lnTo>
                  <a:pt x="24460" y="86620"/>
                </a:lnTo>
                <a:lnTo>
                  <a:pt x="24460" y="86580"/>
                </a:lnTo>
                <a:lnTo>
                  <a:pt x="24480" y="86580"/>
                </a:lnTo>
                <a:lnTo>
                  <a:pt x="24480" y="86540"/>
                </a:lnTo>
                <a:lnTo>
                  <a:pt x="24490" y="86540"/>
                </a:lnTo>
                <a:lnTo>
                  <a:pt x="24490" y="86520"/>
                </a:lnTo>
                <a:lnTo>
                  <a:pt x="24510" y="86520"/>
                </a:lnTo>
                <a:lnTo>
                  <a:pt x="24510" y="86510"/>
                </a:lnTo>
                <a:lnTo>
                  <a:pt x="24490" y="86510"/>
                </a:lnTo>
                <a:lnTo>
                  <a:pt x="24490" y="86480"/>
                </a:lnTo>
                <a:lnTo>
                  <a:pt x="24510" y="86480"/>
                </a:lnTo>
                <a:lnTo>
                  <a:pt x="24510" y="86400"/>
                </a:lnTo>
                <a:lnTo>
                  <a:pt x="24520" y="86400"/>
                </a:lnTo>
                <a:lnTo>
                  <a:pt x="24520" y="86390"/>
                </a:lnTo>
                <a:lnTo>
                  <a:pt x="24510" y="86390"/>
                </a:lnTo>
                <a:lnTo>
                  <a:pt x="24510" y="86360"/>
                </a:lnTo>
                <a:lnTo>
                  <a:pt x="24520" y="86360"/>
                </a:lnTo>
                <a:lnTo>
                  <a:pt x="24520" y="86330"/>
                </a:lnTo>
                <a:lnTo>
                  <a:pt x="24510" y="86330"/>
                </a:lnTo>
                <a:lnTo>
                  <a:pt x="24510" y="86210"/>
                </a:lnTo>
                <a:lnTo>
                  <a:pt x="24490" y="86210"/>
                </a:lnTo>
                <a:lnTo>
                  <a:pt x="24490" y="86180"/>
                </a:lnTo>
                <a:lnTo>
                  <a:pt x="24480" y="86180"/>
                </a:lnTo>
                <a:lnTo>
                  <a:pt x="24480" y="86150"/>
                </a:lnTo>
                <a:lnTo>
                  <a:pt x="24490" y="86150"/>
                </a:lnTo>
                <a:lnTo>
                  <a:pt x="24490" y="86110"/>
                </a:lnTo>
                <a:lnTo>
                  <a:pt x="24480" y="86110"/>
                </a:lnTo>
                <a:lnTo>
                  <a:pt x="24480" y="86090"/>
                </a:lnTo>
                <a:lnTo>
                  <a:pt x="24460" y="86090"/>
                </a:lnTo>
                <a:lnTo>
                  <a:pt x="24460" y="86080"/>
                </a:lnTo>
                <a:lnTo>
                  <a:pt x="24450" y="86080"/>
                </a:lnTo>
                <a:lnTo>
                  <a:pt x="24450" y="86060"/>
                </a:lnTo>
                <a:lnTo>
                  <a:pt x="24460" y="86060"/>
                </a:lnTo>
                <a:lnTo>
                  <a:pt x="24460" y="86040"/>
                </a:lnTo>
                <a:lnTo>
                  <a:pt x="24420" y="86040"/>
                </a:lnTo>
                <a:lnTo>
                  <a:pt x="24420" y="86020"/>
                </a:lnTo>
                <a:lnTo>
                  <a:pt x="24410" y="86020"/>
                </a:lnTo>
                <a:lnTo>
                  <a:pt x="24410" y="86010"/>
                </a:lnTo>
                <a:lnTo>
                  <a:pt x="24390" y="86010"/>
                </a:lnTo>
                <a:lnTo>
                  <a:pt x="24390" y="85980"/>
                </a:lnTo>
                <a:lnTo>
                  <a:pt x="24360" y="85980"/>
                </a:lnTo>
                <a:lnTo>
                  <a:pt x="24360" y="85960"/>
                </a:lnTo>
                <a:lnTo>
                  <a:pt x="24380" y="85960"/>
                </a:lnTo>
                <a:lnTo>
                  <a:pt x="24380" y="85930"/>
                </a:lnTo>
                <a:lnTo>
                  <a:pt x="24410" y="85930"/>
                </a:lnTo>
                <a:lnTo>
                  <a:pt x="24410" y="85920"/>
                </a:lnTo>
                <a:lnTo>
                  <a:pt x="24440" y="85920"/>
                </a:lnTo>
                <a:lnTo>
                  <a:pt x="24440" y="85900"/>
                </a:lnTo>
                <a:lnTo>
                  <a:pt x="24450" y="85900"/>
                </a:lnTo>
                <a:lnTo>
                  <a:pt x="24450" y="85890"/>
                </a:lnTo>
                <a:lnTo>
                  <a:pt x="24440" y="85890"/>
                </a:lnTo>
                <a:lnTo>
                  <a:pt x="24440" y="85860"/>
                </a:lnTo>
                <a:lnTo>
                  <a:pt x="24420" y="85860"/>
                </a:lnTo>
                <a:lnTo>
                  <a:pt x="24420" y="85840"/>
                </a:lnTo>
                <a:lnTo>
                  <a:pt x="24410" y="85840"/>
                </a:lnTo>
                <a:lnTo>
                  <a:pt x="24410" y="85830"/>
                </a:lnTo>
                <a:lnTo>
                  <a:pt x="24390" y="85830"/>
                </a:lnTo>
                <a:lnTo>
                  <a:pt x="24390" y="85840"/>
                </a:lnTo>
                <a:lnTo>
                  <a:pt x="24380" y="85840"/>
                </a:lnTo>
                <a:lnTo>
                  <a:pt x="24380" y="85810"/>
                </a:lnTo>
                <a:lnTo>
                  <a:pt x="24350" y="85810"/>
                </a:lnTo>
                <a:lnTo>
                  <a:pt x="24350" y="85790"/>
                </a:lnTo>
                <a:lnTo>
                  <a:pt x="24360" y="85790"/>
                </a:lnTo>
                <a:lnTo>
                  <a:pt x="24360" y="85760"/>
                </a:lnTo>
                <a:lnTo>
                  <a:pt x="24380" y="85760"/>
                </a:lnTo>
                <a:lnTo>
                  <a:pt x="24380" y="85740"/>
                </a:lnTo>
                <a:lnTo>
                  <a:pt x="24350" y="85740"/>
                </a:lnTo>
                <a:lnTo>
                  <a:pt x="24350" y="85730"/>
                </a:lnTo>
                <a:lnTo>
                  <a:pt x="24330" y="85730"/>
                </a:lnTo>
                <a:lnTo>
                  <a:pt x="24330" y="85710"/>
                </a:lnTo>
                <a:lnTo>
                  <a:pt x="24360" y="85710"/>
                </a:lnTo>
                <a:lnTo>
                  <a:pt x="24360" y="85670"/>
                </a:lnTo>
                <a:lnTo>
                  <a:pt x="24380" y="85670"/>
                </a:lnTo>
                <a:lnTo>
                  <a:pt x="24380" y="85650"/>
                </a:lnTo>
                <a:lnTo>
                  <a:pt x="24390" y="85650"/>
                </a:lnTo>
                <a:lnTo>
                  <a:pt x="24390" y="85640"/>
                </a:lnTo>
                <a:lnTo>
                  <a:pt x="24410" y="85640"/>
                </a:lnTo>
                <a:lnTo>
                  <a:pt x="24410" y="85590"/>
                </a:lnTo>
                <a:lnTo>
                  <a:pt x="24420" y="85590"/>
                </a:lnTo>
                <a:lnTo>
                  <a:pt x="24420" y="85510"/>
                </a:lnTo>
                <a:lnTo>
                  <a:pt x="24410" y="85510"/>
                </a:lnTo>
                <a:lnTo>
                  <a:pt x="24410" y="85490"/>
                </a:lnTo>
                <a:lnTo>
                  <a:pt x="24390" y="85490"/>
                </a:lnTo>
                <a:lnTo>
                  <a:pt x="24390" y="85460"/>
                </a:lnTo>
                <a:lnTo>
                  <a:pt x="24380" y="85460"/>
                </a:lnTo>
                <a:lnTo>
                  <a:pt x="24380" y="85450"/>
                </a:lnTo>
                <a:lnTo>
                  <a:pt x="24360" y="85450"/>
                </a:lnTo>
                <a:lnTo>
                  <a:pt x="24360" y="85430"/>
                </a:lnTo>
                <a:lnTo>
                  <a:pt x="24320" y="85430"/>
                </a:lnTo>
                <a:lnTo>
                  <a:pt x="24320" y="85420"/>
                </a:lnTo>
                <a:lnTo>
                  <a:pt x="24290" y="85420"/>
                </a:lnTo>
                <a:lnTo>
                  <a:pt x="24290" y="85390"/>
                </a:lnTo>
                <a:lnTo>
                  <a:pt x="24270" y="85390"/>
                </a:lnTo>
                <a:lnTo>
                  <a:pt x="24270" y="85360"/>
                </a:lnTo>
                <a:lnTo>
                  <a:pt x="24260" y="85360"/>
                </a:lnTo>
                <a:lnTo>
                  <a:pt x="24260" y="85330"/>
                </a:lnTo>
                <a:lnTo>
                  <a:pt x="24240" y="85330"/>
                </a:lnTo>
                <a:lnTo>
                  <a:pt x="24240" y="85310"/>
                </a:lnTo>
                <a:lnTo>
                  <a:pt x="24230" y="85310"/>
                </a:lnTo>
                <a:lnTo>
                  <a:pt x="24230" y="85210"/>
                </a:lnTo>
                <a:lnTo>
                  <a:pt x="24210" y="85210"/>
                </a:lnTo>
                <a:lnTo>
                  <a:pt x="24210" y="85200"/>
                </a:lnTo>
                <a:lnTo>
                  <a:pt x="24190" y="85200"/>
                </a:lnTo>
                <a:lnTo>
                  <a:pt x="24190" y="85180"/>
                </a:lnTo>
                <a:lnTo>
                  <a:pt x="24110" y="85180"/>
                </a:lnTo>
                <a:lnTo>
                  <a:pt x="24110" y="85150"/>
                </a:lnTo>
                <a:lnTo>
                  <a:pt x="24100" y="85150"/>
                </a:lnTo>
                <a:lnTo>
                  <a:pt x="24100" y="85060"/>
                </a:lnTo>
                <a:lnTo>
                  <a:pt x="24080" y="85060"/>
                </a:lnTo>
                <a:lnTo>
                  <a:pt x="24080" y="85020"/>
                </a:lnTo>
                <a:lnTo>
                  <a:pt x="24040" y="85020"/>
                </a:lnTo>
                <a:lnTo>
                  <a:pt x="24040" y="85010"/>
                </a:lnTo>
                <a:lnTo>
                  <a:pt x="24020" y="85010"/>
                </a:lnTo>
                <a:lnTo>
                  <a:pt x="24020" y="84980"/>
                </a:lnTo>
                <a:lnTo>
                  <a:pt x="24010" y="84980"/>
                </a:lnTo>
                <a:lnTo>
                  <a:pt x="24010" y="84960"/>
                </a:lnTo>
                <a:lnTo>
                  <a:pt x="24020" y="84960"/>
                </a:lnTo>
                <a:lnTo>
                  <a:pt x="24020" y="84930"/>
                </a:lnTo>
                <a:lnTo>
                  <a:pt x="23980" y="84930"/>
                </a:lnTo>
                <a:lnTo>
                  <a:pt x="23980" y="84920"/>
                </a:lnTo>
                <a:lnTo>
                  <a:pt x="23950" y="84920"/>
                </a:lnTo>
                <a:lnTo>
                  <a:pt x="23950" y="84900"/>
                </a:lnTo>
                <a:lnTo>
                  <a:pt x="23940" y="84900"/>
                </a:lnTo>
                <a:lnTo>
                  <a:pt x="23940" y="84890"/>
                </a:lnTo>
                <a:lnTo>
                  <a:pt x="23920" y="84890"/>
                </a:lnTo>
                <a:lnTo>
                  <a:pt x="23920" y="84870"/>
                </a:lnTo>
                <a:lnTo>
                  <a:pt x="23910" y="84870"/>
                </a:lnTo>
                <a:lnTo>
                  <a:pt x="23910" y="84860"/>
                </a:lnTo>
                <a:lnTo>
                  <a:pt x="23890" y="84860"/>
                </a:lnTo>
                <a:lnTo>
                  <a:pt x="23890" y="84840"/>
                </a:lnTo>
                <a:lnTo>
                  <a:pt x="23880" y="84840"/>
                </a:lnTo>
                <a:lnTo>
                  <a:pt x="23880" y="84800"/>
                </a:lnTo>
                <a:lnTo>
                  <a:pt x="23860" y="84800"/>
                </a:lnTo>
                <a:lnTo>
                  <a:pt x="23860" y="84780"/>
                </a:lnTo>
                <a:lnTo>
                  <a:pt x="23880" y="84780"/>
                </a:lnTo>
                <a:lnTo>
                  <a:pt x="23880" y="84770"/>
                </a:lnTo>
                <a:lnTo>
                  <a:pt x="23860" y="84770"/>
                </a:lnTo>
                <a:lnTo>
                  <a:pt x="23860" y="84750"/>
                </a:lnTo>
                <a:lnTo>
                  <a:pt x="23880" y="84750"/>
                </a:lnTo>
                <a:lnTo>
                  <a:pt x="23880" y="84740"/>
                </a:lnTo>
                <a:lnTo>
                  <a:pt x="23890" y="84740"/>
                </a:lnTo>
                <a:lnTo>
                  <a:pt x="23890" y="84670"/>
                </a:lnTo>
                <a:lnTo>
                  <a:pt x="23910" y="84670"/>
                </a:lnTo>
                <a:lnTo>
                  <a:pt x="23910" y="84530"/>
                </a:lnTo>
                <a:lnTo>
                  <a:pt x="23890" y="84530"/>
                </a:lnTo>
                <a:lnTo>
                  <a:pt x="23890" y="84520"/>
                </a:lnTo>
                <a:lnTo>
                  <a:pt x="23880" y="84520"/>
                </a:lnTo>
                <a:lnTo>
                  <a:pt x="23880" y="84400"/>
                </a:lnTo>
                <a:lnTo>
                  <a:pt x="23860" y="84400"/>
                </a:lnTo>
                <a:lnTo>
                  <a:pt x="23860" y="84390"/>
                </a:lnTo>
                <a:lnTo>
                  <a:pt x="23850" y="84390"/>
                </a:lnTo>
                <a:lnTo>
                  <a:pt x="23850" y="84360"/>
                </a:lnTo>
                <a:lnTo>
                  <a:pt x="23830" y="84360"/>
                </a:lnTo>
                <a:lnTo>
                  <a:pt x="23830" y="84310"/>
                </a:lnTo>
                <a:lnTo>
                  <a:pt x="23800" y="84310"/>
                </a:lnTo>
                <a:lnTo>
                  <a:pt x="23800" y="84270"/>
                </a:lnTo>
                <a:lnTo>
                  <a:pt x="23790" y="84270"/>
                </a:lnTo>
                <a:lnTo>
                  <a:pt x="23790" y="84250"/>
                </a:lnTo>
                <a:lnTo>
                  <a:pt x="23740" y="84250"/>
                </a:lnTo>
                <a:lnTo>
                  <a:pt x="23740" y="84240"/>
                </a:lnTo>
                <a:lnTo>
                  <a:pt x="23730" y="84240"/>
                </a:lnTo>
                <a:lnTo>
                  <a:pt x="23730" y="84250"/>
                </a:lnTo>
                <a:lnTo>
                  <a:pt x="23710" y="84250"/>
                </a:lnTo>
                <a:lnTo>
                  <a:pt x="23710" y="84270"/>
                </a:lnTo>
                <a:lnTo>
                  <a:pt x="23700" y="84270"/>
                </a:lnTo>
                <a:lnTo>
                  <a:pt x="23700" y="84280"/>
                </a:lnTo>
                <a:lnTo>
                  <a:pt x="23680" y="84280"/>
                </a:lnTo>
                <a:lnTo>
                  <a:pt x="23680" y="84300"/>
                </a:lnTo>
                <a:lnTo>
                  <a:pt x="23670" y="84300"/>
                </a:lnTo>
                <a:lnTo>
                  <a:pt x="23670" y="84310"/>
                </a:lnTo>
                <a:lnTo>
                  <a:pt x="23660" y="84310"/>
                </a:lnTo>
                <a:lnTo>
                  <a:pt x="23660" y="84330"/>
                </a:lnTo>
                <a:lnTo>
                  <a:pt x="23630" y="84330"/>
                </a:lnTo>
                <a:lnTo>
                  <a:pt x="23630" y="84340"/>
                </a:lnTo>
                <a:lnTo>
                  <a:pt x="23600" y="84340"/>
                </a:lnTo>
                <a:lnTo>
                  <a:pt x="23600" y="84330"/>
                </a:lnTo>
                <a:lnTo>
                  <a:pt x="23570" y="84330"/>
                </a:lnTo>
                <a:lnTo>
                  <a:pt x="23570" y="84270"/>
                </a:lnTo>
                <a:lnTo>
                  <a:pt x="23580" y="84270"/>
                </a:lnTo>
                <a:lnTo>
                  <a:pt x="23580" y="84250"/>
                </a:lnTo>
                <a:lnTo>
                  <a:pt x="23600" y="84250"/>
                </a:lnTo>
                <a:lnTo>
                  <a:pt x="23600" y="84240"/>
                </a:lnTo>
                <a:lnTo>
                  <a:pt x="23610" y="84240"/>
                </a:lnTo>
                <a:lnTo>
                  <a:pt x="23610" y="84230"/>
                </a:lnTo>
                <a:lnTo>
                  <a:pt x="23630" y="84230"/>
                </a:lnTo>
                <a:lnTo>
                  <a:pt x="23630" y="84210"/>
                </a:lnTo>
                <a:lnTo>
                  <a:pt x="23640" y="84210"/>
                </a:lnTo>
                <a:lnTo>
                  <a:pt x="23640" y="84200"/>
                </a:lnTo>
                <a:lnTo>
                  <a:pt x="23670" y="84200"/>
                </a:lnTo>
                <a:lnTo>
                  <a:pt x="23670" y="84180"/>
                </a:lnTo>
                <a:lnTo>
                  <a:pt x="23680" y="84180"/>
                </a:lnTo>
                <a:lnTo>
                  <a:pt x="23680" y="84170"/>
                </a:lnTo>
                <a:lnTo>
                  <a:pt x="23700" y="84170"/>
                </a:lnTo>
                <a:lnTo>
                  <a:pt x="23700" y="84120"/>
                </a:lnTo>
                <a:lnTo>
                  <a:pt x="23710" y="84120"/>
                </a:lnTo>
                <a:lnTo>
                  <a:pt x="23710" y="84110"/>
                </a:lnTo>
                <a:lnTo>
                  <a:pt x="23730" y="84110"/>
                </a:lnTo>
                <a:lnTo>
                  <a:pt x="23730" y="84120"/>
                </a:lnTo>
                <a:lnTo>
                  <a:pt x="23760" y="84120"/>
                </a:lnTo>
                <a:lnTo>
                  <a:pt x="23760" y="84140"/>
                </a:lnTo>
                <a:lnTo>
                  <a:pt x="23790" y="84140"/>
                </a:lnTo>
                <a:lnTo>
                  <a:pt x="23790" y="84120"/>
                </a:lnTo>
                <a:lnTo>
                  <a:pt x="23800" y="84120"/>
                </a:lnTo>
                <a:lnTo>
                  <a:pt x="23800" y="84030"/>
                </a:lnTo>
                <a:lnTo>
                  <a:pt x="23790" y="84030"/>
                </a:lnTo>
                <a:lnTo>
                  <a:pt x="23790" y="83960"/>
                </a:lnTo>
                <a:lnTo>
                  <a:pt x="23760" y="83960"/>
                </a:lnTo>
                <a:lnTo>
                  <a:pt x="23760" y="83900"/>
                </a:lnTo>
                <a:lnTo>
                  <a:pt x="23740" y="83900"/>
                </a:lnTo>
                <a:lnTo>
                  <a:pt x="23740" y="83890"/>
                </a:lnTo>
                <a:lnTo>
                  <a:pt x="23730" y="83890"/>
                </a:lnTo>
                <a:lnTo>
                  <a:pt x="23730" y="83860"/>
                </a:lnTo>
                <a:lnTo>
                  <a:pt x="23710" y="83860"/>
                </a:lnTo>
                <a:lnTo>
                  <a:pt x="23710" y="83840"/>
                </a:lnTo>
                <a:lnTo>
                  <a:pt x="23730" y="83840"/>
                </a:lnTo>
                <a:lnTo>
                  <a:pt x="23730" y="83830"/>
                </a:lnTo>
                <a:lnTo>
                  <a:pt x="23790" y="83830"/>
                </a:lnTo>
                <a:lnTo>
                  <a:pt x="23790" y="83810"/>
                </a:lnTo>
                <a:lnTo>
                  <a:pt x="23800" y="83810"/>
                </a:lnTo>
                <a:lnTo>
                  <a:pt x="23800" y="83800"/>
                </a:lnTo>
                <a:lnTo>
                  <a:pt x="23820" y="83800"/>
                </a:lnTo>
                <a:lnTo>
                  <a:pt x="23820" y="83770"/>
                </a:lnTo>
                <a:lnTo>
                  <a:pt x="23800" y="83770"/>
                </a:lnTo>
                <a:lnTo>
                  <a:pt x="23800" y="83720"/>
                </a:lnTo>
                <a:lnTo>
                  <a:pt x="23830" y="83720"/>
                </a:lnTo>
                <a:lnTo>
                  <a:pt x="23830" y="83710"/>
                </a:lnTo>
                <a:lnTo>
                  <a:pt x="23820" y="83710"/>
                </a:lnTo>
                <a:lnTo>
                  <a:pt x="23820" y="83680"/>
                </a:lnTo>
                <a:lnTo>
                  <a:pt x="23800" y="83680"/>
                </a:lnTo>
                <a:lnTo>
                  <a:pt x="23800" y="83670"/>
                </a:lnTo>
                <a:lnTo>
                  <a:pt x="23790" y="83670"/>
                </a:lnTo>
                <a:lnTo>
                  <a:pt x="23790" y="83640"/>
                </a:lnTo>
                <a:lnTo>
                  <a:pt x="23760" y="83640"/>
                </a:lnTo>
                <a:lnTo>
                  <a:pt x="23760" y="83620"/>
                </a:lnTo>
                <a:lnTo>
                  <a:pt x="23740" y="83620"/>
                </a:lnTo>
                <a:lnTo>
                  <a:pt x="23740" y="83610"/>
                </a:lnTo>
                <a:lnTo>
                  <a:pt x="23730" y="83610"/>
                </a:lnTo>
                <a:lnTo>
                  <a:pt x="23730" y="83590"/>
                </a:lnTo>
                <a:lnTo>
                  <a:pt x="23710" y="83590"/>
                </a:lnTo>
                <a:lnTo>
                  <a:pt x="23710" y="83500"/>
                </a:lnTo>
                <a:lnTo>
                  <a:pt x="23700" y="83500"/>
                </a:lnTo>
                <a:lnTo>
                  <a:pt x="23700" y="83490"/>
                </a:lnTo>
                <a:lnTo>
                  <a:pt x="23680" y="83490"/>
                </a:lnTo>
                <a:lnTo>
                  <a:pt x="23680" y="83470"/>
                </a:lnTo>
                <a:lnTo>
                  <a:pt x="23670" y="83470"/>
                </a:lnTo>
                <a:lnTo>
                  <a:pt x="23670" y="83460"/>
                </a:lnTo>
                <a:lnTo>
                  <a:pt x="23660" y="83460"/>
                </a:lnTo>
                <a:lnTo>
                  <a:pt x="23660" y="83430"/>
                </a:lnTo>
                <a:lnTo>
                  <a:pt x="23640" y="83430"/>
                </a:lnTo>
                <a:lnTo>
                  <a:pt x="23640" y="83390"/>
                </a:lnTo>
                <a:lnTo>
                  <a:pt x="23630" y="83390"/>
                </a:lnTo>
                <a:lnTo>
                  <a:pt x="23630" y="83310"/>
                </a:lnTo>
                <a:lnTo>
                  <a:pt x="23610" y="83310"/>
                </a:lnTo>
                <a:lnTo>
                  <a:pt x="23610" y="83240"/>
                </a:lnTo>
                <a:lnTo>
                  <a:pt x="23630" y="83240"/>
                </a:lnTo>
                <a:lnTo>
                  <a:pt x="23630" y="83220"/>
                </a:lnTo>
                <a:lnTo>
                  <a:pt x="23640" y="83220"/>
                </a:lnTo>
                <a:lnTo>
                  <a:pt x="23640" y="83210"/>
                </a:lnTo>
                <a:lnTo>
                  <a:pt x="23660" y="83210"/>
                </a:lnTo>
                <a:lnTo>
                  <a:pt x="23660" y="83190"/>
                </a:lnTo>
                <a:lnTo>
                  <a:pt x="23670" y="83190"/>
                </a:lnTo>
                <a:lnTo>
                  <a:pt x="23670" y="83180"/>
                </a:lnTo>
                <a:lnTo>
                  <a:pt x="23680" y="83180"/>
                </a:lnTo>
                <a:lnTo>
                  <a:pt x="23680" y="83120"/>
                </a:lnTo>
                <a:lnTo>
                  <a:pt x="23700" y="83120"/>
                </a:lnTo>
                <a:lnTo>
                  <a:pt x="23700" y="83110"/>
                </a:lnTo>
                <a:lnTo>
                  <a:pt x="23710" y="83110"/>
                </a:lnTo>
                <a:lnTo>
                  <a:pt x="23710" y="83060"/>
                </a:lnTo>
                <a:lnTo>
                  <a:pt x="23700" y="83060"/>
                </a:lnTo>
                <a:lnTo>
                  <a:pt x="23700" y="83050"/>
                </a:lnTo>
                <a:lnTo>
                  <a:pt x="23660" y="83050"/>
                </a:lnTo>
                <a:lnTo>
                  <a:pt x="23660" y="82990"/>
                </a:lnTo>
                <a:lnTo>
                  <a:pt x="23640" y="82990"/>
                </a:lnTo>
                <a:lnTo>
                  <a:pt x="23640" y="82940"/>
                </a:lnTo>
                <a:lnTo>
                  <a:pt x="23630" y="82940"/>
                </a:lnTo>
                <a:lnTo>
                  <a:pt x="23630" y="82930"/>
                </a:lnTo>
                <a:lnTo>
                  <a:pt x="23610" y="82930"/>
                </a:lnTo>
                <a:lnTo>
                  <a:pt x="23610" y="82900"/>
                </a:lnTo>
                <a:lnTo>
                  <a:pt x="23600" y="82900"/>
                </a:lnTo>
                <a:lnTo>
                  <a:pt x="23600" y="82890"/>
                </a:lnTo>
                <a:lnTo>
                  <a:pt x="23580" y="82890"/>
                </a:lnTo>
                <a:lnTo>
                  <a:pt x="23580" y="82870"/>
                </a:lnTo>
                <a:lnTo>
                  <a:pt x="23570" y="82870"/>
                </a:lnTo>
                <a:lnTo>
                  <a:pt x="23570" y="82860"/>
                </a:lnTo>
                <a:lnTo>
                  <a:pt x="23550" y="82860"/>
                </a:lnTo>
                <a:lnTo>
                  <a:pt x="23550" y="82840"/>
                </a:lnTo>
                <a:lnTo>
                  <a:pt x="23540" y="82840"/>
                </a:lnTo>
                <a:lnTo>
                  <a:pt x="23540" y="82830"/>
                </a:lnTo>
                <a:lnTo>
                  <a:pt x="23510" y="82830"/>
                </a:lnTo>
                <a:lnTo>
                  <a:pt x="23510" y="82800"/>
                </a:lnTo>
                <a:lnTo>
                  <a:pt x="23490" y="82800"/>
                </a:lnTo>
                <a:lnTo>
                  <a:pt x="23490" y="82780"/>
                </a:lnTo>
                <a:lnTo>
                  <a:pt x="23520" y="82780"/>
                </a:lnTo>
                <a:lnTo>
                  <a:pt x="23520" y="82750"/>
                </a:lnTo>
                <a:lnTo>
                  <a:pt x="23540" y="82750"/>
                </a:lnTo>
                <a:lnTo>
                  <a:pt x="23540" y="82770"/>
                </a:lnTo>
                <a:lnTo>
                  <a:pt x="23550" y="82770"/>
                </a:lnTo>
                <a:lnTo>
                  <a:pt x="23550" y="82750"/>
                </a:lnTo>
                <a:lnTo>
                  <a:pt x="23570" y="82750"/>
                </a:lnTo>
                <a:lnTo>
                  <a:pt x="23570" y="82740"/>
                </a:lnTo>
                <a:lnTo>
                  <a:pt x="23580" y="82740"/>
                </a:lnTo>
                <a:lnTo>
                  <a:pt x="23580" y="82720"/>
                </a:lnTo>
                <a:lnTo>
                  <a:pt x="23600" y="82720"/>
                </a:lnTo>
                <a:lnTo>
                  <a:pt x="23600" y="82710"/>
                </a:lnTo>
                <a:lnTo>
                  <a:pt x="23610" y="82710"/>
                </a:lnTo>
                <a:lnTo>
                  <a:pt x="23610" y="82690"/>
                </a:lnTo>
                <a:lnTo>
                  <a:pt x="23630" y="82690"/>
                </a:lnTo>
                <a:lnTo>
                  <a:pt x="23630" y="82680"/>
                </a:lnTo>
                <a:lnTo>
                  <a:pt x="23640" y="82680"/>
                </a:lnTo>
                <a:lnTo>
                  <a:pt x="23640" y="82650"/>
                </a:lnTo>
                <a:lnTo>
                  <a:pt x="23630" y="82650"/>
                </a:lnTo>
                <a:lnTo>
                  <a:pt x="23630" y="82640"/>
                </a:lnTo>
                <a:lnTo>
                  <a:pt x="23600" y="82640"/>
                </a:lnTo>
                <a:lnTo>
                  <a:pt x="23600" y="82610"/>
                </a:lnTo>
                <a:lnTo>
                  <a:pt x="23580" y="82610"/>
                </a:lnTo>
                <a:lnTo>
                  <a:pt x="23580" y="82590"/>
                </a:lnTo>
                <a:lnTo>
                  <a:pt x="23600" y="82590"/>
                </a:lnTo>
                <a:lnTo>
                  <a:pt x="23600" y="82560"/>
                </a:lnTo>
                <a:lnTo>
                  <a:pt x="23610" y="82560"/>
                </a:lnTo>
                <a:lnTo>
                  <a:pt x="23610" y="82500"/>
                </a:lnTo>
                <a:lnTo>
                  <a:pt x="23630" y="82500"/>
                </a:lnTo>
                <a:lnTo>
                  <a:pt x="23630" y="82470"/>
                </a:lnTo>
                <a:lnTo>
                  <a:pt x="23640" y="82470"/>
                </a:lnTo>
                <a:lnTo>
                  <a:pt x="23640" y="82460"/>
                </a:lnTo>
                <a:lnTo>
                  <a:pt x="23660" y="82460"/>
                </a:lnTo>
                <a:lnTo>
                  <a:pt x="23660" y="82440"/>
                </a:lnTo>
                <a:lnTo>
                  <a:pt x="23680" y="82440"/>
                </a:lnTo>
                <a:lnTo>
                  <a:pt x="23680" y="82430"/>
                </a:lnTo>
                <a:lnTo>
                  <a:pt x="23700" y="82430"/>
                </a:lnTo>
                <a:lnTo>
                  <a:pt x="23700" y="82440"/>
                </a:lnTo>
                <a:lnTo>
                  <a:pt x="23740" y="82440"/>
                </a:lnTo>
                <a:lnTo>
                  <a:pt x="23740" y="82360"/>
                </a:lnTo>
                <a:lnTo>
                  <a:pt x="23730" y="82360"/>
                </a:lnTo>
                <a:lnTo>
                  <a:pt x="23730" y="82330"/>
                </a:lnTo>
                <a:lnTo>
                  <a:pt x="23710" y="82330"/>
                </a:lnTo>
                <a:lnTo>
                  <a:pt x="23710" y="82300"/>
                </a:lnTo>
                <a:lnTo>
                  <a:pt x="23700" y="82300"/>
                </a:lnTo>
                <a:lnTo>
                  <a:pt x="23700" y="82280"/>
                </a:lnTo>
                <a:lnTo>
                  <a:pt x="23710" y="82280"/>
                </a:lnTo>
                <a:lnTo>
                  <a:pt x="23710" y="82270"/>
                </a:lnTo>
                <a:lnTo>
                  <a:pt x="23730" y="82270"/>
                </a:lnTo>
                <a:lnTo>
                  <a:pt x="23730" y="82280"/>
                </a:lnTo>
                <a:lnTo>
                  <a:pt x="23740" y="82280"/>
                </a:lnTo>
                <a:lnTo>
                  <a:pt x="23740" y="82220"/>
                </a:lnTo>
                <a:lnTo>
                  <a:pt x="23730" y="82220"/>
                </a:lnTo>
                <a:lnTo>
                  <a:pt x="23730" y="82180"/>
                </a:lnTo>
                <a:lnTo>
                  <a:pt x="23740" y="82180"/>
                </a:lnTo>
                <a:lnTo>
                  <a:pt x="23740" y="82160"/>
                </a:lnTo>
                <a:lnTo>
                  <a:pt x="23710" y="82160"/>
                </a:lnTo>
                <a:lnTo>
                  <a:pt x="23710" y="82150"/>
                </a:lnTo>
                <a:lnTo>
                  <a:pt x="23700" y="82150"/>
                </a:lnTo>
                <a:lnTo>
                  <a:pt x="23700" y="82120"/>
                </a:lnTo>
                <a:lnTo>
                  <a:pt x="23670" y="82120"/>
                </a:lnTo>
                <a:lnTo>
                  <a:pt x="23670" y="82110"/>
                </a:lnTo>
                <a:lnTo>
                  <a:pt x="23630" y="82110"/>
                </a:lnTo>
                <a:lnTo>
                  <a:pt x="23630" y="82090"/>
                </a:lnTo>
                <a:lnTo>
                  <a:pt x="23610" y="82090"/>
                </a:lnTo>
                <a:lnTo>
                  <a:pt x="23610" y="82080"/>
                </a:lnTo>
                <a:lnTo>
                  <a:pt x="23630" y="82080"/>
                </a:lnTo>
                <a:lnTo>
                  <a:pt x="23630" y="82060"/>
                </a:lnTo>
                <a:lnTo>
                  <a:pt x="23640" y="82060"/>
                </a:lnTo>
                <a:lnTo>
                  <a:pt x="23640" y="82020"/>
                </a:lnTo>
                <a:lnTo>
                  <a:pt x="23610" y="82020"/>
                </a:lnTo>
                <a:lnTo>
                  <a:pt x="23610" y="82000"/>
                </a:lnTo>
                <a:lnTo>
                  <a:pt x="23520" y="82000"/>
                </a:lnTo>
                <a:lnTo>
                  <a:pt x="23520" y="81930"/>
                </a:lnTo>
                <a:lnTo>
                  <a:pt x="23540" y="81930"/>
                </a:lnTo>
                <a:lnTo>
                  <a:pt x="23540" y="81910"/>
                </a:lnTo>
                <a:lnTo>
                  <a:pt x="23570" y="81910"/>
                </a:lnTo>
                <a:lnTo>
                  <a:pt x="23570" y="81880"/>
                </a:lnTo>
                <a:lnTo>
                  <a:pt x="23580" y="81880"/>
                </a:lnTo>
                <a:lnTo>
                  <a:pt x="23580" y="81870"/>
                </a:lnTo>
                <a:lnTo>
                  <a:pt x="23550" y="81870"/>
                </a:lnTo>
                <a:lnTo>
                  <a:pt x="23550" y="81860"/>
                </a:lnTo>
                <a:lnTo>
                  <a:pt x="23510" y="81860"/>
                </a:lnTo>
                <a:lnTo>
                  <a:pt x="23510" y="81840"/>
                </a:lnTo>
                <a:lnTo>
                  <a:pt x="23490" y="81840"/>
                </a:lnTo>
                <a:lnTo>
                  <a:pt x="23490" y="81860"/>
                </a:lnTo>
                <a:lnTo>
                  <a:pt x="23480" y="81860"/>
                </a:lnTo>
                <a:lnTo>
                  <a:pt x="23480" y="81870"/>
                </a:lnTo>
                <a:lnTo>
                  <a:pt x="23450" y="81870"/>
                </a:lnTo>
                <a:lnTo>
                  <a:pt x="23450" y="81860"/>
                </a:lnTo>
                <a:lnTo>
                  <a:pt x="23430" y="81860"/>
                </a:lnTo>
                <a:lnTo>
                  <a:pt x="23430" y="81810"/>
                </a:lnTo>
                <a:lnTo>
                  <a:pt x="23450" y="81810"/>
                </a:lnTo>
                <a:lnTo>
                  <a:pt x="23450" y="81800"/>
                </a:lnTo>
                <a:lnTo>
                  <a:pt x="23480" y="81800"/>
                </a:lnTo>
                <a:lnTo>
                  <a:pt x="23480" y="81810"/>
                </a:lnTo>
                <a:lnTo>
                  <a:pt x="23510" y="81810"/>
                </a:lnTo>
                <a:lnTo>
                  <a:pt x="23510" y="81800"/>
                </a:lnTo>
                <a:lnTo>
                  <a:pt x="23540" y="81800"/>
                </a:lnTo>
                <a:lnTo>
                  <a:pt x="23540" y="81780"/>
                </a:lnTo>
                <a:lnTo>
                  <a:pt x="23550" y="81780"/>
                </a:lnTo>
                <a:lnTo>
                  <a:pt x="23550" y="81770"/>
                </a:lnTo>
                <a:lnTo>
                  <a:pt x="23570" y="81770"/>
                </a:lnTo>
                <a:lnTo>
                  <a:pt x="23570" y="81750"/>
                </a:lnTo>
                <a:lnTo>
                  <a:pt x="23580" y="81750"/>
                </a:lnTo>
                <a:lnTo>
                  <a:pt x="23580" y="81690"/>
                </a:lnTo>
                <a:lnTo>
                  <a:pt x="23570" y="81690"/>
                </a:lnTo>
                <a:lnTo>
                  <a:pt x="23570" y="81560"/>
                </a:lnTo>
                <a:lnTo>
                  <a:pt x="23580" y="81560"/>
                </a:lnTo>
                <a:lnTo>
                  <a:pt x="23580" y="81530"/>
                </a:lnTo>
                <a:lnTo>
                  <a:pt x="23600" y="81530"/>
                </a:lnTo>
                <a:lnTo>
                  <a:pt x="23600" y="81500"/>
                </a:lnTo>
                <a:lnTo>
                  <a:pt x="23610" y="81500"/>
                </a:lnTo>
                <a:lnTo>
                  <a:pt x="23610" y="81490"/>
                </a:lnTo>
                <a:lnTo>
                  <a:pt x="23630" y="81490"/>
                </a:lnTo>
                <a:lnTo>
                  <a:pt x="23630" y="81470"/>
                </a:lnTo>
                <a:lnTo>
                  <a:pt x="23640" y="81470"/>
                </a:lnTo>
                <a:lnTo>
                  <a:pt x="23640" y="81460"/>
                </a:lnTo>
                <a:lnTo>
                  <a:pt x="23660" y="81460"/>
                </a:lnTo>
                <a:lnTo>
                  <a:pt x="23660" y="81440"/>
                </a:lnTo>
                <a:lnTo>
                  <a:pt x="23670" y="81440"/>
                </a:lnTo>
                <a:lnTo>
                  <a:pt x="23670" y="81430"/>
                </a:lnTo>
                <a:lnTo>
                  <a:pt x="23680" y="81430"/>
                </a:lnTo>
                <a:lnTo>
                  <a:pt x="23680" y="81410"/>
                </a:lnTo>
                <a:lnTo>
                  <a:pt x="23700" y="81410"/>
                </a:lnTo>
                <a:lnTo>
                  <a:pt x="23700" y="81400"/>
                </a:lnTo>
                <a:lnTo>
                  <a:pt x="23710" y="81400"/>
                </a:lnTo>
                <a:lnTo>
                  <a:pt x="23710" y="81180"/>
                </a:lnTo>
                <a:lnTo>
                  <a:pt x="23730" y="81180"/>
                </a:lnTo>
                <a:lnTo>
                  <a:pt x="23730" y="81130"/>
                </a:lnTo>
                <a:lnTo>
                  <a:pt x="23740" y="81130"/>
                </a:lnTo>
                <a:lnTo>
                  <a:pt x="23740" y="81080"/>
                </a:lnTo>
                <a:lnTo>
                  <a:pt x="23760" y="81080"/>
                </a:lnTo>
                <a:lnTo>
                  <a:pt x="23760" y="81060"/>
                </a:lnTo>
                <a:lnTo>
                  <a:pt x="23770" y="81060"/>
                </a:lnTo>
                <a:lnTo>
                  <a:pt x="23770" y="81000"/>
                </a:lnTo>
                <a:lnTo>
                  <a:pt x="23790" y="81000"/>
                </a:lnTo>
                <a:lnTo>
                  <a:pt x="23790" y="80940"/>
                </a:lnTo>
                <a:lnTo>
                  <a:pt x="23770" y="80940"/>
                </a:lnTo>
                <a:lnTo>
                  <a:pt x="23770" y="80800"/>
                </a:lnTo>
                <a:lnTo>
                  <a:pt x="23790" y="80800"/>
                </a:lnTo>
                <a:lnTo>
                  <a:pt x="23790" y="80770"/>
                </a:lnTo>
                <a:lnTo>
                  <a:pt x="23800" y="80770"/>
                </a:lnTo>
                <a:lnTo>
                  <a:pt x="23800" y="80740"/>
                </a:lnTo>
                <a:lnTo>
                  <a:pt x="23820" y="80740"/>
                </a:lnTo>
                <a:lnTo>
                  <a:pt x="23820" y="80710"/>
                </a:lnTo>
                <a:lnTo>
                  <a:pt x="23830" y="80710"/>
                </a:lnTo>
                <a:lnTo>
                  <a:pt x="23830" y="80680"/>
                </a:lnTo>
                <a:lnTo>
                  <a:pt x="23850" y="80680"/>
                </a:lnTo>
                <a:lnTo>
                  <a:pt x="23850" y="80650"/>
                </a:lnTo>
                <a:lnTo>
                  <a:pt x="23860" y="80650"/>
                </a:lnTo>
                <a:lnTo>
                  <a:pt x="23860" y="80620"/>
                </a:lnTo>
                <a:lnTo>
                  <a:pt x="23880" y="80620"/>
                </a:lnTo>
                <a:lnTo>
                  <a:pt x="23880" y="80590"/>
                </a:lnTo>
                <a:lnTo>
                  <a:pt x="23890" y="80590"/>
                </a:lnTo>
                <a:lnTo>
                  <a:pt x="23890" y="80580"/>
                </a:lnTo>
                <a:lnTo>
                  <a:pt x="23910" y="80580"/>
                </a:lnTo>
                <a:lnTo>
                  <a:pt x="23910" y="80550"/>
                </a:lnTo>
                <a:lnTo>
                  <a:pt x="23920" y="80550"/>
                </a:lnTo>
                <a:lnTo>
                  <a:pt x="23920" y="80530"/>
                </a:lnTo>
                <a:lnTo>
                  <a:pt x="23940" y="80530"/>
                </a:lnTo>
                <a:lnTo>
                  <a:pt x="23940" y="80520"/>
                </a:lnTo>
                <a:lnTo>
                  <a:pt x="23950" y="80520"/>
                </a:lnTo>
                <a:lnTo>
                  <a:pt x="23950" y="80500"/>
                </a:lnTo>
                <a:lnTo>
                  <a:pt x="23960" y="80500"/>
                </a:lnTo>
                <a:lnTo>
                  <a:pt x="23960" y="80470"/>
                </a:lnTo>
                <a:lnTo>
                  <a:pt x="23980" y="80470"/>
                </a:lnTo>
                <a:lnTo>
                  <a:pt x="23980" y="80460"/>
                </a:lnTo>
                <a:lnTo>
                  <a:pt x="23990" y="80460"/>
                </a:lnTo>
                <a:lnTo>
                  <a:pt x="23990" y="80440"/>
                </a:lnTo>
                <a:lnTo>
                  <a:pt x="24010" y="80440"/>
                </a:lnTo>
                <a:lnTo>
                  <a:pt x="24010" y="80430"/>
                </a:lnTo>
                <a:lnTo>
                  <a:pt x="24040" y="80430"/>
                </a:lnTo>
                <a:lnTo>
                  <a:pt x="24040" y="80410"/>
                </a:lnTo>
                <a:lnTo>
                  <a:pt x="24050" y="80410"/>
                </a:lnTo>
                <a:lnTo>
                  <a:pt x="24050" y="80400"/>
                </a:lnTo>
                <a:lnTo>
                  <a:pt x="24070" y="80400"/>
                </a:lnTo>
                <a:lnTo>
                  <a:pt x="24070" y="80380"/>
                </a:lnTo>
                <a:lnTo>
                  <a:pt x="24080" y="80380"/>
                </a:lnTo>
                <a:lnTo>
                  <a:pt x="24080" y="80370"/>
                </a:lnTo>
                <a:lnTo>
                  <a:pt x="24100" y="80370"/>
                </a:lnTo>
                <a:lnTo>
                  <a:pt x="24100" y="80350"/>
                </a:lnTo>
                <a:lnTo>
                  <a:pt x="24130" y="80350"/>
                </a:lnTo>
                <a:lnTo>
                  <a:pt x="24130" y="80340"/>
                </a:lnTo>
                <a:lnTo>
                  <a:pt x="24140" y="80340"/>
                </a:lnTo>
                <a:lnTo>
                  <a:pt x="24140" y="80320"/>
                </a:lnTo>
                <a:lnTo>
                  <a:pt x="24160" y="80320"/>
                </a:lnTo>
                <a:lnTo>
                  <a:pt x="24160" y="80310"/>
                </a:lnTo>
                <a:lnTo>
                  <a:pt x="24170" y="80310"/>
                </a:lnTo>
                <a:lnTo>
                  <a:pt x="24170" y="80300"/>
                </a:lnTo>
                <a:lnTo>
                  <a:pt x="24200" y="80300"/>
                </a:lnTo>
                <a:lnTo>
                  <a:pt x="24200" y="80280"/>
                </a:lnTo>
                <a:lnTo>
                  <a:pt x="24240" y="80280"/>
                </a:lnTo>
                <a:lnTo>
                  <a:pt x="24240" y="80300"/>
                </a:lnTo>
                <a:lnTo>
                  <a:pt x="24260" y="80300"/>
                </a:lnTo>
                <a:lnTo>
                  <a:pt x="24260" y="80310"/>
                </a:lnTo>
                <a:lnTo>
                  <a:pt x="24300" y="80310"/>
                </a:lnTo>
                <a:lnTo>
                  <a:pt x="24300" y="80320"/>
                </a:lnTo>
                <a:lnTo>
                  <a:pt x="24360" y="80320"/>
                </a:lnTo>
                <a:lnTo>
                  <a:pt x="24360" y="80340"/>
                </a:lnTo>
                <a:lnTo>
                  <a:pt x="24420" y="80340"/>
                </a:lnTo>
                <a:lnTo>
                  <a:pt x="24420" y="80320"/>
                </a:lnTo>
                <a:lnTo>
                  <a:pt x="24440" y="80320"/>
                </a:lnTo>
                <a:lnTo>
                  <a:pt x="24440" y="80310"/>
                </a:lnTo>
                <a:lnTo>
                  <a:pt x="24490" y="80310"/>
                </a:lnTo>
                <a:lnTo>
                  <a:pt x="24490" y="80280"/>
                </a:lnTo>
                <a:lnTo>
                  <a:pt x="24520" y="80280"/>
                </a:lnTo>
                <a:lnTo>
                  <a:pt x="24520" y="80250"/>
                </a:lnTo>
                <a:lnTo>
                  <a:pt x="24540" y="80250"/>
                </a:lnTo>
                <a:lnTo>
                  <a:pt x="24540" y="80220"/>
                </a:lnTo>
                <a:lnTo>
                  <a:pt x="24550" y="80220"/>
                </a:lnTo>
                <a:lnTo>
                  <a:pt x="24550" y="80190"/>
                </a:lnTo>
                <a:lnTo>
                  <a:pt x="24570" y="80190"/>
                </a:lnTo>
                <a:lnTo>
                  <a:pt x="24570" y="80150"/>
                </a:lnTo>
                <a:lnTo>
                  <a:pt x="24580" y="80150"/>
                </a:lnTo>
                <a:lnTo>
                  <a:pt x="24580" y="80130"/>
                </a:lnTo>
                <a:lnTo>
                  <a:pt x="24600" y="80130"/>
                </a:lnTo>
                <a:lnTo>
                  <a:pt x="24600" y="80050"/>
                </a:lnTo>
                <a:lnTo>
                  <a:pt x="24610" y="80050"/>
                </a:lnTo>
                <a:lnTo>
                  <a:pt x="24610" y="80000"/>
                </a:lnTo>
                <a:lnTo>
                  <a:pt x="24630" y="80000"/>
                </a:lnTo>
                <a:lnTo>
                  <a:pt x="24630" y="79970"/>
                </a:lnTo>
                <a:lnTo>
                  <a:pt x="24610" y="79970"/>
                </a:lnTo>
                <a:lnTo>
                  <a:pt x="24610" y="79960"/>
                </a:lnTo>
                <a:lnTo>
                  <a:pt x="24630" y="79960"/>
                </a:lnTo>
                <a:lnTo>
                  <a:pt x="24630" y="79940"/>
                </a:lnTo>
                <a:lnTo>
                  <a:pt x="24640" y="79940"/>
                </a:lnTo>
                <a:lnTo>
                  <a:pt x="24640" y="79900"/>
                </a:lnTo>
                <a:lnTo>
                  <a:pt x="24660" y="79900"/>
                </a:lnTo>
                <a:lnTo>
                  <a:pt x="24660" y="79880"/>
                </a:lnTo>
                <a:lnTo>
                  <a:pt x="24640" y="79880"/>
                </a:lnTo>
                <a:lnTo>
                  <a:pt x="24640" y="79870"/>
                </a:lnTo>
                <a:lnTo>
                  <a:pt x="24660" y="79870"/>
                </a:lnTo>
                <a:lnTo>
                  <a:pt x="24660" y="79820"/>
                </a:lnTo>
                <a:lnTo>
                  <a:pt x="24670" y="79820"/>
                </a:lnTo>
                <a:lnTo>
                  <a:pt x="24670" y="79800"/>
                </a:lnTo>
                <a:lnTo>
                  <a:pt x="24660" y="79800"/>
                </a:lnTo>
                <a:lnTo>
                  <a:pt x="24660" y="79780"/>
                </a:lnTo>
                <a:lnTo>
                  <a:pt x="24670" y="79780"/>
                </a:lnTo>
                <a:lnTo>
                  <a:pt x="24670" y="79770"/>
                </a:lnTo>
                <a:lnTo>
                  <a:pt x="24700" y="79770"/>
                </a:lnTo>
                <a:lnTo>
                  <a:pt x="24700" y="79720"/>
                </a:lnTo>
                <a:lnTo>
                  <a:pt x="24690" y="79720"/>
                </a:lnTo>
                <a:lnTo>
                  <a:pt x="24690" y="79710"/>
                </a:lnTo>
                <a:lnTo>
                  <a:pt x="24670" y="79710"/>
                </a:lnTo>
                <a:lnTo>
                  <a:pt x="24670" y="79650"/>
                </a:lnTo>
                <a:lnTo>
                  <a:pt x="24690" y="79650"/>
                </a:lnTo>
                <a:lnTo>
                  <a:pt x="24690" y="79620"/>
                </a:lnTo>
                <a:lnTo>
                  <a:pt x="24700" y="79620"/>
                </a:lnTo>
                <a:lnTo>
                  <a:pt x="24700" y="79600"/>
                </a:lnTo>
                <a:lnTo>
                  <a:pt x="24720" y="79600"/>
                </a:lnTo>
                <a:lnTo>
                  <a:pt x="24720" y="79590"/>
                </a:lnTo>
                <a:lnTo>
                  <a:pt x="24740" y="79590"/>
                </a:lnTo>
                <a:lnTo>
                  <a:pt x="24740" y="79570"/>
                </a:lnTo>
                <a:lnTo>
                  <a:pt x="24760" y="79570"/>
                </a:lnTo>
                <a:lnTo>
                  <a:pt x="24760" y="79520"/>
                </a:lnTo>
                <a:lnTo>
                  <a:pt x="24770" y="79520"/>
                </a:lnTo>
                <a:lnTo>
                  <a:pt x="24770" y="79460"/>
                </a:lnTo>
                <a:lnTo>
                  <a:pt x="24760" y="79460"/>
                </a:lnTo>
                <a:lnTo>
                  <a:pt x="24760" y="79410"/>
                </a:lnTo>
                <a:lnTo>
                  <a:pt x="24770" y="79410"/>
                </a:lnTo>
                <a:lnTo>
                  <a:pt x="24770" y="79400"/>
                </a:lnTo>
                <a:lnTo>
                  <a:pt x="24790" y="79400"/>
                </a:lnTo>
                <a:lnTo>
                  <a:pt x="24790" y="79340"/>
                </a:lnTo>
                <a:lnTo>
                  <a:pt x="24800" y="79340"/>
                </a:lnTo>
                <a:lnTo>
                  <a:pt x="24800" y="79310"/>
                </a:lnTo>
                <a:lnTo>
                  <a:pt x="24820" y="79310"/>
                </a:lnTo>
                <a:lnTo>
                  <a:pt x="24820" y="79290"/>
                </a:lnTo>
                <a:lnTo>
                  <a:pt x="24830" y="79290"/>
                </a:lnTo>
                <a:lnTo>
                  <a:pt x="24830" y="79280"/>
                </a:lnTo>
                <a:lnTo>
                  <a:pt x="24850" y="79280"/>
                </a:lnTo>
                <a:lnTo>
                  <a:pt x="24850" y="79270"/>
                </a:lnTo>
                <a:lnTo>
                  <a:pt x="24890" y="79270"/>
                </a:lnTo>
                <a:lnTo>
                  <a:pt x="24890" y="79250"/>
                </a:lnTo>
                <a:lnTo>
                  <a:pt x="24910" y="79250"/>
                </a:lnTo>
                <a:lnTo>
                  <a:pt x="24910" y="79240"/>
                </a:lnTo>
                <a:lnTo>
                  <a:pt x="24920" y="79240"/>
                </a:lnTo>
                <a:lnTo>
                  <a:pt x="24920" y="79210"/>
                </a:lnTo>
                <a:lnTo>
                  <a:pt x="24950" y="79210"/>
                </a:lnTo>
                <a:lnTo>
                  <a:pt x="24950" y="79160"/>
                </a:lnTo>
                <a:lnTo>
                  <a:pt x="24940" y="79160"/>
                </a:lnTo>
                <a:lnTo>
                  <a:pt x="24940" y="79130"/>
                </a:lnTo>
                <a:lnTo>
                  <a:pt x="24910" y="79130"/>
                </a:lnTo>
                <a:lnTo>
                  <a:pt x="24910" y="79090"/>
                </a:lnTo>
                <a:lnTo>
                  <a:pt x="24920" y="79090"/>
                </a:lnTo>
                <a:lnTo>
                  <a:pt x="24920" y="78870"/>
                </a:lnTo>
                <a:lnTo>
                  <a:pt x="24910" y="78870"/>
                </a:lnTo>
                <a:lnTo>
                  <a:pt x="24910" y="78850"/>
                </a:lnTo>
                <a:lnTo>
                  <a:pt x="24920" y="78850"/>
                </a:lnTo>
                <a:lnTo>
                  <a:pt x="24920" y="78820"/>
                </a:lnTo>
                <a:lnTo>
                  <a:pt x="24940" y="78820"/>
                </a:lnTo>
                <a:lnTo>
                  <a:pt x="24940" y="78810"/>
                </a:lnTo>
                <a:lnTo>
                  <a:pt x="24950" y="78810"/>
                </a:lnTo>
                <a:lnTo>
                  <a:pt x="24950" y="78760"/>
                </a:lnTo>
                <a:lnTo>
                  <a:pt x="24970" y="78760"/>
                </a:lnTo>
                <a:lnTo>
                  <a:pt x="24970" y="78650"/>
                </a:lnTo>
                <a:lnTo>
                  <a:pt x="24980" y="78650"/>
                </a:lnTo>
                <a:lnTo>
                  <a:pt x="24980" y="78620"/>
                </a:lnTo>
                <a:lnTo>
                  <a:pt x="24990" y="78620"/>
                </a:lnTo>
                <a:lnTo>
                  <a:pt x="24990" y="78630"/>
                </a:lnTo>
                <a:lnTo>
                  <a:pt x="25040" y="78630"/>
                </a:lnTo>
                <a:lnTo>
                  <a:pt x="25040" y="78540"/>
                </a:lnTo>
                <a:lnTo>
                  <a:pt x="25050" y="78540"/>
                </a:lnTo>
                <a:lnTo>
                  <a:pt x="25050" y="78530"/>
                </a:lnTo>
                <a:lnTo>
                  <a:pt x="25040" y="78530"/>
                </a:lnTo>
                <a:lnTo>
                  <a:pt x="25040" y="78440"/>
                </a:lnTo>
                <a:lnTo>
                  <a:pt x="25050" y="78440"/>
                </a:lnTo>
                <a:lnTo>
                  <a:pt x="25050" y="78410"/>
                </a:lnTo>
                <a:lnTo>
                  <a:pt x="25040" y="78410"/>
                </a:lnTo>
                <a:lnTo>
                  <a:pt x="25040" y="78350"/>
                </a:lnTo>
                <a:lnTo>
                  <a:pt x="25050" y="78350"/>
                </a:lnTo>
                <a:lnTo>
                  <a:pt x="25050" y="78340"/>
                </a:lnTo>
                <a:lnTo>
                  <a:pt x="25040" y="78340"/>
                </a:lnTo>
                <a:lnTo>
                  <a:pt x="25040" y="78290"/>
                </a:lnTo>
                <a:lnTo>
                  <a:pt x="25010" y="78290"/>
                </a:lnTo>
                <a:lnTo>
                  <a:pt x="25010" y="78260"/>
                </a:lnTo>
                <a:lnTo>
                  <a:pt x="24990" y="78260"/>
                </a:lnTo>
                <a:lnTo>
                  <a:pt x="24990" y="78250"/>
                </a:lnTo>
                <a:lnTo>
                  <a:pt x="24980" y="78250"/>
                </a:lnTo>
                <a:lnTo>
                  <a:pt x="24980" y="78230"/>
                </a:lnTo>
                <a:lnTo>
                  <a:pt x="24990" y="78230"/>
                </a:lnTo>
                <a:lnTo>
                  <a:pt x="24990" y="78220"/>
                </a:lnTo>
                <a:lnTo>
                  <a:pt x="24970" y="78220"/>
                </a:lnTo>
                <a:lnTo>
                  <a:pt x="24970" y="78210"/>
                </a:lnTo>
                <a:lnTo>
                  <a:pt x="24980" y="78210"/>
                </a:lnTo>
                <a:lnTo>
                  <a:pt x="24980" y="78180"/>
                </a:lnTo>
                <a:lnTo>
                  <a:pt x="24990" y="78180"/>
                </a:lnTo>
                <a:lnTo>
                  <a:pt x="24990" y="78160"/>
                </a:lnTo>
                <a:lnTo>
                  <a:pt x="25010" y="78160"/>
                </a:lnTo>
                <a:lnTo>
                  <a:pt x="25010" y="78130"/>
                </a:lnTo>
                <a:lnTo>
                  <a:pt x="25020" y="78130"/>
                </a:lnTo>
                <a:lnTo>
                  <a:pt x="25020" y="78100"/>
                </a:lnTo>
                <a:lnTo>
                  <a:pt x="25040" y="78100"/>
                </a:lnTo>
                <a:lnTo>
                  <a:pt x="25040" y="78090"/>
                </a:lnTo>
                <a:lnTo>
                  <a:pt x="25050" y="78090"/>
                </a:lnTo>
                <a:lnTo>
                  <a:pt x="25050" y="78040"/>
                </a:lnTo>
                <a:lnTo>
                  <a:pt x="25070" y="78040"/>
                </a:lnTo>
                <a:lnTo>
                  <a:pt x="25070" y="77980"/>
                </a:lnTo>
                <a:lnTo>
                  <a:pt x="25080" y="77980"/>
                </a:lnTo>
                <a:lnTo>
                  <a:pt x="25080" y="77970"/>
                </a:lnTo>
                <a:lnTo>
                  <a:pt x="25100" y="77970"/>
                </a:lnTo>
                <a:lnTo>
                  <a:pt x="25100" y="77940"/>
                </a:lnTo>
                <a:lnTo>
                  <a:pt x="25110" y="77940"/>
                </a:lnTo>
                <a:lnTo>
                  <a:pt x="25110" y="77900"/>
                </a:lnTo>
                <a:lnTo>
                  <a:pt x="25130" y="77900"/>
                </a:lnTo>
                <a:lnTo>
                  <a:pt x="25130" y="77850"/>
                </a:lnTo>
                <a:lnTo>
                  <a:pt x="25140" y="77850"/>
                </a:lnTo>
                <a:lnTo>
                  <a:pt x="25140" y="77840"/>
                </a:lnTo>
                <a:lnTo>
                  <a:pt x="25160" y="77840"/>
                </a:lnTo>
                <a:lnTo>
                  <a:pt x="25160" y="77820"/>
                </a:lnTo>
                <a:lnTo>
                  <a:pt x="25170" y="77820"/>
                </a:lnTo>
                <a:lnTo>
                  <a:pt x="25170" y="77810"/>
                </a:lnTo>
                <a:lnTo>
                  <a:pt x="25190" y="77810"/>
                </a:lnTo>
                <a:lnTo>
                  <a:pt x="25190" y="77820"/>
                </a:lnTo>
                <a:lnTo>
                  <a:pt x="25220" y="77820"/>
                </a:lnTo>
                <a:lnTo>
                  <a:pt x="25220" y="77810"/>
                </a:lnTo>
                <a:lnTo>
                  <a:pt x="25260" y="77810"/>
                </a:lnTo>
                <a:lnTo>
                  <a:pt x="25260" y="77790"/>
                </a:lnTo>
                <a:lnTo>
                  <a:pt x="25290" y="77790"/>
                </a:lnTo>
                <a:lnTo>
                  <a:pt x="25290" y="77780"/>
                </a:lnTo>
                <a:lnTo>
                  <a:pt x="25380" y="77780"/>
                </a:lnTo>
                <a:lnTo>
                  <a:pt x="25380" y="77760"/>
                </a:lnTo>
                <a:lnTo>
                  <a:pt x="25410" y="77760"/>
                </a:lnTo>
                <a:lnTo>
                  <a:pt x="25410" y="77750"/>
                </a:lnTo>
                <a:lnTo>
                  <a:pt x="25450" y="77750"/>
                </a:lnTo>
                <a:lnTo>
                  <a:pt x="25450" y="77730"/>
                </a:lnTo>
                <a:lnTo>
                  <a:pt x="25480" y="77730"/>
                </a:lnTo>
                <a:lnTo>
                  <a:pt x="25480" y="77720"/>
                </a:lnTo>
                <a:lnTo>
                  <a:pt x="25510" y="77720"/>
                </a:lnTo>
                <a:lnTo>
                  <a:pt x="25510" y="77710"/>
                </a:lnTo>
                <a:lnTo>
                  <a:pt x="25540" y="77710"/>
                </a:lnTo>
                <a:lnTo>
                  <a:pt x="25540" y="77690"/>
                </a:lnTo>
                <a:lnTo>
                  <a:pt x="25550" y="77690"/>
                </a:lnTo>
                <a:lnTo>
                  <a:pt x="25550" y="77680"/>
                </a:lnTo>
                <a:lnTo>
                  <a:pt x="25580" y="77680"/>
                </a:lnTo>
                <a:lnTo>
                  <a:pt x="25580" y="77660"/>
                </a:lnTo>
                <a:lnTo>
                  <a:pt x="25700" y="77660"/>
                </a:lnTo>
                <a:lnTo>
                  <a:pt x="25700" y="77650"/>
                </a:lnTo>
                <a:lnTo>
                  <a:pt x="25750" y="77650"/>
                </a:lnTo>
                <a:lnTo>
                  <a:pt x="25750" y="77630"/>
                </a:lnTo>
                <a:lnTo>
                  <a:pt x="25790" y="77630"/>
                </a:lnTo>
                <a:lnTo>
                  <a:pt x="25790" y="77620"/>
                </a:lnTo>
                <a:lnTo>
                  <a:pt x="25820" y="77620"/>
                </a:lnTo>
                <a:lnTo>
                  <a:pt x="25820" y="77600"/>
                </a:lnTo>
                <a:lnTo>
                  <a:pt x="25830" y="77600"/>
                </a:lnTo>
                <a:lnTo>
                  <a:pt x="25830" y="77590"/>
                </a:lnTo>
                <a:lnTo>
                  <a:pt x="25850" y="77590"/>
                </a:lnTo>
                <a:lnTo>
                  <a:pt x="25850" y="77570"/>
                </a:lnTo>
                <a:lnTo>
                  <a:pt x="25860" y="77570"/>
                </a:lnTo>
                <a:lnTo>
                  <a:pt x="25860" y="77560"/>
                </a:lnTo>
                <a:lnTo>
                  <a:pt x="25890" y="77560"/>
                </a:lnTo>
                <a:lnTo>
                  <a:pt x="25890" y="77540"/>
                </a:lnTo>
                <a:lnTo>
                  <a:pt x="25910" y="77540"/>
                </a:lnTo>
                <a:lnTo>
                  <a:pt x="25910" y="77530"/>
                </a:lnTo>
                <a:lnTo>
                  <a:pt x="25920" y="77530"/>
                </a:lnTo>
                <a:lnTo>
                  <a:pt x="25920" y="77500"/>
                </a:lnTo>
                <a:lnTo>
                  <a:pt x="25950" y="77500"/>
                </a:lnTo>
                <a:lnTo>
                  <a:pt x="25950" y="77480"/>
                </a:lnTo>
                <a:lnTo>
                  <a:pt x="25970" y="77480"/>
                </a:lnTo>
                <a:lnTo>
                  <a:pt x="25970" y="77470"/>
                </a:lnTo>
                <a:lnTo>
                  <a:pt x="25980" y="77470"/>
                </a:lnTo>
                <a:lnTo>
                  <a:pt x="25980" y="77450"/>
                </a:lnTo>
                <a:lnTo>
                  <a:pt x="26000" y="77450"/>
                </a:lnTo>
                <a:lnTo>
                  <a:pt x="26000" y="77430"/>
                </a:lnTo>
                <a:lnTo>
                  <a:pt x="26010" y="77430"/>
                </a:lnTo>
                <a:lnTo>
                  <a:pt x="26010" y="77410"/>
                </a:lnTo>
                <a:lnTo>
                  <a:pt x="26020" y="77410"/>
                </a:lnTo>
                <a:lnTo>
                  <a:pt x="26020" y="77380"/>
                </a:lnTo>
                <a:lnTo>
                  <a:pt x="26040" y="77380"/>
                </a:lnTo>
                <a:lnTo>
                  <a:pt x="26040" y="77350"/>
                </a:lnTo>
                <a:lnTo>
                  <a:pt x="26050" y="77350"/>
                </a:lnTo>
                <a:lnTo>
                  <a:pt x="26050" y="77260"/>
                </a:lnTo>
                <a:lnTo>
                  <a:pt x="26070" y="77260"/>
                </a:lnTo>
                <a:lnTo>
                  <a:pt x="26070" y="77190"/>
                </a:lnTo>
                <a:lnTo>
                  <a:pt x="26080" y="77190"/>
                </a:lnTo>
                <a:lnTo>
                  <a:pt x="26080" y="77180"/>
                </a:lnTo>
                <a:lnTo>
                  <a:pt x="26100" y="77180"/>
                </a:lnTo>
                <a:lnTo>
                  <a:pt x="26100" y="77160"/>
                </a:lnTo>
                <a:lnTo>
                  <a:pt x="26110" y="77160"/>
                </a:lnTo>
                <a:lnTo>
                  <a:pt x="26110" y="77150"/>
                </a:lnTo>
                <a:lnTo>
                  <a:pt x="26170" y="77150"/>
                </a:lnTo>
                <a:lnTo>
                  <a:pt x="26170" y="77130"/>
                </a:lnTo>
                <a:lnTo>
                  <a:pt x="26280" y="77130"/>
                </a:lnTo>
                <a:lnTo>
                  <a:pt x="26280" y="77120"/>
                </a:lnTo>
                <a:lnTo>
                  <a:pt x="26330" y="77120"/>
                </a:lnTo>
                <a:lnTo>
                  <a:pt x="26330" y="77100"/>
                </a:lnTo>
                <a:lnTo>
                  <a:pt x="26350" y="77100"/>
                </a:lnTo>
                <a:lnTo>
                  <a:pt x="26350" y="77090"/>
                </a:lnTo>
                <a:lnTo>
                  <a:pt x="26410" y="77090"/>
                </a:lnTo>
                <a:lnTo>
                  <a:pt x="26410" y="77070"/>
                </a:lnTo>
                <a:lnTo>
                  <a:pt x="26420" y="77070"/>
                </a:lnTo>
                <a:lnTo>
                  <a:pt x="26420" y="77090"/>
                </a:lnTo>
                <a:lnTo>
                  <a:pt x="26470" y="77090"/>
                </a:lnTo>
                <a:lnTo>
                  <a:pt x="26470" y="77100"/>
                </a:lnTo>
                <a:lnTo>
                  <a:pt x="26550" y="77100"/>
                </a:lnTo>
                <a:lnTo>
                  <a:pt x="26550" y="77120"/>
                </a:lnTo>
                <a:lnTo>
                  <a:pt x="26610" y="77120"/>
                </a:lnTo>
                <a:lnTo>
                  <a:pt x="26610" y="77130"/>
                </a:lnTo>
                <a:lnTo>
                  <a:pt x="26700" y="77130"/>
                </a:lnTo>
                <a:lnTo>
                  <a:pt x="26700" y="77150"/>
                </a:lnTo>
                <a:lnTo>
                  <a:pt x="26730" y="77150"/>
                </a:lnTo>
                <a:lnTo>
                  <a:pt x="26730" y="77130"/>
                </a:lnTo>
                <a:lnTo>
                  <a:pt x="26760" y="77130"/>
                </a:lnTo>
                <a:lnTo>
                  <a:pt x="26760" y="77120"/>
                </a:lnTo>
                <a:lnTo>
                  <a:pt x="26780" y="77120"/>
                </a:lnTo>
                <a:lnTo>
                  <a:pt x="26780" y="77090"/>
                </a:lnTo>
                <a:lnTo>
                  <a:pt x="26790" y="77090"/>
                </a:lnTo>
                <a:lnTo>
                  <a:pt x="26790" y="77070"/>
                </a:lnTo>
                <a:lnTo>
                  <a:pt x="26810" y="77070"/>
                </a:lnTo>
                <a:lnTo>
                  <a:pt x="26810" y="77010"/>
                </a:lnTo>
                <a:lnTo>
                  <a:pt x="26820" y="77010"/>
                </a:lnTo>
                <a:lnTo>
                  <a:pt x="26820" y="76980"/>
                </a:lnTo>
                <a:lnTo>
                  <a:pt x="26830" y="76980"/>
                </a:lnTo>
                <a:lnTo>
                  <a:pt x="26830" y="76950"/>
                </a:lnTo>
                <a:lnTo>
                  <a:pt x="26850" y="76950"/>
                </a:lnTo>
                <a:lnTo>
                  <a:pt x="26850" y="76910"/>
                </a:lnTo>
                <a:lnTo>
                  <a:pt x="26860" y="76910"/>
                </a:lnTo>
                <a:lnTo>
                  <a:pt x="26860" y="76850"/>
                </a:lnTo>
                <a:lnTo>
                  <a:pt x="26880" y="76850"/>
                </a:lnTo>
                <a:lnTo>
                  <a:pt x="26880" y="76820"/>
                </a:lnTo>
                <a:lnTo>
                  <a:pt x="26890" y="76820"/>
                </a:lnTo>
                <a:lnTo>
                  <a:pt x="26890" y="76810"/>
                </a:lnTo>
                <a:lnTo>
                  <a:pt x="26910" y="76810"/>
                </a:lnTo>
                <a:lnTo>
                  <a:pt x="26910" y="76750"/>
                </a:lnTo>
                <a:lnTo>
                  <a:pt x="26920" y="76750"/>
                </a:lnTo>
                <a:lnTo>
                  <a:pt x="26920" y="76700"/>
                </a:lnTo>
                <a:lnTo>
                  <a:pt x="26940" y="76700"/>
                </a:lnTo>
                <a:lnTo>
                  <a:pt x="26940" y="76670"/>
                </a:lnTo>
                <a:lnTo>
                  <a:pt x="26950" y="76670"/>
                </a:lnTo>
                <a:lnTo>
                  <a:pt x="26950" y="76650"/>
                </a:lnTo>
                <a:lnTo>
                  <a:pt x="26970" y="76650"/>
                </a:lnTo>
                <a:lnTo>
                  <a:pt x="26970" y="76630"/>
                </a:lnTo>
                <a:lnTo>
                  <a:pt x="26980" y="76630"/>
                </a:lnTo>
                <a:lnTo>
                  <a:pt x="26980" y="76590"/>
                </a:lnTo>
                <a:lnTo>
                  <a:pt x="27000" y="76590"/>
                </a:lnTo>
                <a:lnTo>
                  <a:pt x="27000" y="76570"/>
                </a:lnTo>
                <a:lnTo>
                  <a:pt x="27010" y="76570"/>
                </a:lnTo>
                <a:lnTo>
                  <a:pt x="27010" y="76540"/>
                </a:lnTo>
                <a:lnTo>
                  <a:pt x="27030" y="76540"/>
                </a:lnTo>
                <a:lnTo>
                  <a:pt x="27030" y="76510"/>
                </a:lnTo>
                <a:lnTo>
                  <a:pt x="27040" y="76510"/>
                </a:lnTo>
                <a:lnTo>
                  <a:pt x="27040" y="76480"/>
                </a:lnTo>
                <a:lnTo>
                  <a:pt x="27060" y="76480"/>
                </a:lnTo>
                <a:lnTo>
                  <a:pt x="27060" y="76450"/>
                </a:lnTo>
                <a:lnTo>
                  <a:pt x="27070" y="76450"/>
                </a:lnTo>
                <a:lnTo>
                  <a:pt x="27070" y="76440"/>
                </a:lnTo>
                <a:lnTo>
                  <a:pt x="27080" y="76440"/>
                </a:lnTo>
                <a:lnTo>
                  <a:pt x="27080" y="76410"/>
                </a:lnTo>
                <a:lnTo>
                  <a:pt x="27100" y="76410"/>
                </a:lnTo>
                <a:lnTo>
                  <a:pt x="27100" y="76400"/>
                </a:lnTo>
                <a:lnTo>
                  <a:pt x="27130" y="76400"/>
                </a:lnTo>
                <a:lnTo>
                  <a:pt x="27130" y="76380"/>
                </a:lnTo>
                <a:lnTo>
                  <a:pt x="27140" y="76380"/>
                </a:lnTo>
                <a:lnTo>
                  <a:pt x="27140" y="76370"/>
                </a:lnTo>
                <a:lnTo>
                  <a:pt x="27200" y="76370"/>
                </a:lnTo>
                <a:lnTo>
                  <a:pt x="27200" y="76350"/>
                </a:lnTo>
                <a:lnTo>
                  <a:pt x="27220" y="76350"/>
                </a:lnTo>
                <a:lnTo>
                  <a:pt x="27220" y="76340"/>
                </a:lnTo>
                <a:lnTo>
                  <a:pt x="27250" y="76340"/>
                </a:lnTo>
                <a:lnTo>
                  <a:pt x="27250" y="76320"/>
                </a:lnTo>
                <a:lnTo>
                  <a:pt x="27310" y="76320"/>
                </a:lnTo>
                <a:lnTo>
                  <a:pt x="27310" y="76310"/>
                </a:lnTo>
                <a:lnTo>
                  <a:pt x="27330" y="76310"/>
                </a:lnTo>
                <a:lnTo>
                  <a:pt x="27330" y="76290"/>
                </a:lnTo>
                <a:lnTo>
                  <a:pt x="27380" y="76290"/>
                </a:lnTo>
                <a:lnTo>
                  <a:pt x="27380" y="76280"/>
                </a:lnTo>
                <a:lnTo>
                  <a:pt x="27410" y="76280"/>
                </a:lnTo>
                <a:lnTo>
                  <a:pt x="27410" y="76260"/>
                </a:lnTo>
                <a:lnTo>
                  <a:pt x="27500" y="76260"/>
                </a:lnTo>
                <a:lnTo>
                  <a:pt x="27500" y="76250"/>
                </a:lnTo>
                <a:lnTo>
                  <a:pt x="27570" y="76250"/>
                </a:lnTo>
                <a:lnTo>
                  <a:pt x="27570" y="76230"/>
                </a:lnTo>
                <a:lnTo>
                  <a:pt x="27590" y="76230"/>
                </a:lnTo>
                <a:lnTo>
                  <a:pt x="27590" y="76220"/>
                </a:lnTo>
                <a:lnTo>
                  <a:pt x="27610" y="76220"/>
                </a:lnTo>
                <a:lnTo>
                  <a:pt x="27610" y="76200"/>
                </a:lnTo>
                <a:lnTo>
                  <a:pt x="27630" y="76200"/>
                </a:lnTo>
                <a:lnTo>
                  <a:pt x="27630" y="76170"/>
                </a:lnTo>
                <a:lnTo>
                  <a:pt x="27640" y="76170"/>
                </a:lnTo>
                <a:lnTo>
                  <a:pt x="27640" y="76150"/>
                </a:lnTo>
                <a:lnTo>
                  <a:pt x="27660" y="76150"/>
                </a:lnTo>
                <a:lnTo>
                  <a:pt x="27660" y="76060"/>
                </a:lnTo>
                <a:lnTo>
                  <a:pt x="27670" y="76060"/>
                </a:lnTo>
                <a:lnTo>
                  <a:pt x="27670" y="76030"/>
                </a:lnTo>
                <a:lnTo>
                  <a:pt x="27690" y="76030"/>
                </a:lnTo>
                <a:lnTo>
                  <a:pt x="27690" y="75980"/>
                </a:lnTo>
                <a:lnTo>
                  <a:pt x="27700" y="75980"/>
                </a:lnTo>
                <a:lnTo>
                  <a:pt x="27700" y="75920"/>
                </a:lnTo>
                <a:lnTo>
                  <a:pt x="27690" y="75920"/>
                </a:lnTo>
                <a:lnTo>
                  <a:pt x="27690" y="75910"/>
                </a:lnTo>
                <a:lnTo>
                  <a:pt x="27700" y="75910"/>
                </a:lnTo>
                <a:lnTo>
                  <a:pt x="27700" y="75880"/>
                </a:lnTo>
                <a:lnTo>
                  <a:pt x="27720" y="75880"/>
                </a:lnTo>
                <a:lnTo>
                  <a:pt x="27720" y="75850"/>
                </a:lnTo>
                <a:lnTo>
                  <a:pt x="27730" y="75850"/>
                </a:lnTo>
                <a:lnTo>
                  <a:pt x="27730" y="75810"/>
                </a:lnTo>
                <a:lnTo>
                  <a:pt x="27750" y="75810"/>
                </a:lnTo>
                <a:lnTo>
                  <a:pt x="27750" y="75780"/>
                </a:lnTo>
                <a:lnTo>
                  <a:pt x="27760" y="75780"/>
                </a:lnTo>
                <a:lnTo>
                  <a:pt x="27760" y="75760"/>
                </a:lnTo>
                <a:lnTo>
                  <a:pt x="27790" y="75760"/>
                </a:lnTo>
                <a:lnTo>
                  <a:pt x="27790" y="75750"/>
                </a:lnTo>
                <a:lnTo>
                  <a:pt x="27810" y="75750"/>
                </a:lnTo>
                <a:lnTo>
                  <a:pt x="27810" y="75730"/>
                </a:lnTo>
                <a:lnTo>
                  <a:pt x="27820" y="75730"/>
                </a:lnTo>
                <a:lnTo>
                  <a:pt x="27820" y="75720"/>
                </a:lnTo>
                <a:lnTo>
                  <a:pt x="27850" y="75720"/>
                </a:lnTo>
                <a:lnTo>
                  <a:pt x="27850" y="75700"/>
                </a:lnTo>
                <a:lnTo>
                  <a:pt x="27860" y="75700"/>
                </a:lnTo>
                <a:lnTo>
                  <a:pt x="27860" y="75690"/>
                </a:lnTo>
                <a:lnTo>
                  <a:pt x="27890" y="75690"/>
                </a:lnTo>
                <a:lnTo>
                  <a:pt x="27890" y="75670"/>
                </a:lnTo>
                <a:lnTo>
                  <a:pt x="27910" y="75670"/>
                </a:lnTo>
                <a:lnTo>
                  <a:pt x="27910" y="75660"/>
                </a:lnTo>
                <a:lnTo>
                  <a:pt x="27920" y="75660"/>
                </a:lnTo>
                <a:lnTo>
                  <a:pt x="27920" y="75640"/>
                </a:lnTo>
                <a:lnTo>
                  <a:pt x="27950" y="75640"/>
                </a:lnTo>
                <a:lnTo>
                  <a:pt x="27950" y="75630"/>
                </a:lnTo>
                <a:lnTo>
                  <a:pt x="27980" y="75630"/>
                </a:lnTo>
                <a:lnTo>
                  <a:pt x="27980" y="75620"/>
                </a:lnTo>
                <a:lnTo>
                  <a:pt x="28010" y="75620"/>
                </a:lnTo>
                <a:lnTo>
                  <a:pt x="28010" y="75600"/>
                </a:lnTo>
                <a:lnTo>
                  <a:pt x="28040" y="75600"/>
                </a:lnTo>
                <a:lnTo>
                  <a:pt x="28040" y="75590"/>
                </a:lnTo>
                <a:lnTo>
                  <a:pt x="28170" y="75590"/>
                </a:lnTo>
                <a:lnTo>
                  <a:pt x="28170" y="75600"/>
                </a:lnTo>
                <a:lnTo>
                  <a:pt x="28230" y="75600"/>
                </a:lnTo>
                <a:lnTo>
                  <a:pt x="28230" y="75620"/>
                </a:lnTo>
                <a:lnTo>
                  <a:pt x="28480" y="75620"/>
                </a:lnTo>
                <a:lnTo>
                  <a:pt x="28480" y="75630"/>
                </a:lnTo>
                <a:lnTo>
                  <a:pt x="28530" y="75630"/>
                </a:lnTo>
                <a:lnTo>
                  <a:pt x="28530" y="75640"/>
                </a:lnTo>
                <a:lnTo>
                  <a:pt x="28570" y="75640"/>
                </a:lnTo>
                <a:lnTo>
                  <a:pt x="28570" y="75660"/>
                </a:lnTo>
                <a:lnTo>
                  <a:pt x="28620" y="75660"/>
                </a:lnTo>
                <a:lnTo>
                  <a:pt x="28620" y="75670"/>
                </a:lnTo>
                <a:lnTo>
                  <a:pt x="28670" y="75670"/>
                </a:lnTo>
                <a:lnTo>
                  <a:pt x="28670" y="75690"/>
                </a:lnTo>
                <a:lnTo>
                  <a:pt x="28690" y="75690"/>
                </a:lnTo>
                <a:lnTo>
                  <a:pt x="28690" y="75700"/>
                </a:lnTo>
                <a:lnTo>
                  <a:pt x="28820" y="75700"/>
                </a:lnTo>
                <a:lnTo>
                  <a:pt x="28820" y="75690"/>
                </a:lnTo>
                <a:lnTo>
                  <a:pt x="28850" y="75690"/>
                </a:lnTo>
                <a:lnTo>
                  <a:pt x="28850" y="75670"/>
                </a:lnTo>
                <a:lnTo>
                  <a:pt x="28880" y="75670"/>
                </a:lnTo>
                <a:lnTo>
                  <a:pt x="28880" y="75640"/>
                </a:lnTo>
                <a:lnTo>
                  <a:pt x="28910" y="75640"/>
                </a:lnTo>
                <a:lnTo>
                  <a:pt x="28910" y="75630"/>
                </a:lnTo>
                <a:lnTo>
                  <a:pt x="28920" y="75630"/>
                </a:lnTo>
                <a:lnTo>
                  <a:pt x="28920" y="75600"/>
                </a:lnTo>
                <a:lnTo>
                  <a:pt x="28950" y="75600"/>
                </a:lnTo>
                <a:lnTo>
                  <a:pt x="28950" y="75590"/>
                </a:lnTo>
                <a:lnTo>
                  <a:pt x="28980" y="75590"/>
                </a:lnTo>
                <a:lnTo>
                  <a:pt x="28980" y="75570"/>
                </a:lnTo>
                <a:lnTo>
                  <a:pt x="29000" y="75570"/>
                </a:lnTo>
                <a:lnTo>
                  <a:pt x="29000" y="75560"/>
                </a:lnTo>
                <a:lnTo>
                  <a:pt x="29030" y="75560"/>
                </a:lnTo>
                <a:lnTo>
                  <a:pt x="29030" y="75540"/>
                </a:lnTo>
                <a:lnTo>
                  <a:pt x="29070" y="75540"/>
                </a:lnTo>
                <a:lnTo>
                  <a:pt x="29070" y="75530"/>
                </a:lnTo>
                <a:lnTo>
                  <a:pt x="29090" y="75530"/>
                </a:lnTo>
                <a:lnTo>
                  <a:pt x="29090" y="75510"/>
                </a:lnTo>
                <a:lnTo>
                  <a:pt x="29120" y="75510"/>
                </a:lnTo>
                <a:lnTo>
                  <a:pt x="29120" y="75500"/>
                </a:lnTo>
                <a:lnTo>
                  <a:pt x="29130" y="75500"/>
                </a:lnTo>
                <a:lnTo>
                  <a:pt x="29130" y="75480"/>
                </a:lnTo>
                <a:lnTo>
                  <a:pt x="29160" y="75480"/>
                </a:lnTo>
                <a:lnTo>
                  <a:pt x="29160" y="75470"/>
                </a:lnTo>
                <a:lnTo>
                  <a:pt x="29170" y="75470"/>
                </a:lnTo>
                <a:lnTo>
                  <a:pt x="29170" y="75440"/>
                </a:lnTo>
                <a:lnTo>
                  <a:pt x="29200" y="75440"/>
                </a:lnTo>
                <a:lnTo>
                  <a:pt x="29200" y="75420"/>
                </a:lnTo>
                <a:lnTo>
                  <a:pt x="29290" y="75420"/>
                </a:lnTo>
                <a:lnTo>
                  <a:pt x="29290" y="75410"/>
                </a:lnTo>
                <a:lnTo>
                  <a:pt x="29320" y="75410"/>
                </a:lnTo>
                <a:lnTo>
                  <a:pt x="29320" y="75390"/>
                </a:lnTo>
                <a:lnTo>
                  <a:pt x="29350" y="75390"/>
                </a:lnTo>
                <a:lnTo>
                  <a:pt x="29350" y="75380"/>
                </a:lnTo>
                <a:lnTo>
                  <a:pt x="29370" y="75380"/>
                </a:lnTo>
                <a:lnTo>
                  <a:pt x="29370" y="75360"/>
                </a:lnTo>
                <a:lnTo>
                  <a:pt x="29400" y="75360"/>
                </a:lnTo>
                <a:lnTo>
                  <a:pt x="29400" y="75350"/>
                </a:lnTo>
                <a:lnTo>
                  <a:pt x="29410" y="75350"/>
                </a:lnTo>
                <a:lnTo>
                  <a:pt x="29410" y="75340"/>
                </a:lnTo>
                <a:lnTo>
                  <a:pt x="29440" y="75340"/>
                </a:lnTo>
                <a:lnTo>
                  <a:pt x="29440" y="75320"/>
                </a:lnTo>
                <a:lnTo>
                  <a:pt x="29470" y="75320"/>
                </a:lnTo>
                <a:lnTo>
                  <a:pt x="29470" y="75290"/>
                </a:lnTo>
                <a:lnTo>
                  <a:pt x="29480" y="75290"/>
                </a:lnTo>
                <a:lnTo>
                  <a:pt x="29480" y="75260"/>
                </a:lnTo>
                <a:lnTo>
                  <a:pt x="29500" y="75260"/>
                </a:lnTo>
                <a:lnTo>
                  <a:pt x="29500" y="75230"/>
                </a:lnTo>
                <a:lnTo>
                  <a:pt x="29530" y="75230"/>
                </a:lnTo>
                <a:lnTo>
                  <a:pt x="29530" y="75200"/>
                </a:lnTo>
                <a:lnTo>
                  <a:pt x="29560" y="75200"/>
                </a:lnTo>
                <a:lnTo>
                  <a:pt x="29560" y="75170"/>
                </a:lnTo>
                <a:lnTo>
                  <a:pt x="29570" y="75170"/>
                </a:lnTo>
                <a:lnTo>
                  <a:pt x="29570" y="75140"/>
                </a:lnTo>
                <a:lnTo>
                  <a:pt x="29600" y="75140"/>
                </a:lnTo>
                <a:lnTo>
                  <a:pt x="29600" y="75110"/>
                </a:lnTo>
                <a:lnTo>
                  <a:pt x="29620" y="75110"/>
                </a:lnTo>
                <a:lnTo>
                  <a:pt x="29620" y="75100"/>
                </a:lnTo>
                <a:lnTo>
                  <a:pt x="29630" y="75100"/>
                </a:lnTo>
                <a:lnTo>
                  <a:pt x="29630" y="75070"/>
                </a:lnTo>
                <a:lnTo>
                  <a:pt x="29660" y="75070"/>
                </a:lnTo>
                <a:lnTo>
                  <a:pt x="29660" y="75040"/>
                </a:lnTo>
                <a:lnTo>
                  <a:pt x="29670" y="75040"/>
                </a:lnTo>
                <a:lnTo>
                  <a:pt x="29670" y="75010"/>
                </a:lnTo>
                <a:lnTo>
                  <a:pt x="29690" y="75010"/>
                </a:lnTo>
                <a:lnTo>
                  <a:pt x="29690" y="74970"/>
                </a:lnTo>
                <a:lnTo>
                  <a:pt x="29700" y="74970"/>
                </a:lnTo>
                <a:lnTo>
                  <a:pt x="29700" y="74950"/>
                </a:lnTo>
                <a:lnTo>
                  <a:pt x="29720" y="74950"/>
                </a:lnTo>
                <a:lnTo>
                  <a:pt x="29720" y="74910"/>
                </a:lnTo>
                <a:lnTo>
                  <a:pt x="29730" y="74910"/>
                </a:lnTo>
                <a:lnTo>
                  <a:pt x="29730" y="74890"/>
                </a:lnTo>
                <a:lnTo>
                  <a:pt x="29750" y="74890"/>
                </a:lnTo>
                <a:lnTo>
                  <a:pt x="29750" y="74880"/>
                </a:lnTo>
                <a:lnTo>
                  <a:pt x="29760" y="74880"/>
                </a:lnTo>
                <a:lnTo>
                  <a:pt x="29760" y="74860"/>
                </a:lnTo>
                <a:lnTo>
                  <a:pt x="29780" y="74860"/>
                </a:lnTo>
                <a:lnTo>
                  <a:pt x="29780" y="74850"/>
                </a:lnTo>
                <a:lnTo>
                  <a:pt x="29790" y="74850"/>
                </a:lnTo>
                <a:lnTo>
                  <a:pt x="29790" y="74840"/>
                </a:lnTo>
                <a:lnTo>
                  <a:pt x="29810" y="74840"/>
                </a:lnTo>
                <a:lnTo>
                  <a:pt x="29810" y="74790"/>
                </a:lnTo>
                <a:lnTo>
                  <a:pt x="29840" y="74790"/>
                </a:lnTo>
                <a:lnTo>
                  <a:pt x="29840" y="74780"/>
                </a:lnTo>
                <a:lnTo>
                  <a:pt x="29870" y="74780"/>
                </a:lnTo>
                <a:lnTo>
                  <a:pt x="29870" y="74760"/>
                </a:lnTo>
                <a:lnTo>
                  <a:pt x="29880" y="74760"/>
                </a:lnTo>
                <a:lnTo>
                  <a:pt x="29880" y="74750"/>
                </a:lnTo>
                <a:lnTo>
                  <a:pt x="29910" y="74750"/>
                </a:lnTo>
                <a:lnTo>
                  <a:pt x="29910" y="74730"/>
                </a:lnTo>
                <a:lnTo>
                  <a:pt x="29940" y="74730"/>
                </a:lnTo>
                <a:lnTo>
                  <a:pt x="29940" y="74720"/>
                </a:lnTo>
                <a:lnTo>
                  <a:pt x="29950" y="74720"/>
                </a:lnTo>
                <a:lnTo>
                  <a:pt x="29950" y="74700"/>
                </a:lnTo>
                <a:lnTo>
                  <a:pt x="29980" y="74700"/>
                </a:lnTo>
                <a:lnTo>
                  <a:pt x="29980" y="74690"/>
                </a:lnTo>
                <a:lnTo>
                  <a:pt x="30010" y="74690"/>
                </a:lnTo>
                <a:lnTo>
                  <a:pt x="30010" y="74670"/>
                </a:lnTo>
                <a:lnTo>
                  <a:pt x="30040" y="74670"/>
                </a:lnTo>
                <a:lnTo>
                  <a:pt x="30040" y="74660"/>
                </a:lnTo>
                <a:lnTo>
                  <a:pt x="30060" y="74660"/>
                </a:lnTo>
                <a:lnTo>
                  <a:pt x="30060" y="74630"/>
                </a:lnTo>
                <a:lnTo>
                  <a:pt x="30090" y="74630"/>
                </a:lnTo>
                <a:lnTo>
                  <a:pt x="30090" y="74600"/>
                </a:lnTo>
                <a:lnTo>
                  <a:pt x="30120" y="74600"/>
                </a:lnTo>
                <a:lnTo>
                  <a:pt x="30120" y="74580"/>
                </a:lnTo>
                <a:lnTo>
                  <a:pt x="30130" y="74580"/>
                </a:lnTo>
                <a:lnTo>
                  <a:pt x="30130" y="74560"/>
                </a:lnTo>
                <a:lnTo>
                  <a:pt x="30160" y="74560"/>
                </a:lnTo>
                <a:lnTo>
                  <a:pt x="30160" y="74510"/>
                </a:lnTo>
                <a:lnTo>
                  <a:pt x="30180" y="74510"/>
                </a:lnTo>
                <a:lnTo>
                  <a:pt x="30180" y="74470"/>
                </a:lnTo>
                <a:lnTo>
                  <a:pt x="30190" y="74470"/>
                </a:lnTo>
                <a:lnTo>
                  <a:pt x="30190" y="74450"/>
                </a:lnTo>
                <a:lnTo>
                  <a:pt x="30200" y="74450"/>
                </a:lnTo>
                <a:lnTo>
                  <a:pt x="30200" y="74420"/>
                </a:lnTo>
                <a:lnTo>
                  <a:pt x="30220" y="74420"/>
                </a:lnTo>
                <a:lnTo>
                  <a:pt x="30220" y="74410"/>
                </a:lnTo>
                <a:lnTo>
                  <a:pt x="30230" y="74410"/>
                </a:lnTo>
                <a:lnTo>
                  <a:pt x="30230" y="74360"/>
                </a:lnTo>
                <a:lnTo>
                  <a:pt x="30260" y="74360"/>
                </a:lnTo>
                <a:lnTo>
                  <a:pt x="30260" y="74350"/>
                </a:lnTo>
                <a:lnTo>
                  <a:pt x="30250" y="74350"/>
                </a:lnTo>
                <a:lnTo>
                  <a:pt x="30250" y="74330"/>
                </a:lnTo>
                <a:lnTo>
                  <a:pt x="30280" y="74330"/>
                </a:lnTo>
                <a:lnTo>
                  <a:pt x="30280" y="74320"/>
                </a:lnTo>
                <a:lnTo>
                  <a:pt x="30360" y="74320"/>
                </a:lnTo>
                <a:lnTo>
                  <a:pt x="30380" y="74400"/>
                </a:lnTo>
                <a:lnTo>
                  <a:pt x="30430" y="74550"/>
                </a:lnTo>
                <a:lnTo>
                  <a:pt x="30460" y="74630"/>
                </a:lnTo>
                <a:lnTo>
                  <a:pt x="30480" y="74720"/>
                </a:lnTo>
                <a:lnTo>
                  <a:pt x="30510" y="74830"/>
                </a:lnTo>
                <a:lnTo>
                  <a:pt x="30550" y="74940"/>
                </a:lnTo>
                <a:lnTo>
                  <a:pt x="30590" y="75030"/>
                </a:lnTo>
                <a:lnTo>
                  <a:pt x="30640" y="75130"/>
                </a:lnTo>
                <a:lnTo>
                  <a:pt x="30660" y="75230"/>
                </a:lnTo>
                <a:lnTo>
                  <a:pt x="30680" y="75340"/>
                </a:lnTo>
                <a:lnTo>
                  <a:pt x="30680" y="75880"/>
                </a:lnTo>
                <a:lnTo>
                  <a:pt x="30660" y="75970"/>
                </a:lnTo>
                <a:lnTo>
                  <a:pt x="30570" y="76100"/>
                </a:lnTo>
                <a:lnTo>
                  <a:pt x="30480" y="76210"/>
                </a:lnTo>
                <a:lnTo>
                  <a:pt x="30360" y="76310"/>
                </a:lnTo>
                <a:lnTo>
                  <a:pt x="30250" y="76410"/>
                </a:lnTo>
                <a:lnTo>
                  <a:pt x="30220" y="76470"/>
                </a:lnTo>
                <a:lnTo>
                  <a:pt x="30210" y="76690"/>
                </a:lnTo>
                <a:lnTo>
                  <a:pt x="30230" y="76800"/>
                </a:lnTo>
                <a:lnTo>
                  <a:pt x="30260" y="76900"/>
                </a:lnTo>
                <a:lnTo>
                  <a:pt x="30280" y="77030"/>
                </a:lnTo>
                <a:lnTo>
                  <a:pt x="30320" y="77150"/>
                </a:lnTo>
                <a:lnTo>
                  <a:pt x="30330" y="77270"/>
                </a:lnTo>
                <a:lnTo>
                  <a:pt x="30360" y="77430"/>
                </a:lnTo>
                <a:lnTo>
                  <a:pt x="30360" y="77600"/>
                </a:lnTo>
                <a:lnTo>
                  <a:pt x="30370" y="77820"/>
                </a:lnTo>
                <a:lnTo>
                  <a:pt x="30370" y="77830"/>
                </a:lnTo>
                <a:lnTo>
                  <a:pt x="30310" y="77950"/>
                </a:lnTo>
                <a:lnTo>
                  <a:pt x="30240" y="78130"/>
                </a:lnTo>
                <a:lnTo>
                  <a:pt x="30210" y="78350"/>
                </a:lnTo>
                <a:lnTo>
                  <a:pt x="30180" y="79080"/>
                </a:lnTo>
                <a:lnTo>
                  <a:pt x="30170" y="79510"/>
                </a:lnTo>
                <a:lnTo>
                  <a:pt x="30140" y="79620"/>
                </a:lnTo>
                <a:lnTo>
                  <a:pt x="30090" y="79780"/>
                </a:lnTo>
                <a:lnTo>
                  <a:pt x="30040" y="79910"/>
                </a:lnTo>
                <a:lnTo>
                  <a:pt x="29970" y="80020"/>
                </a:lnTo>
                <a:lnTo>
                  <a:pt x="29900" y="80140"/>
                </a:lnTo>
                <a:lnTo>
                  <a:pt x="29840" y="80290"/>
                </a:lnTo>
                <a:lnTo>
                  <a:pt x="29770" y="80390"/>
                </a:lnTo>
                <a:lnTo>
                  <a:pt x="29690" y="80480"/>
                </a:lnTo>
                <a:lnTo>
                  <a:pt x="29680" y="80490"/>
                </a:lnTo>
                <a:close/>
                <a:moveTo>
                  <a:pt x="24630" y="87360"/>
                </a:moveTo>
                <a:lnTo>
                  <a:pt x="24630" y="87370"/>
                </a:lnTo>
                <a:lnTo>
                  <a:pt x="24700" y="87370"/>
                </a:lnTo>
                <a:lnTo>
                  <a:pt x="24700" y="87390"/>
                </a:lnTo>
                <a:lnTo>
                  <a:pt x="24730" y="87390"/>
                </a:lnTo>
                <a:lnTo>
                  <a:pt x="24730" y="87420"/>
                </a:lnTo>
                <a:lnTo>
                  <a:pt x="24740" y="87420"/>
                </a:lnTo>
                <a:lnTo>
                  <a:pt x="24740" y="87450"/>
                </a:lnTo>
                <a:lnTo>
                  <a:pt x="24720" y="87450"/>
                </a:lnTo>
                <a:lnTo>
                  <a:pt x="24720" y="87460"/>
                </a:lnTo>
                <a:lnTo>
                  <a:pt x="24700" y="87460"/>
                </a:lnTo>
                <a:lnTo>
                  <a:pt x="24700" y="87480"/>
                </a:lnTo>
                <a:lnTo>
                  <a:pt x="24640" y="87480"/>
                </a:lnTo>
                <a:lnTo>
                  <a:pt x="24640" y="87460"/>
                </a:lnTo>
                <a:lnTo>
                  <a:pt x="24630" y="87460"/>
                </a:lnTo>
                <a:lnTo>
                  <a:pt x="24630" y="87450"/>
                </a:lnTo>
                <a:lnTo>
                  <a:pt x="24580" y="87450"/>
                </a:lnTo>
                <a:lnTo>
                  <a:pt x="24580" y="87460"/>
                </a:lnTo>
                <a:lnTo>
                  <a:pt x="24510" y="87460"/>
                </a:lnTo>
                <a:lnTo>
                  <a:pt x="24510" y="87450"/>
                </a:lnTo>
                <a:lnTo>
                  <a:pt x="24490" y="87450"/>
                </a:lnTo>
                <a:lnTo>
                  <a:pt x="24490" y="87400"/>
                </a:lnTo>
                <a:lnTo>
                  <a:pt x="24510" y="87400"/>
                </a:lnTo>
                <a:lnTo>
                  <a:pt x="24510" y="87390"/>
                </a:lnTo>
                <a:lnTo>
                  <a:pt x="24520" y="87390"/>
                </a:lnTo>
                <a:lnTo>
                  <a:pt x="24520" y="87370"/>
                </a:lnTo>
                <a:lnTo>
                  <a:pt x="24540" y="87370"/>
                </a:lnTo>
                <a:lnTo>
                  <a:pt x="24540" y="87360"/>
                </a:lnTo>
                <a:lnTo>
                  <a:pt x="24630" y="87360"/>
                </a:lnTo>
                <a:close/>
                <a:moveTo>
                  <a:pt x="24550" y="87670"/>
                </a:moveTo>
                <a:lnTo>
                  <a:pt x="24550" y="87680"/>
                </a:lnTo>
                <a:lnTo>
                  <a:pt x="24580" y="87680"/>
                </a:lnTo>
                <a:lnTo>
                  <a:pt x="24580" y="87760"/>
                </a:lnTo>
                <a:lnTo>
                  <a:pt x="24570" y="87760"/>
                </a:lnTo>
                <a:lnTo>
                  <a:pt x="24570" y="87770"/>
                </a:lnTo>
                <a:lnTo>
                  <a:pt x="24550" y="87770"/>
                </a:lnTo>
                <a:lnTo>
                  <a:pt x="24550" y="87800"/>
                </a:lnTo>
                <a:lnTo>
                  <a:pt x="24540" y="87800"/>
                </a:lnTo>
                <a:lnTo>
                  <a:pt x="24540" y="87820"/>
                </a:lnTo>
                <a:lnTo>
                  <a:pt x="24520" y="87820"/>
                </a:lnTo>
                <a:lnTo>
                  <a:pt x="24520" y="87850"/>
                </a:lnTo>
                <a:lnTo>
                  <a:pt x="24510" y="87850"/>
                </a:lnTo>
                <a:lnTo>
                  <a:pt x="24510" y="87860"/>
                </a:lnTo>
                <a:lnTo>
                  <a:pt x="24450" y="87860"/>
                </a:lnTo>
                <a:lnTo>
                  <a:pt x="24450" y="87850"/>
                </a:lnTo>
                <a:lnTo>
                  <a:pt x="24420" y="87850"/>
                </a:lnTo>
                <a:lnTo>
                  <a:pt x="24420" y="87830"/>
                </a:lnTo>
                <a:lnTo>
                  <a:pt x="24410" y="87830"/>
                </a:lnTo>
                <a:lnTo>
                  <a:pt x="24410" y="87770"/>
                </a:lnTo>
                <a:lnTo>
                  <a:pt x="24420" y="87770"/>
                </a:lnTo>
                <a:lnTo>
                  <a:pt x="24420" y="87730"/>
                </a:lnTo>
                <a:lnTo>
                  <a:pt x="24440" y="87730"/>
                </a:lnTo>
                <a:lnTo>
                  <a:pt x="24440" y="87700"/>
                </a:lnTo>
                <a:lnTo>
                  <a:pt x="24460" y="87700"/>
                </a:lnTo>
                <a:lnTo>
                  <a:pt x="24460" y="87680"/>
                </a:lnTo>
                <a:lnTo>
                  <a:pt x="24490" y="87680"/>
                </a:lnTo>
                <a:lnTo>
                  <a:pt x="24490" y="87670"/>
                </a:lnTo>
                <a:lnTo>
                  <a:pt x="24550" y="87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