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Caué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São Tomé and Principe • State Map | Fully Editable Vector Shape</a:t>
            </a:r>
          </a:p>
        </p:txBody>
      </p:sp>
      <p:sp>
        <p:nvSpPr>
          <p:cNvPr id="101" name="Cau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310" y="81870"/>
                </a:moveTo>
                <a:lnTo>
                  <a:pt x="32300" y="81900"/>
                </a:lnTo>
                <a:lnTo>
                  <a:pt x="32240" y="82020"/>
                </a:lnTo>
                <a:lnTo>
                  <a:pt x="32220" y="82190"/>
                </a:lnTo>
                <a:lnTo>
                  <a:pt x="32190" y="82330"/>
                </a:lnTo>
                <a:lnTo>
                  <a:pt x="32180" y="82520"/>
                </a:lnTo>
                <a:lnTo>
                  <a:pt x="32170" y="82760"/>
                </a:lnTo>
                <a:lnTo>
                  <a:pt x="32160" y="83050"/>
                </a:lnTo>
                <a:lnTo>
                  <a:pt x="32180" y="83280"/>
                </a:lnTo>
                <a:lnTo>
                  <a:pt x="32180" y="83510"/>
                </a:lnTo>
                <a:lnTo>
                  <a:pt x="32210" y="83730"/>
                </a:lnTo>
                <a:lnTo>
                  <a:pt x="32260" y="83910"/>
                </a:lnTo>
                <a:lnTo>
                  <a:pt x="32260" y="83990"/>
                </a:lnTo>
                <a:lnTo>
                  <a:pt x="32290" y="84130"/>
                </a:lnTo>
                <a:lnTo>
                  <a:pt x="32340" y="84230"/>
                </a:lnTo>
                <a:lnTo>
                  <a:pt x="32410" y="84300"/>
                </a:lnTo>
                <a:lnTo>
                  <a:pt x="32430" y="84370"/>
                </a:lnTo>
                <a:lnTo>
                  <a:pt x="32410" y="84500"/>
                </a:lnTo>
                <a:lnTo>
                  <a:pt x="32450" y="84590"/>
                </a:lnTo>
                <a:lnTo>
                  <a:pt x="32520" y="84650"/>
                </a:lnTo>
                <a:lnTo>
                  <a:pt x="32610" y="84680"/>
                </a:lnTo>
                <a:lnTo>
                  <a:pt x="33020" y="84700"/>
                </a:lnTo>
                <a:lnTo>
                  <a:pt x="33120" y="84810"/>
                </a:lnTo>
                <a:lnTo>
                  <a:pt x="33220" y="84880"/>
                </a:lnTo>
                <a:lnTo>
                  <a:pt x="33390" y="84860"/>
                </a:lnTo>
                <a:lnTo>
                  <a:pt x="33450" y="84990"/>
                </a:lnTo>
                <a:lnTo>
                  <a:pt x="33570" y="85080"/>
                </a:lnTo>
                <a:lnTo>
                  <a:pt x="33690" y="85100"/>
                </a:lnTo>
                <a:lnTo>
                  <a:pt x="33720" y="85150"/>
                </a:lnTo>
                <a:lnTo>
                  <a:pt x="33790" y="85210"/>
                </a:lnTo>
                <a:lnTo>
                  <a:pt x="33880" y="85220"/>
                </a:lnTo>
                <a:lnTo>
                  <a:pt x="33960" y="85270"/>
                </a:lnTo>
                <a:lnTo>
                  <a:pt x="34060" y="85380"/>
                </a:lnTo>
                <a:lnTo>
                  <a:pt x="34150" y="85550"/>
                </a:lnTo>
                <a:lnTo>
                  <a:pt x="34180" y="85770"/>
                </a:lnTo>
                <a:lnTo>
                  <a:pt x="34300" y="85900"/>
                </a:lnTo>
                <a:lnTo>
                  <a:pt x="34310" y="86100"/>
                </a:lnTo>
                <a:lnTo>
                  <a:pt x="34420" y="86210"/>
                </a:lnTo>
                <a:lnTo>
                  <a:pt x="34540" y="86280"/>
                </a:lnTo>
                <a:lnTo>
                  <a:pt x="34650" y="86340"/>
                </a:lnTo>
                <a:lnTo>
                  <a:pt x="34750" y="86340"/>
                </a:lnTo>
                <a:lnTo>
                  <a:pt x="34750" y="86430"/>
                </a:lnTo>
                <a:lnTo>
                  <a:pt x="34770" y="86430"/>
                </a:lnTo>
                <a:lnTo>
                  <a:pt x="34770" y="86450"/>
                </a:lnTo>
                <a:lnTo>
                  <a:pt x="34780" y="86450"/>
                </a:lnTo>
                <a:lnTo>
                  <a:pt x="34780" y="86460"/>
                </a:lnTo>
                <a:lnTo>
                  <a:pt x="34830" y="86460"/>
                </a:lnTo>
                <a:lnTo>
                  <a:pt x="34830" y="86480"/>
                </a:lnTo>
                <a:lnTo>
                  <a:pt x="34860" y="86480"/>
                </a:lnTo>
                <a:lnTo>
                  <a:pt x="34860" y="86490"/>
                </a:lnTo>
                <a:lnTo>
                  <a:pt x="34870" y="86490"/>
                </a:lnTo>
                <a:lnTo>
                  <a:pt x="34870" y="86510"/>
                </a:lnTo>
                <a:lnTo>
                  <a:pt x="34890" y="86510"/>
                </a:lnTo>
                <a:lnTo>
                  <a:pt x="34890" y="86550"/>
                </a:lnTo>
                <a:lnTo>
                  <a:pt x="34870" y="86550"/>
                </a:lnTo>
                <a:lnTo>
                  <a:pt x="34870" y="86580"/>
                </a:lnTo>
                <a:lnTo>
                  <a:pt x="34860" y="86580"/>
                </a:lnTo>
                <a:lnTo>
                  <a:pt x="34860" y="86590"/>
                </a:lnTo>
                <a:lnTo>
                  <a:pt x="34780" y="86590"/>
                </a:lnTo>
                <a:lnTo>
                  <a:pt x="34780" y="86580"/>
                </a:lnTo>
                <a:lnTo>
                  <a:pt x="34740" y="86580"/>
                </a:lnTo>
                <a:lnTo>
                  <a:pt x="34740" y="86570"/>
                </a:lnTo>
                <a:lnTo>
                  <a:pt x="34690" y="86570"/>
                </a:lnTo>
                <a:lnTo>
                  <a:pt x="34690" y="86550"/>
                </a:lnTo>
                <a:lnTo>
                  <a:pt x="34660" y="86550"/>
                </a:lnTo>
                <a:lnTo>
                  <a:pt x="34660" y="86540"/>
                </a:lnTo>
                <a:lnTo>
                  <a:pt x="34650" y="86540"/>
                </a:lnTo>
                <a:lnTo>
                  <a:pt x="34650" y="86520"/>
                </a:lnTo>
                <a:lnTo>
                  <a:pt x="34590" y="86520"/>
                </a:lnTo>
                <a:lnTo>
                  <a:pt x="34590" y="86510"/>
                </a:lnTo>
                <a:lnTo>
                  <a:pt x="34580" y="86510"/>
                </a:lnTo>
                <a:lnTo>
                  <a:pt x="34580" y="86520"/>
                </a:lnTo>
                <a:lnTo>
                  <a:pt x="34550" y="86520"/>
                </a:lnTo>
                <a:lnTo>
                  <a:pt x="34550" y="86540"/>
                </a:lnTo>
                <a:lnTo>
                  <a:pt x="34530" y="86540"/>
                </a:lnTo>
                <a:lnTo>
                  <a:pt x="34530" y="86550"/>
                </a:lnTo>
                <a:lnTo>
                  <a:pt x="34520" y="86550"/>
                </a:lnTo>
                <a:lnTo>
                  <a:pt x="34520" y="86570"/>
                </a:lnTo>
                <a:lnTo>
                  <a:pt x="34500" y="86570"/>
                </a:lnTo>
                <a:lnTo>
                  <a:pt x="34500" y="86590"/>
                </a:lnTo>
                <a:lnTo>
                  <a:pt x="34490" y="86590"/>
                </a:lnTo>
                <a:lnTo>
                  <a:pt x="34490" y="86610"/>
                </a:lnTo>
                <a:lnTo>
                  <a:pt x="34470" y="86610"/>
                </a:lnTo>
                <a:lnTo>
                  <a:pt x="34470" y="86640"/>
                </a:lnTo>
                <a:lnTo>
                  <a:pt x="34460" y="86640"/>
                </a:lnTo>
                <a:lnTo>
                  <a:pt x="34460" y="86670"/>
                </a:lnTo>
                <a:lnTo>
                  <a:pt x="34440" y="86670"/>
                </a:lnTo>
                <a:lnTo>
                  <a:pt x="34440" y="86730"/>
                </a:lnTo>
                <a:lnTo>
                  <a:pt x="34430" y="86730"/>
                </a:lnTo>
                <a:lnTo>
                  <a:pt x="34430" y="86740"/>
                </a:lnTo>
                <a:lnTo>
                  <a:pt x="34440" y="86740"/>
                </a:lnTo>
                <a:lnTo>
                  <a:pt x="34440" y="86760"/>
                </a:lnTo>
                <a:lnTo>
                  <a:pt x="34430" y="86760"/>
                </a:lnTo>
                <a:lnTo>
                  <a:pt x="34430" y="86770"/>
                </a:lnTo>
                <a:lnTo>
                  <a:pt x="34440" y="86770"/>
                </a:lnTo>
                <a:lnTo>
                  <a:pt x="34440" y="86820"/>
                </a:lnTo>
                <a:lnTo>
                  <a:pt x="34460" y="86820"/>
                </a:lnTo>
                <a:lnTo>
                  <a:pt x="34460" y="86840"/>
                </a:lnTo>
                <a:lnTo>
                  <a:pt x="34470" y="86840"/>
                </a:lnTo>
                <a:lnTo>
                  <a:pt x="34470" y="86870"/>
                </a:lnTo>
                <a:lnTo>
                  <a:pt x="34490" y="86870"/>
                </a:lnTo>
                <a:lnTo>
                  <a:pt x="34490" y="86890"/>
                </a:lnTo>
                <a:lnTo>
                  <a:pt x="34500" y="86890"/>
                </a:lnTo>
                <a:lnTo>
                  <a:pt x="34500" y="86900"/>
                </a:lnTo>
                <a:lnTo>
                  <a:pt x="34520" y="86900"/>
                </a:lnTo>
                <a:lnTo>
                  <a:pt x="34520" y="86920"/>
                </a:lnTo>
                <a:lnTo>
                  <a:pt x="34630" y="86920"/>
                </a:lnTo>
                <a:lnTo>
                  <a:pt x="34630" y="86900"/>
                </a:lnTo>
                <a:lnTo>
                  <a:pt x="34660" y="86900"/>
                </a:lnTo>
                <a:lnTo>
                  <a:pt x="34660" y="86890"/>
                </a:lnTo>
                <a:lnTo>
                  <a:pt x="34740" y="86890"/>
                </a:lnTo>
                <a:lnTo>
                  <a:pt x="34740" y="86900"/>
                </a:lnTo>
                <a:lnTo>
                  <a:pt x="34750" y="86900"/>
                </a:lnTo>
                <a:lnTo>
                  <a:pt x="34750" y="86930"/>
                </a:lnTo>
                <a:lnTo>
                  <a:pt x="34770" y="86930"/>
                </a:lnTo>
                <a:lnTo>
                  <a:pt x="34770" y="86950"/>
                </a:lnTo>
                <a:lnTo>
                  <a:pt x="34750" y="86950"/>
                </a:lnTo>
                <a:lnTo>
                  <a:pt x="34750" y="86990"/>
                </a:lnTo>
                <a:lnTo>
                  <a:pt x="34740" y="86990"/>
                </a:lnTo>
                <a:lnTo>
                  <a:pt x="34740" y="87010"/>
                </a:lnTo>
                <a:lnTo>
                  <a:pt x="34710" y="87010"/>
                </a:lnTo>
                <a:lnTo>
                  <a:pt x="34710" y="86990"/>
                </a:lnTo>
                <a:lnTo>
                  <a:pt x="34620" y="86990"/>
                </a:lnTo>
                <a:lnTo>
                  <a:pt x="34620" y="87010"/>
                </a:lnTo>
                <a:lnTo>
                  <a:pt x="34590" y="87010"/>
                </a:lnTo>
                <a:lnTo>
                  <a:pt x="34590" y="87020"/>
                </a:lnTo>
                <a:lnTo>
                  <a:pt x="34580" y="87020"/>
                </a:lnTo>
                <a:lnTo>
                  <a:pt x="34580" y="87050"/>
                </a:lnTo>
                <a:lnTo>
                  <a:pt x="34550" y="87050"/>
                </a:lnTo>
                <a:lnTo>
                  <a:pt x="34550" y="87070"/>
                </a:lnTo>
                <a:lnTo>
                  <a:pt x="34530" y="87070"/>
                </a:lnTo>
                <a:lnTo>
                  <a:pt x="34530" y="87080"/>
                </a:lnTo>
                <a:lnTo>
                  <a:pt x="34520" y="87080"/>
                </a:lnTo>
                <a:lnTo>
                  <a:pt x="34520" y="87110"/>
                </a:lnTo>
                <a:lnTo>
                  <a:pt x="34490" y="87110"/>
                </a:lnTo>
                <a:lnTo>
                  <a:pt x="34490" y="87120"/>
                </a:lnTo>
                <a:lnTo>
                  <a:pt x="34440" y="87120"/>
                </a:lnTo>
                <a:lnTo>
                  <a:pt x="34440" y="87140"/>
                </a:lnTo>
                <a:lnTo>
                  <a:pt x="34380" y="87140"/>
                </a:lnTo>
                <a:lnTo>
                  <a:pt x="34380" y="87150"/>
                </a:lnTo>
                <a:lnTo>
                  <a:pt x="34330" y="87150"/>
                </a:lnTo>
                <a:lnTo>
                  <a:pt x="34330" y="87170"/>
                </a:lnTo>
                <a:lnTo>
                  <a:pt x="34270" y="87170"/>
                </a:lnTo>
                <a:lnTo>
                  <a:pt x="34270" y="87180"/>
                </a:lnTo>
                <a:lnTo>
                  <a:pt x="34250" y="87180"/>
                </a:lnTo>
                <a:lnTo>
                  <a:pt x="34250" y="87200"/>
                </a:lnTo>
                <a:lnTo>
                  <a:pt x="34220" y="87200"/>
                </a:lnTo>
                <a:lnTo>
                  <a:pt x="34220" y="87210"/>
                </a:lnTo>
                <a:lnTo>
                  <a:pt x="34210" y="87210"/>
                </a:lnTo>
                <a:lnTo>
                  <a:pt x="34210" y="87240"/>
                </a:lnTo>
                <a:lnTo>
                  <a:pt x="34190" y="87240"/>
                </a:lnTo>
                <a:lnTo>
                  <a:pt x="34190" y="87260"/>
                </a:lnTo>
                <a:lnTo>
                  <a:pt x="34180" y="87260"/>
                </a:lnTo>
                <a:lnTo>
                  <a:pt x="34180" y="87290"/>
                </a:lnTo>
                <a:lnTo>
                  <a:pt x="34150" y="87290"/>
                </a:lnTo>
                <a:lnTo>
                  <a:pt x="34150" y="87300"/>
                </a:lnTo>
                <a:lnTo>
                  <a:pt x="34130" y="87300"/>
                </a:lnTo>
                <a:lnTo>
                  <a:pt x="34130" y="87290"/>
                </a:lnTo>
                <a:lnTo>
                  <a:pt x="34090" y="87290"/>
                </a:lnTo>
                <a:lnTo>
                  <a:pt x="34090" y="87300"/>
                </a:lnTo>
                <a:lnTo>
                  <a:pt x="34060" y="87300"/>
                </a:lnTo>
                <a:lnTo>
                  <a:pt x="34060" y="87320"/>
                </a:lnTo>
                <a:lnTo>
                  <a:pt x="34030" y="87320"/>
                </a:lnTo>
                <a:lnTo>
                  <a:pt x="34030" y="87350"/>
                </a:lnTo>
                <a:lnTo>
                  <a:pt x="34020" y="87350"/>
                </a:lnTo>
                <a:lnTo>
                  <a:pt x="34020" y="87370"/>
                </a:lnTo>
                <a:lnTo>
                  <a:pt x="33990" y="87370"/>
                </a:lnTo>
                <a:lnTo>
                  <a:pt x="33990" y="87390"/>
                </a:lnTo>
                <a:lnTo>
                  <a:pt x="33960" y="87390"/>
                </a:lnTo>
                <a:lnTo>
                  <a:pt x="33960" y="87400"/>
                </a:lnTo>
                <a:lnTo>
                  <a:pt x="33850" y="87400"/>
                </a:lnTo>
                <a:lnTo>
                  <a:pt x="33850" y="87420"/>
                </a:lnTo>
                <a:lnTo>
                  <a:pt x="33830" y="87420"/>
                </a:lnTo>
                <a:lnTo>
                  <a:pt x="33830" y="87430"/>
                </a:lnTo>
                <a:lnTo>
                  <a:pt x="33780" y="87430"/>
                </a:lnTo>
                <a:lnTo>
                  <a:pt x="33780" y="87450"/>
                </a:lnTo>
                <a:lnTo>
                  <a:pt x="33770" y="87450"/>
                </a:lnTo>
                <a:lnTo>
                  <a:pt x="33770" y="87460"/>
                </a:lnTo>
                <a:lnTo>
                  <a:pt x="33750" y="87460"/>
                </a:lnTo>
                <a:lnTo>
                  <a:pt x="33750" y="87490"/>
                </a:lnTo>
                <a:lnTo>
                  <a:pt x="33740" y="87490"/>
                </a:lnTo>
                <a:lnTo>
                  <a:pt x="33740" y="87520"/>
                </a:lnTo>
                <a:lnTo>
                  <a:pt x="33720" y="87520"/>
                </a:lnTo>
                <a:lnTo>
                  <a:pt x="33720" y="87570"/>
                </a:lnTo>
                <a:lnTo>
                  <a:pt x="33740" y="87570"/>
                </a:lnTo>
                <a:lnTo>
                  <a:pt x="33740" y="87610"/>
                </a:lnTo>
                <a:lnTo>
                  <a:pt x="33750" y="87610"/>
                </a:lnTo>
                <a:lnTo>
                  <a:pt x="33750" y="87620"/>
                </a:lnTo>
                <a:lnTo>
                  <a:pt x="33780" y="87620"/>
                </a:lnTo>
                <a:lnTo>
                  <a:pt x="33780" y="87640"/>
                </a:lnTo>
                <a:lnTo>
                  <a:pt x="33800" y="87640"/>
                </a:lnTo>
                <a:lnTo>
                  <a:pt x="33800" y="87650"/>
                </a:lnTo>
                <a:lnTo>
                  <a:pt x="33810" y="87650"/>
                </a:lnTo>
                <a:lnTo>
                  <a:pt x="33810" y="87670"/>
                </a:lnTo>
                <a:lnTo>
                  <a:pt x="33830" y="87670"/>
                </a:lnTo>
                <a:lnTo>
                  <a:pt x="33830" y="87680"/>
                </a:lnTo>
                <a:lnTo>
                  <a:pt x="33840" y="87680"/>
                </a:lnTo>
                <a:lnTo>
                  <a:pt x="33840" y="87760"/>
                </a:lnTo>
                <a:lnTo>
                  <a:pt x="33830" y="87760"/>
                </a:lnTo>
                <a:lnTo>
                  <a:pt x="33830" y="87770"/>
                </a:lnTo>
                <a:lnTo>
                  <a:pt x="33780" y="87770"/>
                </a:lnTo>
                <a:lnTo>
                  <a:pt x="33780" y="87790"/>
                </a:lnTo>
                <a:lnTo>
                  <a:pt x="33770" y="87790"/>
                </a:lnTo>
                <a:lnTo>
                  <a:pt x="33770" y="87800"/>
                </a:lnTo>
                <a:lnTo>
                  <a:pt x="33740" y="87800"/>
                </a:lnTo>
                <a:lnTo>
                  <a:pt x="33740" y="87820"/>
                </a:lnTo>
                <a:lnTo>
                  <a:pt x="33710" y="87820"/>
                </a:lnTo>
                <a:lnTo>
                  <a:pt x="33710" y="87830"/>
                </a:lnTo>
                <a:lnTo>
                  <a:pt x="33680" y="87830"/>
                </a:lnTo>
                <a:lnTo>
                  <a:pt x="33680" y="87850"/>
                </a:lnTo>
                <a:lnTo>
                  <a:pt x="33600" y="87850"/>
                </a:lnTo>
                <a:lnTo>
                  <a:pt x="33600" y="87830"/>
                </a:lnTo>
                <a:lnTo>
                  <a:pt x="33550" y="87830"/>
                </a:lnTo>
                <a:lnTo>
                  <a:pt x="33550" y="87820"/>
                </a:lnTo>
                <a:lnTo>
                  <a:pt x="33500" y="87820"/>
                </a:lnTo>
                <a:lnTo>
                  <a:pt x="33500" y="87800"/>
                </a:lnTo>
                <a:lnTo>
                  <a:pt x="33490" y="87800"/>
                </a:lnTo>
                <a:lnTo>
                  <a:pt x="33490" y="87790"/>
                </a:lnTo>
                <a:lnTo>
                  <a:pt x="33460" y="87790"/>
                </a:lnTo>
                <a:lnTo>
                  <a:pt x="33460" y="87770"/>
                </a:lnTo>
                <a:lnTo>
                  <a:pt x="33350" y="87770"/>
                </a:lnTo>
                <a:lnTo>
                  <a:pt x="33350" y="87790"/>
                </a:lnTo>
                <a:lnTo>
                  <a:pt x="33340" y="87790"/>
                </a:lnTo>
                <a:lnTo>
                  <a:pt x="33340" y="87820"/>
                </a:lnTo>
                <a:lnTo>
                  <a:pt x="33320" y="87820"/>
                </a:lnTo>
                <a:lnTo>
                  <a:pt x="33320" y="87850"/>
                </a:lnTo>
                <a:lnTo>
                  <a:pt x="33310" y="87850"/>
                </a:lnTo>
                <a:lnTo>
                  <a:pt x="33310" y="87860"/>
                </a:lnTo>
                <a:lnTo>
                  <a:pt x="33300" y="87860"/>
                </a:lnTo>
                <a:lnTo>
                  <a:pt x="33300" y="87920"/>
                </a:lnTo>
                <a:lnTo>
                  <a:pt x="33280" y="87920"/>
                </a:lnTo>
                <a:lnTo>
                  <a:pt x="33280" y="88020"/>
                </a:lnTo>
                <a:lnTo>
                  <a:pt x="33300" y="88020"/>
                </a:lnTo>
                <a:lnTo>
                  <a:pt x="33300" y="88040"/>
                </a:lnTo>
                <a:lnTo>
                  <a:pt x="33310" y="88040"/>
                </a:lnTo>
                <a:lnTo>
                  <a:pt x="33310" y="88070"/>
                </a:lnTo>
                <a:lnTo>
                  <a:pt x="33340" y="88070"/>
                </a:lnTo>
                <a:lnTo>
                  <a:pt x="33340" y="88080"/>
                </a:lnTo>
                <a:lnTo>
                  <a:pt x="33380" y="88080"/>
                </a:lnTo>
                <a:lnTo>
                  <a:pt x="33380" y="88100"/>
                </a:lnTo>
                <a:lnTo>
                  <a:pt x="33430" y="88100"/>
                </a:lnTo>
                <a:lnTo>
                  <a:pt x="33430" y="88110"/>
                </a:lnTo>
                <a:lnTo>
                  <a:pt x="33440" y="88110"/>
                </a:lnTo>
                <a:lnTo>
                  <a:pt x="33440" y="88130"/>
                </a:lnTo>
                <a:lnTo>
                  <a:pt x="33470" y="88130"/>
                </a:lnTo>
                <a:lnTo>
                  <a:pt x="33470" y="88140"/>
                </a:lnTo>
                <a:lnTo>
                  <a:pt x="33500" y="88140"/>
                </a:lnTo>
                <a:lnTo>
                  <a:pt x="33500" y="88170"/>
                </a:lnTo>
                <a:lnTo>
                  <a:pt x="33520" y="88170"/>
                </a:lnTo>
                <a:lnTo>
                  <a:pt x="33520" y="88200"/>
                </a:lnTo>
                <a:lnTo>
                  <a:pt x="33550" y="88200"/>
                </a:lnTo>
                <a:lnTo>
                  <a:pt x="33550" y="88210"/>
                </a:lnTo>
                <a:lnTo>
                  <a:pt x="33580" y="88210"/>
                </a:lnTo>
                <a:lnTo>
                  <a:pt x="33580" y="88240"/>
                </a:lnTo>
                <a:lnTo>
                  <a:pt x="33600" y="88240"/>
                </a:lnTo>
                <a:lnTo>
                  <a:pt x="33600" y="88260"/>
                </a:lnTo>
                <a:lnTo>
                  <a:pt x="33620" y="88260"/>
                </a:lnTo>
                <a:lnTo>
                  <a:pt x="33620" y="88270"/>
                </a:lnTo>
                <a:lnTo>
                  <a:pt x="33630" y="88270"/>
                </a:lnTo>
                <a:lnTo>
                  <a:pt x="33630" y="88290"/>
                </a:lnTo>
                <a:lnTo>
                  <a:pt x="33650" y="88290"/>
                </a:lnTo>
                <a:lnTo>
                  <a:pt x="33650" y="88300"/>
                </a:lnTo>
                <a:lnTo>
                  <a:pt x="33710" y="88300"/>
                </a:lnTo>
                <a:lnTo>
                  <a:pt x="33710" y="88330"/>
                </a:lnTo>
                <a:lnTo>
                  <a:pt x="33740" y="88330"/>
                </a:lnTo>
                <a:lnTo>
                  <a:pt x="33740" y="88350"/>
                </a:lnTo>
                <a:lnTo>
                  <a:pt x="33750" y="88350"/>
                </a:lnTo>
                <a:lnTo>
                  <a:pt x="33750" y="88430"/>
                </a:lnTo>
                <a:lnTo>
                  <a:pt x="33740" y="88430"/>
                </a:lnTo>
                <a:lnTo>
                  <a:pt x="33740" y="88520"/>
                </a:lnTo>
                <a:lnTo>
                  <a:pt x="33720" y="88520"/>
                </a:lnTo>
                <a:lnTo>
                  <a:pt x="33720" y="88580"/>
                </a:lnTo>
                <a:lnTo>
                  <a:pt x="33740" y="88580"/>
                </a:lnTo>
                <a:lnTo>
                  <a:pt x="33740" y="88770"/>
                </a:lnTo>
                <a:lnTo>
                  <a:pt x="33750" y="88770"/>
                </a:lnTo>
                <a:lnTo>
                  <a:pt x="33750" y="88850"/>
                </a:lnTo>
                <a:lnTo>
                  <a:pt x="33740" y="88850"/>
                </a:lnTo>
                <a:lnTo>
                  <a:pt x="33740" y="88860"/>
                </a:lnTo>
                <a:lnTo>
                  <a:pt x="33720" y="88860"/>
                </a:lnTo>
                <a:lnTo>
                  <a:pt x="33720" y="88890"/>
                </a:lnTo>
                <a:lnTo>
                  <a:pt x="33710" y="88890"/>
                </a:lnTo>
                <a:lnTo>
                  <a:pt x="33710" y="88920"/>
                </a:lnTo>
                <a:lnTo>
                  <a:pt x="33690" y="88920"/>
                </a:lnTo>
                <a:lnTo>
                  <a:pt x="33690" y="88930"/>
                </a:lnTo>
                <a:lnTo>
                  <a:pt x="33680" y="88930"/>
                </a:lnTo>
                <a:lnTo>
                  <a:pt x="33680" y="88960"/>
                </a:lnTo>
                <a:lnTo>
                  <a:pt x="33660" y="88960"/>
                </a:lnTo>
                <a:lnTo>
                  <a:pt x="33660" y="88990"/>
                </a:lnTo>
                <a:lnTo>
                  <a:pt x="33650" y="88990"/>
                </a:lnTo>
                <a:lnTo>
                  <a:pt x="33650" y="89010"/>
                </a:lnTo>
                <a:lnTo>
                  <a:pt x="33620" y="89010"/>
                </a:lnTo>
                <a:lnTo>
                  <a:pt x="33620" y="89020"/>
                </a:lnTo>
                <a:lnTo>
                  <a:pt x="33600" y="89020"/>
                </a:lnTo>
                <a:lnTo>
                  <a:pt x="33600" y="89040"/>
                </a:lnTo>
                <a:lnTo>
                  <a:pt x="33400" y="89040"/>
                </a:lnTo>
                <a:lnTo>
                  <a:pt x="33400" y="89050"/>
                </a:lnTo>
                <a:lnTo>
                  <a:pt x="33380" y="89050"/>
                </a:lnTo>
                <a:lnTo>
                  <a:pt x="33380" y="89070"/>
                </a:lnTo>
                <a:lnTo>
                  <a:pt x="33370" y="89070"/>
                </a:lnTo>
                <a:lnTo>
                  <a:pt x="33370" y="89080"/>
                </a:lnTo>
                <a:lnTo>
                  <a:pt x="33310" y="89080"/>
                </a:lnTo>
                <a:lnTo>
                  <a:pt x="33310" y="89070"/>
                </a:lnTo>
                <a:lnTo>
                  <a:pt x="33250" y="89070"/>
                </a:lnTo>
                <a:lnTo>
                  <a:pt x="33250" y="89050"/>
                </a:lnTo>
                <a:lnTo>
                  <a:pt x="33220" y="89050"/>
                </a:lnTo>
                <a:lnTo>
                  <a:pt x="33220" y="89040"/>
                </a:lnTo>
                <a:lnTo>
                  <a:pt x="33160" y="89040"/>
                </a:lnTo>
                <a:lnTo>
                  <a:pt x="33160" y="89020"/>
                </a:lnTo>
                <a:lnTo>
                  <a:pt x="33060" y="89020"/>
                </a:lnTo>
                <a:lnTo>
                  <a:pt x="33060" y="89040"/>
                </a:lnTo>
                <a:lnTo>
                  <a:pt x="33020" y="89040"/>
                </a:lnTo>
                <a:lnTo>
                  <a:pt x="33020" y="89050"/>
                </a:lnTo>
                <a:lnTo>
                  <a:pt x="32850" y="89050"/>
                </a:lnTo>
                <a:lnTo>
                  <a:pt x="32850" y="89070"/>
                </a:lnTo>
                <a:lnTo>
                  <a:pt x="32820" y="89070"/>
                </a:lnTo>
                <a:lnTo>
                  <a:pt x="32820" y="89080"/>
                </a:lnTo>
                <a:lnTo>
                  <a:pt x="32810" y="89080"/>
                </a:lnTo>
                <a:lnTo>
                  <a:pt x="32810" y="89130"/>
                </a:lnTo>
                <a:lnTo>
                  <a:pt x="32800" y="89130"/>
                </a:lnTo>
                <a:lnTo>
                  <a:pt x="32800" y="89160"/>
                </a:lnTo>
                <a:lnTo>
                  <a:pt x="32780" y="89160"/>
                </a:lnTo>
                <a:lnTo>
                  <a:pt x="32780" y="89200"/>
                </a:lnTo>
                <a:lnTo>
                  <a:pt x="32800" y="89200"/>
                </a:lnTo>
                <a:lnTo>
                  <a:pt x="32800" y="89260"/>
                </a:lnTo>
                <a:lnTo>
                  <a:pt x="32810" y="89260"/>
                </a:lnTo>
                <a:lnTo>
                  <a:pt x="32810" y="89360"/>
                </a:lnTo>
                <a:lnTo>
                  <a:pt x="32800" y="89360"/>
                </a:lnTo>
                <a:lnTo>
                  <a:pt x="32800" y="89350"/>
                </a:lnTo>
                <a:lnTo>
                  <a:pt x="32690" y="89350"/>
                </a:lnTo>
                <a:lnTo>
                  <a:pt x="32690" y="89360"/>
                </a:lnTo>
                <a:lnTo>
                  <a:pt x="32650" y="89360"/>
                </a:lnTo>
                <a:lnTo>
                  <a:pt x="32650" y="89380"/>
                </a:lnTo>
                <a:lnTo>
                  <a:pt x="32600" y="89380"/>
                </a:lnTo>
                <a:lnTo>
                  <a:pt x="32600" y="89390"/>
                </a:lnTo>
                <a:lnTo>
                  <a:pt x="32560" y="89390"/>
                </a:lnTo>
                <a:lnTo>
                  <a:pt x="32560" y="89410"/>
                </a:lnTo>
                <a:lnTo>
                  <a:pt x="32490" y="89410"/>
                </a:lnTo>
                <a:lnTo>
                  <a:pt x="32490" y="89390"/>
                </a:lnTo>
                <a:lnTo>
                  <a:pt x="32440" y="89390"/>
                </a:lnTo>
                <a:lnTo>
                  <a:pt x="32440" y="89380"/>
                </a:lnTo>
                <a:lnTo>
                  <a:pt x="32410" y="89380"/>
                </a:lnTo>
                <a:lnTo>
                  <a:pt x="32410" y="89360"/>
                </a:lnTo>
                <a:lnTo>
                  <a:pt x="32370" y="89360"/>
                </a:lnTo>
                <a:lnTo>
                  <a:pt x="32370" y="89350"/>
                </a:lnTo>
                <a:lnTo>
                  <a:pt x="32310" y="89350"/>
                </a:lnTo>
                <a:lnTo>
                  <a:pt x="32310" y="89360"/>
                </a:lnTo>
                <a:lnTo>
                  <a:pt x="32290" y="89360"/>
                </a:lnTo>
                <a:lnTo>
                  <a:pt x="32290" y="89380"/>
                </a:lnTo>
                <a:lnTo>
                  <a:pt x="32280" y="89380"/>
                </a:lnTo>
                <a:lnTo>
                  <a:pt x="32280" y="89420"/>
                </a:lnTo>
                <a:lnTo>
                  <a:pt x="32270" y="89420"/>
                </a:lnTo>
                <a:lnTo>
                  <a:pt x="32270" y="89480"/>
                </a:lnTo>
                <a:lnTo>
                  <a:pt x="32280" y="89480"/>
                </a:lnTo>
                <a:lnTo>
                  <a:pt x="32280" y="89490"/>
                </a:lnTo>
                <a:lnTo>
                  <a:pt x="32310" y="89490"/>
                </a:lnTo>
                <a:lnTo>
                  <a:pt x="32310" y="89540"/>
                </a:lnTo>
                <a:lnTo>
                  <a:pt x="32320" y="89540"/>
                </a:lnTo>
                <a:lnTo>
                  <a:pt x="32320" y="89570"/>
                </a:lnTo>
                <a:lnTo>
                  <a:pt x="32340" y="89570"/>
                </a:lnTo>
                <a:lnTo>
                  <a:pt x="32340" y="89600"/>
                </a:lnTo>
                <a:lnTo>
                  <a:pt x="32350" y="89600"/>
                </a:lnTo>
                <a:lnTo>
                  <a:pt x="32350" y="89630"/>
                </a:lnTo>
                <a:lnTo>
                  <a:pt x="32320" y="89630"/>
                </a:lnTo>
                <a:lnTo>
                  <a:pt x="32320" y="89610"/>
                </a:lnTo>
                <a:lnTo>
                  <a:pt x="32310" y="89610"/>
                </a:lnTo>
                <a:lnTo>
                  <a:pt x="32310" y="89600"/>
                </a:lnTo>
                <a:lnTo>
                  <a:pt x="32280" y="89600"/>
                </a:lnTo>
                <a:lnTo>
                  <a:pt x="32280" y="89580"/>
                </a:lnTo>
                <a:lnTo>
                  <a:pt x="32270" y="89580"/>
                </a:lnTo>
                <a:lnTo>
                  <a:pt x="32270" y="89570"/>
                </a:lnTo>
                <a:lnTo>
                  <a:pt x="32250" y="89570"/>
                </a:lnTo>
                <a:lnTo>
                  <a:pt x="32250" y="89550"/>
                </a:lnTo>
                <a:lnTo>
                  <a:pt x="32180" y="89550"/>
                </a:lnTo>
                <a:lnTo>
                  <a:pt x="32180" y="89540"/>
                </a:lnTo>
                <a:lnTo>
                  <a:pt x="32130" y="89540"/>
                </a:lnTo>
                <a:lnTo>
                  <a:pt x="32130" y="89550"/>
                </a:lnTo>
                <a:lnTo>
                  <a:pt x="32120" y="89550"/>
                </a:lnTo>
                <a:lnTo>
                  <a:pt x="32120" y="89580"/>
                </a:lnTo>
                <a:lnTo>
                  <a:pt x="32100" y="89580"/>
                </a:lnTo>
                <a:lnTo>
                  <a:pt x="32100" y="89600"/>
                </a:lnTo>
                <a:lnTo>
                  <a:pt x="32090" y="89600"/>
                </a:lnTo>
                <a:lnTo>
                  <a:pt x="32090" y="89610"/>
                </a:lnTo>
                <a:lnTo>
                  <a:pt x="32070" y="89610"/>
                </a:lnTo>
                <a:lnTo>
                  <a:pt x="32070" y="89580"/>
                </a:lnTo>
                <a:lnTo>
                  <a:pt x="32060" y="89580"/>
                </a:lnTo>
                <a:lnTo>
                  <a:pt x="32060" y="89570"/>
                </a:lnTo>
                <a:lnTo>
                  <a:pt x="32040" y="89570"/>
                </a:lnTo>
                <a:lnTo>
                  <a:pt x="32040" y="89550"/>
                </a:lnTo>
                <a:lnTo>
                  <a:pt x="32030" y="89550"/>
                </a:lnTo>
                <a:lnTo>
                  <a:pt x="32030" y="89540"/>
                </a:lnTo>
                <a:lnTo>
                  <a:pt x="32000" y="89540"/>
                </a:lnTo>
                <a:lnTo>
                  <a:pt x="32000" y="89550"/>
                </a:lnTo>
                <a:lnTo>
                  <a:pt x="31990" y="89550"/>
                </a:lnTo>
                <a:lnTo>
                  <a:pt x="31990" y="89630"/>
                </a:lnTo>
                <a:lnTo>
                  <a:pt x="31970" y="89630"/>
                </a:lnTo>
                <a:lnTo>
                  <a:pt x="31970" y="89660"/>
                </a:lnTo>
                <a:lnTo>
                  <a:pt x="31940" y="89660"/>
                </a:lnTo>
                <a:lnTo>
                  <a:pt x="31940" y="89670"/>
                </a:lnTo>
                <a:lnTo>
                  <a:pt x="31930" y="89670"/>
                </a:lnTo>
                <a:lnTo>
                  <a:pt x="31930" y="89690"/>
                </a:lnTo>
                <a:lnTo>
                  <a:pt x="31910" y="89690"/>
                </a:lnTo>
                <a:lnTo>
                  <a:pt x="31910" y="89730"/>
                </a:lnTo>
                <a:lnTo>
                  <a:pt x="31900" y="89730"/>
                </a:lnTo>
                <a:lnTo>
                  <a:pt x="31900" y="89740"/>
                </a:lnTo>
                <a:lnTo>
                  <a:pt x="31880" y="89740"/>
                </a:lnTo>
                <a:lnTo>
                  <a:pt x="31880" y="89790"/>
                </a:lnTo>
                <a:lnTo>
                  <a:pt x="31870" y="89790"/>
                </a:lnTo>
                <a:lnTo>
                  <a:pt x="31870" y="89820"/>
                </a:lnTo>
                <a:lnTo>
                  <a:pt x="31850" y="89820"/>
                </a:lnTo>
                <a:lnTo>
                  <a:pt x="31850" y="89860"/>
                </a:lnTo>
                <a:lnTo>
                  <a:pt x="31820" y="89860"/>
                </a:lnTo>
                <a:lnTo>
                  <a:pt x="31820" y="89880"/>
                </a:lnTo>
                <a:lnTo>
                  <a:pt x="31790" y="89880"/>
                </a:lnTo>
                <a:lnTo>
                  <a:pt x="31790" y="89890"/>
                </a:lnTo>
                <a:lnTo>
                  <a:pt x="31780" y="89890"/>
                </a:lnTo>
                <a:lnTo>
                  <a:pt x="31780" y="89910"/>
                </a:lnTo>
                <a:lnTo>
                  <a:pt x="31760" y="89910"/>
                </a:lnTo>
                <a:lnTo>
                  <a:pt x="31760" y="89920"/>
                </a:lnTo>
                <a:lnTo>
                  <a:pt x="31750" y="89920"/>
                </a:lnTo>
                <a:lnTo>
                  <a:pt x="31750" y="89950"/>
                </a:lnTo>
                <a:lnTo>
                  <a:pt x="31740" y="89950"/>
                </a:lnTo>
                <a:lnTo>
                  <a:pt x="31740" y="89980"/>
                </a:lnTo>
                <a:lnTo>
                  <a:pt x="31720" y="89980"/>
                </a:lnTo>
                <a:lnTo>
                  <a:pt x="31720" y="90020"/>
                </a:lnTo>
                <a:lnTo>
                  <a:pt x="31710" y="90020"/>
                </a:lnTo>
                <a:lnTo>
                  <a:pt x="31710" y="90050"/>
                </a:lnTo>
                <a:lnTo>
                  <a:pt x="31690" y="90050"/>
                </a:lnTo>
                <a:lnTo>
                  <a:pt x="31690" y="90080"/>
                </a:lnTo>
                <a:lnTo>
                  <a:pt x="31680" y="90080"/>
                </a:lnTo>
                <a:lnTo>
                  <a:pt x="31680" y="90100"/>
                </a:lnTo>
                <a:lnTo>
                  <a:pt x="31650" y="90100"/>
                </a:lnTo>
                <a:lnTo>
                  <a:pt x="31650" y="90110"/>
                </a:lnTo>
                <a:lnTo>
                  <a:pt x="31600" y="90110"/>
                </a:lnTo>
                <a:lnTo>
                  <a:pt x="31600" y="90130"/>
                </a:lnTo>
                <a:lnTo>
                  <a:pt x="31570" y="90130"/>
                </a:lnTo>
                <a:lnTo>
                  <a:pt x="31570" y="90110"/>
                </a:lnTo>
                <a:lnTo>
                  <a:pt x="31510" y="90110"/>
                </a:lnTo>
                <a:lnTo>
                  <a:pt x="31510" y="90130"/>
                </a:lnTo>
                <a:lnTo>
                  <a:pt x="31500" y="90130"/>
                </a:lnTo>
                <a:lnTo>
                  <a:pt x="31500" y="90160"/>
                </a:lnTo>
                <a:lnTo>
                  <a:pt x="31490" y="90160"/>
                </a:lnTo>
                <a:lnTo>
                  <a:pt x="31490" y="90190"/>
                </a:lnTo>
                <a:lnTo>
                  <a:pt x="31470" y="90190"/>
                </a:lnTo>
                <a:lnTo>
                  <a:pt x="31470" y="90230"/>
                </a:lnTo>
                <a:lnTo>
                  <a:pt x="31490" y="90230"/>
                </a:lnTo>
                <a:lnTo>
                  <a:pt x="31490" y="90240"/>
                </a:lnTo>
                <a:lnTo>
                  <a:pt x="31500" y="90240"/>
                </a:lnTo>
                <a:lnTo>
                  <a:pt x="31500" y="90260"/>
                </a:lnTo>
                <a:lnTo>
                  <a:pt x="31510" y="90260"/>
                </a:lnTo>
                <a:lnTo>
                  <a:pt x="31510" y="90270"/>
                </a:lnTo>
                <a:lnTo>
                  <a:pt x="31530" y="90270"/>
                </a:lnTo>
                <a:lnTo>
                  <a:pt x="31530" y="90300"/>
                </a:lnTo>
                <a:lnTo>
                  <a:pt x="31590" y="90300"/>
                </a:lnTo>
                <a:lnTo>
                  <a:pt x="31590" y="90330"/>
                </a:lnTo>
                <a:lnTo>
                  <a:pt x="31600" y="90330"/>
                </a:lnTo>
                <a:lnTo>
                  <a:pt x="31600" y="90350"/>
                </a:lnTo>
                <a:lnTo>
                  <a:pt x="31620" y="90350"/>
                </a:lnTo>
                <a:lnTo>
                  <a:pt x="31620" y="90360"/>
                </a:lnTo>
                <a:lnTo>
                  <a:pt x="31630" y="90360"/>
                </a:lnTo>
                <a:lnTo>
                  <a:pt x="31630" y="90380"/>
                </a:lnTo>
                <a:lnTo>
                  <a:pt x="31650" y="90380"/>
                </a:lnTo>
                <a:lnTo>
                  <a:pt x="31650" y="90420"/>
                </a:lnTo>
                <a:lnTo>
                  <a:pt x="31540" y="90420"/>
                </a:lnTo>
                <a:lnTo>
                  <a:pt x="31540" y="90410"/>
                </a:lnTo>
                <a:lnTo>
                  <a:pt x="31490" y="90410"/>
                </a:lnTo>
                <a:lnTo>
                  <a:pt x="31490" y="90390"/>
                </a:lnTo>
                <a:lnTo>
                  <a:pt x="31440" y="90390"/>
                </a:lnTo>
                <a:lnTo>
                  <a:pt x="31440" y="90380"/>
                </a:lnTo>
                <a:lnTo>
                  <a:pt x="31370" y="90380"/>
                </a:lnTo>
                <a:lnTo>
                  <a:pt x="31370" y="90360"/>
                </a:lnTo>
                <a:lnTo>
                  <a:pt x="31280" y="90360"/>
                </a:lnTo>
                <a:lnTo>
                  <a:pt x="31280" y="90350"/>
                </a:lnTo>
                <a:lnTo>
                  <a:pt x="31260" y="90350"/>
                </a:lnTo>
                <a:lnTo>
                  <a:pt x="31260" y="90330"/>
                </a:lnTo>
                <a:lnTo>
                  <a:pt x="31150" y="90330"/>
                </a:lnTo>
                <a:lnTo>
                  <a:pt x="31150" y="90350"/>
                </a:lnTo>
                <a:lnTo>
                  <a:pt x="31120" y="90350"/>
                </a:lnTo>
                <a:lnTo>
                  <a:pt x="31120" y="90360"/>
                </a:lnTo>
                <a:lnTo>
                  <a:pt x="31100" y="90360"/>
                </a:lnTo>
                <a:lnTo>
                  <a:pt x="31100" y="90350"/>
                </a:lnTo>
                <a:lnTo>
                  <a:pt x="31070" y="90350"/>
                </a:lnTo>
                <a:lnTo>
                  <a:pt x="31070" y="90330"/>
                </a:lnTo>
                <a:lnTo>
                  <a:pt x="31040" y="90330"/>
                </a:lnTo>
                <a:lnTo>
                  <a:pt x="31040" y="90290"/>
                </a:lnTo>
                <a:lnTo>
                  <a:pt x="31030" y="90290"/>
                </a:lnTo>
                <a:lnTo>
                  <a:pt x="31030" y="90270"/>
                </a:lnTo>
                <a:lnTo>
                  <a:pt x="30980" y="90270"/>
                </a:lnTo>
                <a:lnTo>
                  <a:pt x="30980" y="90260"/>
                </a:lnTo>
                <a:lnTo>
                  <a:pt x="30940" y="90260"/>
                </a:lnTo>
                <a:lnTo>
                  <a:pt x="30940" y="90270"/>
                </a:lnTo>
                <a:lnTo>
                  <a:pt x="30930" y="90270"/>
                </a:lnTo>
                <a:lnTo>
                  <a:pt x="30930" y="90300"/>
                </a:lnTo>
                <a:lnTo>
                  <a:pt x="30910" y="90300"/>
                </a:lnTo>
                <a:lnTo>
                  <a:pt x="30910" y="90320"/>
                </a:lnTo>
                <a:lnTo>
                  <a:pt x="30870" y="90320"/>
                </a:lnTo>
                <a:lnTo>
                  <a:pt x="30870" y="90330"/>
                </a:lnTo>
                <a:lnTo>
                  <a:pt x="30840" y="90330"/>
                </a:lnTo>
                <a:lnTo>
                  <a:pt x="30840" y="90350"/>
                </a:lnTo>
                <a:lnTo>
                  <a:pt x="30810" y="90350"/>
                </a:lnTo>
                <a:lnTo>
                  <a:pt x="30810" y="90360"/>
                </a:lnTo>
                <a:lnTo>
                  <a:pt x="30790" y="90360"/>
                </a:lnTo>
                <a:lnTo>
                  <a:pt x="30790" y="90380"/>
                </a:lnTo>
                <a:lnTo>
                  <a:pt x="30780" y="90380"/>
                </a:lnTo>
                <a:lnTo>
                  <a:pt x="30780" y="90390"/>
                </a:lnTo>
                <a:lnTo>
                  <a:pt x="30760" y="90390"/>
                </a:lnTo>
                <a:lnTo>
                  <a:pt x="30760" y="90410"/>
                </a:lnTo>
                <a:lnTo>
                  <a:pt x="30750" y="90410"/>
                </a:lnTo>
                <a:lnTo>
                  <a:pt x="30750" y="90490"/>
                </a:lnTo>
                <a:lnTo>
                  <a:pt x="30760" y="90490"/>
                </a:lnTo>
                <a:lnTo>
                  <a:pt x="30760" y="90510"/>
                </a:lnTo>
                <a:lnTo>
                  <a:pt x="30780" y="90510"/>
                </a:lnTo>
                <a:lnTo>
                  <a:pt x="30780" y="90520"/>
                </a:lnTo>
                <a:lnTo>
                  <a:pt x="30790" y="90520"/>
                </a:lnTo>
                <a:lnTo>
                  <a:pt x="30790" y="90550"/>
                </a:lnTo>
                <a:lnTo>
                  <a:pt x="30810" y="90550"/>
                </a:lnTo>
                <a:lnTo>
                  <a:pt x="30810" y="90580"/>
                </a:lnTo>
                <a:lnTo>
                  <a:pt x="30790" y="90580"/>
                </a:lnTo>
                <a:lnTo>
                  <a:pt x="30790" y="90660"/>
                </a:lnTo>
                <a:lnTo>
                  <a:pt x="30810" y="90660"/>
                </a:lnTo>
                <a:lnTo>
                  <a:pt x="30810" y="90700"/>
                </a:lnTo>
                <a:lnTo>
                  <a:pt x="30750" y="90700"/>
                </a:lnTo>
                <a:lnTo>
                  <a:pt x="30750" y="90690"/>
                </a:lnTo>
                <a:lnTo>
                  <a:pt x="30710" y="90690"/>
                </a:lnTo>
                <a:lnTo>
                  <a:pt x="30710" y="90670"/>
                </a:lnTo>
                <a:lnTo>
                  <a:pt x="30600" y="90670"/>
                </a:lnTo>
                <a:lnTo>
                  <a:pt x="30600" y="90660"/>
                </a:lnTo>
                <a:lnTo>
                  <a:pt x="30570" y="90660"/>
                </a:lnTo>
                <a:lnTo>
                  <a:pt x="30570" y="90640"/>
                </a:lnTo>
                <a:lnTo>
                  <a:pt x="30560" y="90640"/>
                </a:lnTo>
                <a:lnTo>
                  <a:pt x="30560" y="90610"/>
                </a:lnTo>
                <a:lnTo>
                  <a:pt x="30540" y="90610"/>
                </a:lnTo>
                <a:lnTo>
                  <a:pt x="30540" y="90600"/>
                </a:lnTo>
                <a:lnTo>
                  <a:pt x="30530" y="90600"/>
                </a:lnTo>
                <a:lnTo>
                  <a:pt x="30530" y="90580"/>
                </a:lnTo>
                <a:lnTo>
                  <a:pt x="30510" y="90580"/>
                </a:lnTo>
                <a:lnTo>
                  <a:pt x="30510" y="90570"/>
                </a:lnTo>
                <a:lnTo>
                  <a:pt x="30500" y="90570"/>
                </a:lnTo>
                <a:lnTo>
                  <a:pt x="30500" y="90550"/>
                </a:lnTo>
                <a:lnTo>
                  <a:pt x="30340" y="90550"/>
                </a:lnTo>
                <a:lnTo>
                  <a:pt x="30340" y="90630"/>
                </a:lnTo>
                <a:lnTo>
                  <a:pt x="30320" y="90630"/>
                </a:lnTo>
                <a:lnTo>
                  <a:pt x="30320" y="90670"/>
                </a:lnTo>
                <a:lnTo>
                  <a:pt x="30310" y="90670"/>
                </a:lnTo>
                <a:lnTo>
                  <a:pt x="30310" y="90690"/>
                </a:lnTo>
                <a:lnTo>
                  <a:pt x="30290" y="90690"/>
                </a:lnTo>
                <a:lnTo>
                  <a:pt x="30290" y="90720"/>
                </a:lnTo>
                <a:lnTo>
                  <a:pt x="30220" y="90720"/>
                </a:lnTo>
                <a:lnTo>
                  <a:pt x="30220" y="90700"/>
                </a:lnTo>
                <a:lnTo>
                  <a:pt x="30180" y="90700"/>
                </a:lnTo>
                <a:lnTo>
                  <a:pt x="30180" y="90690"/>
                </a:lnTo>
                <a:lnTo>
                  <a:pt x="30160" y="90690"/>
                </a:lnTo>
                <a:lnTo>
                  <a:pt x="30160" y="90670"/>
                </a:lnTo>
                <a:lnTo>
                  <a:pt x="30120" y="90670"/>
                </a:lnTo>
                <a:lnTo>
                  <a:pt x="30120" y="90660"/>
                </a:lnTo>
                <a:lnTo>
                  <a:pt x="30100" y="90660"/>
                </a:lnTo>
                <a:lnTo>
                  <a:pt x="30100" y="90600"/>
                </a:lnTo>
                <a:lnTo>
                  <a:pt x="30120" y="90600"/>
                </a:lnTo>
                <a:lnTo>
                  <a:pt x="30120" y="90580"/>
                </a:lnTo>
                <a:lnTo>
                  <a:pt x="30160" y="90580"/>
                </a:lnTo>
                <a:lnTo>
                  <a:pt x="30160" y="90570"/>
                </a:lnTo>
                <a:lnTo>
                  <a:pt x="30180" y="90570"/>
                </a:lnTo>
                <a:lnTo>
                  <a:pt x="30180" y="90520"/>
                </a:lnTo>
                <a:lnTo>
                  <a:pt x="30160" y="90520"/>
                </a:lnTo>
                <a:lnTo>
                  <a:pt x="30160" y="90510"/>
                </a:lnTo>
                <a:lnTo>
                  <a:pt x="30130" y="90510"/>
                </a:lnTo>
                <a:lnTo>
                  <a:pt x="30130" y="90490"/>
                </a:lnTo>
                <a:lnTo>
                  <a:pt x="30090" y="90490"/>
                </a:lnTo>
                <a:lnTo>
                  <a:pt x="30090" y="90480"/>
                </a:lnTo>
                <a:lnTo>
                  <a:pt x="30070" y="90480"/>
                </a:lnTo>
                <a:lnTo>
                  <a:pt x="30070" y="90450"/>
                </a:lnTo>
                <a:lnTo>
                  <a:pt x="30060" y="90450"/>
                </a:lnTo>
                <a:lnTo>
                  <a:pt x="30060" y="90410"/>
                </a:lnTo>
                <a:lnTo>
                  <a:pt x="30040" y="90410"/>
                </a:lnTo>
                <a:lnTo>
                  <a:pt x="30040" y="90380"/>
                </a:lnTo>
                <a:lnTo>
                  <a:pt x="30060" y="90380"/>
                </a:lnTo>
                <a:lnTo>
                  <a:pt x="30060" y="90290"/>
                </a:lnTo>
                <a:lnTo>
                  <a:pt x="30040" y="90290"/>
                </a:lnTo>
                <a:lnTo>
                  <a:pt x="30040" y="90270"/>
                </a:lnTo>
                <a:lnTo>
                  <a:pt x="29980" y="90270"/>
                </a:lnTo>
                <a:lnTo>
                  <a:pt x="29980" y="90290"/>
                </a:lnTo>
                <a:lnTo>
                  <a:pt x="29900" y="90290"/>
                </a:lnTo>
                <a:lnTo>
                  <a:pt x="29900" y="90300"/>
                </a:lnTo>
                <a:lnTo>
                  <a:pt x="29870" y="90300"/>
                </a:lnTo>
                <a:lnTo>
                  <a:pt x="29870" y="90330"/>
                </a:lnTo>
                <a:lnTo>
                  <a:pt x="29850" y="90330"/>
                </a:lnTo>
                <a:lnTo>
                  <a:pt x="29850" y="90390"/>
                </a:lnTo>
                <a:lnTo>
                  <a:pt x="29820" y="90390"/>
                </a:lnTo>
                <a:lnTo>
                  <a:pt x="29820" y="90380"/>
                </a:lnTo>
                <a:lnTo>
                  <a:pt x="29810" y="90380"/>
                </a:lnTo>
                <a:lnTo>
                  <a:pt x="29810" y="90360"/>
                </a:lnTo>
                <a:lnTo>
                  <a:pt x="29790" y="90360"/>
                </a:lnTo>
                <a:lnTo>
                  <a:pt x="29790" y="90350"/>
                </a:lnTo>
                <a:lnTo>
                  <a:pt x="29780" y="90350"/>
                </a:lnTo>
                <a:lnTo>
                  <a:pt x="29780" y="90330"/>
                </a:lnTo>
                <a:lnTo>
                  <a:pt x="29760" y="90330"/>
                </a:lnTo>
                <a:lnTo>
                  <a:pt x="29760" y="90320"/>
                </a:lnTo>
                <a:lnTo>
                  <a:pt x="29750" y="90320"/>
                </a:lnTo>
                <a:lnTo>
                  <a:pt x="29750" y="90300"/>
                </a:lnTo>
                <a:lnTo>
                  <a:pt x="29730" y="90300"/>
                </a:lnTo>
                <a:lnTo>
                  <a:pt x="29730" y="90290"/>
                </a:lnTo>
                <a:lnTo>
                  <a:pt x="29750" y="90290"/>
                </a:lnTo>
                <a:lnTo>
                  <a:pt x="29750" y="90260"/>
                </a:lnTo>
                <a:lnTo>
                  <a:pt x="29730" y="90260"/>
                </a:lnTo>
                <a:lnTo>
                  <a:pt x="29730" y="90220"/>
                </a:lnTo>
                <a:lnTo>
                  <a:pt x="29720" y="90220"/>
                </a:lnTo>
                <a:lnTo>
                  <a:pt x="29720" y="90190"/>
                </a:lnTo>
                <a:lnTo>
                  <a:pt x="29700" y="90190"/>
                </a:lnTo>
                <a:lnTo>
                  <a:pt x="29700" y="90170"/>
                </a:lnTo>
                <a:lnTo>
                  <a:pt x="29670" y="90170"/>
                </a:lnTo>
                <a:lnTo>
                  <a:pt x="29670" y="90190"/>
                </a:lnTo>
                <a:lnTo>
                  <a:pt x="29660" y="90190"/>
                </a:lnTo>
                <a:lnTo>
                  <a:pt x="29660" y="90200"/>
                </a:lnTo>
                <a:lnTo>
                  <a:pt x="29480" y="90200"/>
                </a:lnTo>
                <a:lnTo>
                  <a:pt x="29480" y="90190"/>
                </a:lnTo>
                <a:lnTo>
                  <a:pt x="29410" y="90190"/>
                </a:lnTo>
                <a:lnTo>
                  <a:pt x="29410" y="90200"/>
                </a:lnTo>
                <a:lnTo>
                  <a:pt x="29340" y="90200"/>
                </a:lnTo>
                <a:lnTo>
                  <a:pt x="29340" y="90220"/>
                </a:lnTo>
                <a:lnTo>
                  <a:pt x="29290" y="90220"/>
                </a:lnTo>
                <a:lnTo>
                  <a:pt x="29290" y="90230"/>
                </a:lnTo>
                <a:lnTo>
                  <a:pt x="29250" y="90230"/>
                </a:lnTo>
                <a:lnTo>
                  <a:pt x="29250" y="90240"/>
                </a:lnTo>
                <a:lnTo>
                  <a:pt x="29230" y="90240"/>
                </a:lnTo>
                <a:lnTo>
                  <a:pt x="29230" y="90270"/>
                </a:lnTo>
                <a:lnTo>
                  <a:pt x="29200" y="90270"/>
                </a:lnTo>
                <a:lnTo>
                  <a:pt x="29200" y="90300"/>
                </a:lnTo>
                <a:lnTo>
                  <a:pt x="29190" y="90300"/>
                </a:lnTo>
                <a:lnTo>
                  <a:pt x="29190" y="90360"/>
                </a:lnTo>
                <a:lnTo>
                  <a:pt x="29170" y="90360"/>
                </a:lnTo>
                <a:lnTo>
                  <a:pt x="29170" y="90470"/>
                </a:lnTo>
                <a:lnTo>
                  <a:pt x="29190" y="90470"/>
                </a:lnTo>
                <a:lnTo>
                  <a:pt x="29190" y="90480"/>
                </a:lnTo>
                <a:lnTo>
                  <a:pt x="29200" y="90480"/>
                </a:lnTo>
                <a:lnTo>
                  <a:pt x="29200" y="90570"/>
                </a:lnTo>
                <a:lnTo>
                  <a:pt x="29190" y="90570"/>
                </a:lnTo>
                <a:lnTo>
                  <a:pt x="29190" y="90600"/>
                </a:lnTo>
                <a:lnTo>
                  <a:pt x="29160" y="90600"/>
                </a:lnTo>
                <a:lnTo>
                  <a:pt x="29160" y="90630"/>
                </a:lnTo>
                <a:lnTo>
                  <a:pt x="29150" y="90630"/>
                </a:lnTo>
                <a:lnTo>
                  <a:pt x="29150" y="90640"/>
                </a:lnTo>
                <a:lnTo>
                  <a:pt x="29120" y="90640"/>
                </a:lnTo>
                <a:lnTo>
                  <a:pt x="29120" y="90670"/>
                </a:lnTo>
                <a:lnTo>
                  <a:pt x="29100" y="90670"/>
                </a:lnTo>
                <a:lnTo>
                  <a:pt x="29100" y="90700"/>
                </a:lnTo>
                <a:lnTo>
                  <a:pt x="29070" y="90700"/>
                </a:lnTo>
                <a:lnTo>
                  <a:pt x="29070" y="90730"/>
                </a:lnTo>
                <a:lnTo>
                  <a:pt x="29060" y="90730"/>
                </a:lnTo>
                <a:lnTo>
                  <a:pt x="29060" y="90770"/>
                </a:lnTo>
                <a:lnTo>
                  <a:pt x="29040" y="90770"/>
                </a:lnTo>
                <a:lnTo>
                  <a:pt x="29040" y="90800"/>
                </a:lnTo>
                <a:lnTo>
                  <a:pt x="29030" y="90800"/>
                </a:lnTo>
                <a:lnTo>
                  <a:pt x="29030" y="90820"/>
                </a:lnTo>
                <a:lnTo>
                  <a:pt x="29010" y="90820"/>
                </a:lnTo>
                <a:lnTo>
                  <a:pt x="29010" y="90830"/>
                </a:lnTo>
                <a:lnTo>
                  <a:pt x="29000" y="90830"/>
                </a:lnTo>
                <a:lnTo>
                  <a:pt x="29000" y="90860"/>
                </a:lnTo>
                <a:lnTo>
                  <a:pt x="28980" y="90860"/>
                </a:lnTo>
                <a:lnTo>
                  <a:pt x="28980" y="90880"/>
                </a:lnTo>
                <a:lnTo>
                  <a:pt x="28970" y="90880"/>
                </a:lnTo>
                <a:lnTo>
                  <a:pt x="28970" y="90910"/>
                </a:lnTo>
                <a:lnTo>
                  <a:pt x="28950" y="90910"/>
                </a:lnTo>
                <a:lnTo>
                  <a:pt x="28950" y="91020"/>
                </a:lnTo>
                <a:lnTo>
                  <a:pt x="28970" y="91020"/>
                </a:lnTo>
                <a:lnTo>
                  <a:pt x="28970" y="91040"/>
                </a:lnTo>
                <a:lnTo>
                  <a:pt x="29000" y="91040"/>
                </a:lnTo>
                <a:lnTo>
                  <a:pt x="29000" y="91070"/>
                </a:lnTo>
                <a:lnTo>
                  <a:pt x="29010" y="91070"/>
                </a:lnTo>
                <a:lnTo>
                  <a:pt x="29010" y="91100"/>
                </a:lnTo>
                <a:lnTo>
                  <a:pt x="29030" y="91100"/>
                </a:lnTo>
                <a:lnTo>
                  <a:pt x="29030" y="91130"/>
                </a:lnTo>
                <a:lnTo>
                  <a:pt x="29040" y="91130"/>
                </a:lnTo>
                <a:lnTo>
                  <a:pt x="29040" y="91160"/>
                </a:lnTo>
                <a:lnTo>
                  <a:pt x="29060" y="91160"/>
                </a:lnTo>
                <a:lnTo>
                  <a:pt x="29060" y="91190"/>
                </a:lnTo>
                <a:lnTo>
                  <a:pt x="29040" y="91190"/>
                </a:lnTo>
                <a:lnTo>
                  <a:pt x="29040" y="91220"/>
                </a:lnTo>
                <a:lnTo>
                  <a:pt x="29030" y="91220"/>
                </a:lnTo>
                <a:lnTo>
                  <a:pt x="29030" y="91300"/>
                </a:lnTo>
                <a:lnTo>
                  <a:pt x="29010" y="91300"/>
                </a:lnTo>
                <a:lnTo>
                  <a:pt x="29010" y="91380"/>
                </a:lnTo>
                <a:lnTo>
                  <a:pt x="29000" y="91380"/>
                </a:lnTo>
                <a:lnTo>
                  <a:pt x="29000" y="91420"/>
                </a:lnTo>
                <a:lnTo>
                  <a:pt x="28980" y="91420"/>
                </a:lnTo>
                <a:lnTo>
                  <a:pt x="28980" y="91480"/>
                </a:lnTo>
                <a:lnTo>
                  <a:pt x="29000" y="91480"/>
                </a:lnTo>
                <a:lnTo>
                  <a:pt x="29000" y="91500"/>
                </a:lnTo>
                <a:lnTo>
                  <a:pt x="28980" y="91500"/>
                </a:lnTo>
                <a:lnTo>
                  <a:pt x="28980" y="91510"/>
                </a:lnTo>
                <a:lnTo>
                  <a:pt x="29000" y="91510"/>
                </a:lnTo>
                <a:lnTo>
                  <a:pt x="29000" y="91540"/>
                </a:lnTo>
                <a:lnTo>
                  <a:pt x="29010" y="91540"/>
                </a:lnTo>
                <a:lnTo>
                  <a:pt x="29010" y="91550"/>
                </a:lnTo>
                <a:lnTo>
                  <a:pt x="29000" y="91550"/>
                </a:lnTo>
                <a:lnTo>
                  <a:pt x="29000" y="91570"/>
                </a:lnTo>
                <a:lnTo>
                  <a:pt x="29010" y="91570"/>
                </a:lnTo>
                <a:lnTo>
                  <a:pt x="29010" y="91600"/>
                </a:lnTo>
                <a:lnTo>
                  <a:pt x="29030" y="91600"/>
                </a:lnTo>
                <a:lnTo>
                  <a:pt x="29030" y="91610"/>
                </a:lnTo>
                <a:lnTo>
                  <a:pt x="29010" y="91610"/>
                </a:lnTo>
                <a:lnTo>
                  <a:pt x="29010" y="91640"/>
                </a:lnTo>
                <a:lnTo>
                  <a:pt x="29040" y="91640"/>
                </a:lnTo>
                <a:lnTo>
                  <a:pt x="29040" y="91670"/>
                </a:lnTo>
                <a:lnTo>
                  <a:pt x="29070" y="91670"/>
                </a:lnTo>
                <a:lnTo>
                  <a:pt x="29070" y="91660"/>
                </a:lnTo>
                <a:lnTo>
                  <a:pt x="29090" y="91660"/>
                </a:lnTo>
                <a:lnTo>
                  <a:pt x="29090" y="91690"/>
                </a:lnTo>
                <a:lnTo>
                  <a:pt x="29100" y="91690"/>
                </a:lnTo>
                <a:lnTo>
                  <a:pt x="29100" y="91750"/>
                </a:lnTo>
                <a:lnTo>
                  <a:pt x="29090" y="91750"/>
                </a:lnTo>
                <a:lnTo>
                  <a:pt x="29090" y="91760"/>
                </a:lnTo>
                <a:lnTo>
                  <a:pt x="28980" y="91760"/>
                </a:lnTo>
                <a:lnTo>
                  <a:pt x="28980" y="91780"/>
                </a:lnTo>
                <a:lnTo>
                  <a:pt x="28970" y="91780"/>
                </a:lnTo>
                <a:lnTo>
                  <a:pt x="28970" y="91790"/>
                </a:lnTo>
                <a:lnTo>
                  <a:pt x="28950" y="91790"/>
                </a:lnTo>
                <a:lnTo>
                  <a:pt x="28950" y="91820"/>
                </a:lnTo>
                <a:lnTo>
                  <a:pt x="28940" y="91820"/>
                </a:lnTo>
                <a:lnTo>
                  <a:pt x="28940" y="91910"/>
                </a:lnTo>
                <a:lnTo>
                  <a:pt x="28950" y="91910"/>
                </a:lnTo>
                <a:lnTo>
                  <a:pt x="28950" y="92000"/>
                </a:lnTo>
                <a:lnTo>
                  <a:pt x="28940" y="92000"/>
                </a:lnTo>
                <a:lnTo>
                  <a:pt x="28940" y="92010"/>
                </a:lnTo>
                <a:lnTo>
                  <a:pt x="28920" y="92010"/>
                </a:lnTo>
                <a:lnTo>
                  <a:pt x="28920" y="92000"/>
                </a:lnTo>
                <a:lnTo>
                  <a:pt x="28910" y="92000"/>
                </a:lnTo>
                <a:lnTo>
                  <a:pt x="28910" y="91980"/>
                </a:lnTo>
                <a:lnTo>
                  <a:pt x="28880" y="91980"/>
                </a:lnTo>
                <a:lnTo>
                  <a:pt x="28880" y="91970"/>
                </a:lnTo>
                <a:lnTo>
                  <a:pt x="28870" y="91970"/>
                </a:lnTo>
                <a:lnTo>
                  <a:pt x="28870" y="91950"/>
                </a:lnTo>
                <a:lnTo>
                  <a:pt x="28840" y="91950"/>
                </a:lnTo>
                <a:lnTo>
                  <a:pt x="28840" y="91970"/>
                </a:lnTo>
                <a:lnTo>
                  <a:pt x="28820" y="91970"/>
                </a:lnTo>
                <a:lnTo>
                  <a:pt x="28820" y="91980"/>
                </a:lnTo>
                <a:lnTo>
                  <a:pt x="28780" y="91980"/>
                </a:lnTo>
                <a:lnTo>
                  <a:pt x="28780" y="92000"/>
                </a:lnTo>
                <a:lnTo>
                  <a:pt x="28730" y="92000"/>
                </a:lnTo>
                <a:lnTo>
                  <a:pt x="28730" y="92010"/>
                </a:lnTo>
                <a:lnTo>
                  <a:pt x="28720" y="92010"/>
                </a:lnTo>
                <a:lnTo>
                  <a:pt x="28720" y="92040"/>
                </a:lnTo>
                <a:lnTo>
                  <a:pt x="28700" y="92040"/>
                </a:lnTo>
                <a:lnTo>
                  <a:pt x="28700" y="92070"/>
                </a:lnTo>
                <a:lnTo>
                  <a:pt x="28670" y="92070"/>
                </a:lnTo>
                <a:lnTo>
                  <a:pt x="28670" y="92080"/>
                </a:lnTo>
                <a:lnTo>
                  <a:pt x="28660" y="92080"/>
                </a:lnTo>
                <a:lnTo>
                  <a:pt x="28660" y="92100"/>
                </a:lnTo>
                <a:lnTo>
                  <a:pt x="28640" y="92100"/>
                </a:lnTo>
                <a:lnTo>
                  <a:pt x="28640" y="92140"/>
                </a:lnTo>
                <a:lnTo>
                  <a:pt x="28660" y="92140"/>
                </a:lnTo>
                <a:lnTo>
                  <a:pt x="28660" y="92160"/>
                </a:lnTo>
                <a:lnTo>
                  <a:pt x="28670" y="92160"/>
                </a:lnTo>
                <a:lnTo>
                  <a:pt x="28670" y="92190"/>
                </a:lnTo>
                <a:lnTo>
                  <a:pt x="28690" y="92190"/>
                </a:lnTo>
                <a:lnTo>
                  <a:pt x="28690" y="92220"/>
                </a:lnTo>
                <a:lnTo>
                  <a:pt x="28700" y="92220"/>
                </a:lnTo>
                <a:lnTo>
                  <a:pt x="28700" y="92230"/>
                </a:lnTo>
                <a:lnTo>
                  <a:pt x="28690" y="92230"/>
                </a:lnTo>
                <a:lnTo>
                  <a:pt x="28690" y="92280"/>
                </a:lnTo>
                <a:lnTo>
                  <a:pt x="28670" y="92280"/>
                </a:lnTo>
                <a:lnTo>
                  <a:pt x="28670" y="92290"/>
                </a:lnTo>
                <a:lnTo>
                  <a:pt x="28640" y="92290"/>
                </a:lnTo>
                <a:lnTo>
                  <a:pt x="28640" y="92320"/>
                </a:lnTo>
                <a:lnTo>
                  <a:pt x="28620" y="92320"/>
                </a:lnTo>
                <a:lnTo>
                  <a:pt x="28620" y="92330"/>
                </a:lnTo>
                <a:lnTo>
                  <a:pt x="28600" y="92330"/>
                </a:lnTo>
                <a:lnTo>
                  <a:pt x="28600" y="92350"/>
                </a:lnTo>
                <a:lnTo>
                  <a:pt x="28590" y="92350"/>
                </a:lnTo>
                <a:lnTo>
                  <a:pt x="28590" y="92410"/>
                </a:lnTo>
                <a:lnTo>
                  <a:pt x="28600" y="92410"/>
                </a:lnTo>
                <a:lnTo>
                  <a:pt x="28600" y="92440"/>
                </a:lnTo>
                <a:lnTo>
                  <a:pt x="28630" y="92440"/>
                </a:lnTo>
                <a:lnTo>
                  <a:pt x="28630" y="92480"/>
                </a:lnTo>
                <a:lnTo>
                  <a:pt x="28700" y="92480"/>
                </a:lnTo>
                <a:lnTo>
                  <a:pt x="28700" y="92560"/>
                </a:lnTo>
                <a:lnTo>
                  <a:pt x="28690" y="92560"/>
                </a:lnTo>
                <a:lnTo>
                  <a:pt x="28690" y="92580"/>
                </a:lnTo>
                <a:lnTo>
                  <a:pt x="28670" y="92580"/>
                </a:lnTo>
                <a:lnTo>
                  <a:pt x="28670" y="92610"/>
                </a:lnTo>
                <a:lnTo>
                  <a:pt x="28660" y="92610"/>
                </a:lnTo>
                <a:lnTo>
                  <a:pt x="28660" y="92600"/>
                </a:lnTo>
                <a:lnTo>
                  <a:pt x="28630" y="92600"/>
                </a:lnTo>
                <a:lnTo>
                  <a:pt x="28630" y="92700"/>
                </a:lnTo>
                <a:lnTo>
                  <a:pt x="28640" y="92700"/>
                </a:lnTo>
                <a:lnTo>
                  <a:pt x="28640" y="92760"/>
                </a:lnTo>
                <a:lnTo>
                  <a:pt x="28660" y="92760"/>
                </a:lnTo>
                <a:lnTo>
                  <a:pt x="28660" y="92780"/>
                </a:lnTo>
                <a:lnTo>
                  <a:pt x="28640" y="92780"/>
                </a:lnTo>
                <a:lnTo>
                  <a:pt x="28640" y="92810"/>
                </a:lnTo>
                <a:lnTo>
                  <a:pt x="28630" y="92810"/>
                </a:lnTo>
                <a:lnTo>
                  <a:pt x="28630" y="92820"/>
                </a:lnTo>
                <a:lnTo>
                  <a:pt x="28620" y="92820"/>
                </a:lnTo>
                <a:lnTo>
                  <a:pt x="28620" y="92830"/>
                </a:lnTo>
                <a:lnTo>
                  <a:pt x="28600" y="92830"/>
                </a:lnTo>
                <a:lnTo>
                  <a:pt x="28600" y="92850"/>
                </a:lnTo>
                <a:lnTo>
                  <a:pt x="28590" y="92850"/>
                </a:lnTo>
                <a:lnTo>
                  <a:pt x="28590" y="92860"/>
                </a:lnTo>
                <a:lnTo>
                  <a:pt x="28570" y="92860"/>
                </a:lnTo>
                <a:lnTo>
                  <a:pt x="28570" y="92850"/>
                </a:lnTo>
                <a:lnTo>
                  <a:pt x="28500" y="92850"/>
                </a:lnTo>
                <a:lnTo>
                  <a:pt x="28500" y="92860"/>
                </a:lnTo>
                <a:lnTo>
                  <a:pt x="28480" y="92860"/>
                </a:lnTo>
                <a:lnTo>
                  <a:pt x="28480" y="92890"/>
                </a:lnTo>
                <a:lnTo>
                  <a:pt x="28500" y="92890"/>
                </a:lnTo>
                <a:lnTo>
                  <a:pt x="28500" y="92910"/>
                </a:lnTo>
                <a:lnTo>
                  <a:pt x="28480" y="92910"/>
                </a:lnTo>
                <a:lnTo>
                  <a:pt x="28480" y="92920"/>
                </a:lnTo>
                <a:lnTo>
                  <a:pt x="28440" y="92920"/>
                </a:lnTo>
                <a:lnTo>
                  <a:pt x="28440" y="92910"/>
                </a:lnTo>
                <a:lnTo>
                  <a:pt x="28420" y="92910"/>
                </a:lnTo>
                <a:lnTo>
                  <a:pt x="28420" y="92890"/>
                </a:lnTo>
                <a:lnTo>
                  <a:pt x="28410" y="92890"/>
                </a:lnTo>
                <a:lnTo>
                  <a:pt x="28410" y="92880"/>
                </a:lnTo>
                <a:lnTo>
                  <a:pt x="28390" y="92880"/>
                </a:lnTo>
                <a:lnTo>
                  <a:pt x="28390" y="92860"/>
                </a:lnTo>
                <a:lnTo>
                  <a:pt x="28380" y="92860"/>
                </a:lnTo>
                <a:lnTo>
                  <a:pt x="28380" y="92830"/>
                </a:lnTo>
                <a:lnTo>
                  <a:pt x="28370" y="92830"/>
                </a:lnTo>
                <a:lnTo>
                  <a:pt x="28370" y="92790"/>
                </a:lnTo>
                <a:lnTo>
                  <a:pt x="28350" y="92790"/>
                </a:lnTo>
                <a:lnTo>
                  <a:pt x="28350" y="92750"/>
                </a:lnTo>
                <a:lnTo>
                  <a:pt x="28320" y="92750"/>
                </a:lnTo>
                <a:lnTo>
                  <a:pt x="28320" y="92760"/>
                </a:lnTo>
                <a:lnTo>
                  <a:pt x="28290" y="92760"/>
                </a:lnTo>
                <a:lnTo>
                  <a:pt x="28290" y="92780"/>
                </a:lnTo>
                <a:lnTo>
                  <a:pt x="28260" y="92780"/>
                </a:lnTo>
                <a:lnTo>
                  <a:pt x="28260" y="92810"/>
                </a:lnTo>
                <a:lnTo>
                  <a:pt x="28220" y="92810"/>
                </a:lnTo>
                <a:lnTo>
                  <a:pt x="28220" y="92790"/>
                </a:lnTo>
                <a:lnTo>
                  <a:pt x="28200" y="92790"/>
                </a:lnTo>
                <a:lnTo>
                  <a:pt x="28200" y="92780"/>
                </a:lnTo>
                <a:lnTo>
                  <a:pt x="28140" y="92780"/>
                </a:lnTo>
                <a:lnTo>
                  <a:pt x="28140" y="92810"/>
                </a:lnTo>
                <a:lnTo>
                  <a:pt x="28130" y="92810"/>
                </a:lnTo>
                <a:lnTo>
                  <a:pt x="28130" y="92830"/>
                </a:lnTo>
                <a:lnTo>
                  <a:pt x="28110" y="92830"/>
                </a:lnTo>
                <a:lnTo>
                  <a:pt x="28110" y="92880"/>
                </a:lnTo>
                <a:lnTo>
                  <a:pt x="28130" y="92880"/>
                </a:lnTo>
                <a:lnTo>
                  <a:pt x="28130" y="92890"/>
                </a:lnTo>
                <a:lnTo>
                  <a:pt x="28110" y="92890"/>
                </a:lnTo>
                <a:lnTo>
                  <a:pt x="28110" y="92920"/>
                </a:lnTo>
                <a:lnTo>
                  <a:pt x="28070" y="92920"/>
                </a:lnTo>
                <a:lnTo>
                  <a:pt x="28070" y="92910"/>
                </a:lnTo>
                <a:lnTo>
                  <a:pt x="28060" y="92910"/>
                </a:lnTo>
                <a:lnTo>
                  <a:pt x="28060" y="92890"/>
                </a:lnTo>
                <a:lnTo>
                  <a:pt x="28030" y="92890"/>
                </a:lnTo>
                <a:lnTo>
                  <a:pt x="28030" y="92880"/>
                </a:lnTo>
                <a:lnTo>
                  <a:pt x="28000" y="92880"/>
                </a:lnTo>
                <a:lnTo>
                  <a:pt x="28000" y="92860"/>
                </a:lnTo>
                <a:lnTo>
                  <a:pt x="27980" y="92860"/>
                </a:lnTo>
                <a:lnTo>
                  <a:pt x="27980" y="92830"/>
                </a:lnTo>
                <a:lnTo>
                  <a:pt x="27970" y="92830"/>
                </a:lnTo>
                <a:lnTo>
                  <a:pt x="27970" y="92790"/>
                </a:lnTo>
                <a:lnTo>
                  <a:pt x="27980" y="92790"/>
                </a:lnTo>
                <a:lnTo>
                  <a:pt x="27980" y="92660"/>
                </a:lnTo>
                <a:lnTo>
                  <a:pt x="27970" y="92660"/>
                </a:lnTo>
                <a:lnTo>
                  <a:pt x="27970" y="92640"/>
                </a:lnTo>
                <a:lnTo>
                  <a:pt x="27950" y="92640"/>
                </a:lnTo>
                <a:lnTo>
                  <a:pt x="27950" y="92600"/>
                </a:lnTo>
                <a:lnTo>
                  <a:pt x="27940" y="92600"/>
                </a:lnTo>
                <a:lnTo>
                  <a:pt x="27940" y="92510"/>
                </a:lnTo>
                <a:lnTo>
                  <a:pt x="27880" y="92510"/>
                </a:lnTo>
                <a:lnTo>
                  <a:pt x="27880" y="92500"/>
                </a:lnTo>
                <a:lnTo>
                  <a:pt x="27860" y="92500"/>
                </a:lnTo>
                <a:lnTo>
                  <a:pt x="27860" y="92480"/>
                </a:lnTo>
                <a:lnTo>
                  <a:pt x="27820" y="92480"/>
                </a:lnTo>
                <a:lnTo>
                  <a:pt x="27820" y="92440"/>
                </a:lnTo>
                <a:lnTo>
                  <a:pt x="27810" y="92440"/>
                </a:lnTo>
                <a:lnTo>
                  <a:pt x="27810" y="92420"/>
                </a:lnTo>
                <a:lnTo>
                  <a:pt x="27790" y="92420"/>
                </a:lnTo>
                <a:lnTo>
                  <a:pt x="27790" y="92380"/>
                </a:lnTo>
                <a:lnTo>
                  <a:pt x="27780" y="92380"/>
                </a:lnTo>
                <a:lnTo>
                  <a:pt x="27780" y="92350"/>
                </a:lnTo>
                <a:lnTo>
                  <a:pt x="27760" y="92350"/>
                </a:lnTo>
                <a:lnTo>
                  <a:pt x="27760" y="92320"/>
                </a:lnTo>
                <a:lnTo>
                  <a:pt x="27750" y="92320"/>
                </a:lnTo>
                <a:lnTo>
                  <a:pt x="27750" y="92300"/>
                </a:lnTo>
                <a:lnTo>
                  <a:pt x="27730" y="92300"/>
                </a:lnTo>
                <a:lnTo>
                  <a:pt x="27730" y="92290"/>
                </a:lnTo>
                <a:lnTo>
                  <a:pt x="27720" y="92290"/>
                </a:lnTo>
                <a:lnTo>
                  <a:pt x="27720" y="92280"/>
                </a:lnTo>
                <a:lnTo>
                  <a:pt x="27700" y="92280"/>
                </a:lnTo>
                <a:lnTo>
                  <a:pt x="27700" y="92250"/>
                </a:lnTo>
                <a:lnTo>
                  <a:pt x="27690" y="92250"/>
                </a:lnTo>
                <a:lnTo>
                  <a:pt x="27690" y="92200"/>
                </a:lnTo>
                <a:lnTo>
                  <a:pt x="27670" y="92200"/>
                </a:lnTo>
                <a:lnTo>
                  <a:pt x="27670" y="92190"/>
                </a:lnTo>
                <a:lnTo>
                  <a:pt x="27660" y="92190"/>
                </a:lnTo>
                <a:lnTo>
                  <a:pt x="27660" y="92170"/>
                </a:lnTo>
                <a:lnTo>
                  <a:pt x="27530" y="92170"/>
                </a:lnTo>
                <a:lnTo>
                  <a:pt x="27530" y="92190"/>
                </a:lnTo>
                <a:lnTo>
                  <a:pt x="27510" y="92190"/>
                </a:lnTo>
                <a:lnTo>
                  <a:pt x="27510" y="92200"/>
                </a:lnTo>
                <a:lnTo>
                  <a:pt x="27500" y="92200"/>
                </a:lnTo>
                <a:lnTo>
                  <a:pt x="27500" y="92220"/>
                </a:lnTo>
                <a:lnTo>
                  <a:pt x="27470" y="92220"/>
                </a:lnTo>
                <a:lnTo>
                  <a:pt x="27470" y="92230"/>
                </a:lnTo>
                <a:lnTo>
                  <a:pt x="27450" y="92230"/>
                </a:lnTo>
                <a:lnTo>
                  <a:pt x="27450" y="92250"/>
                </a:lnTo>
                <a:lnTo>
                  <a:pt x="27440" y="92250"/>
                </a:lnTo>
                <a:lnTo>
                  <a:pt x="27440" y="92260"/>
                </a:lnTo>
                <a:lnTo>
                  <a:pt x="27420" y="92260"/>
                </a:lnTo>
                <a:lnTo>
                  <a:pt x="27420" y="92280"/>
                </a:lnTo>
                <a:lnTo>
                  <a:pt x="27410" y="92280"/>
                </a:lnTo>
                <a:lnTo>
                  <a:pt x="27410" y="92310"/>
                </a:lnTo>
                <a:lnTo>
                  <a:pt x="27390" y="92300"/>
                </a:lnTo>
                <a:lnTo>
                  <a:pt x="27390" y="92320"/>
                </a:lnTo>
                <a:lnTo>
                  <a:pt x="27380" y="92320"/>
                </a:lnTo>
                <a:lnTo>
                  <a:pt x="27380" y="92360"/>
                </a:lnTo>
                <a:lnTo>
                  <a:pt x="27390" y="92360"/>
                </a:lnTo>
                <a:lnTo>
                  <a:pt x="27390" y="92390"/>
                </a:lnTo>
                <a:lnTo>
                  <a:pt x="27410" y="92390"/>
                </a:lnTo>
                <a:lnTo>
                  <a:pt x="27410" y="92410"/>
                </a:lnTo>
                <a:lnTo>
                  <a:pt x="27420" y="92410"/>
                </a:lnTo>
                <a:lnTo>
                  <a:pt x="27420" y="92420"/>
                </a:lnTo>
                <a:lnTo>
                  <a:pt x="27440" y="92420"/>
                </a:lnTo>
                <a:lnTo>
                  <a:pt x="27440" y="92450"/>
                </a:lnTo>
                <a:lnTo>
                  <a:pt x="27470" y="92450"/>
                </a:lnTo>
                <a:lnTo>
                  <a:pt x="27470" y="92470"/>
                </a:lnTo>
                <a:lnTo>
                  <a:pt x="27480" y="92470"/>
                </a:lnTo>
                <a:lnTo>
                  <a:pt x="27480" y="92500"/>
                </a:lnTo>
                <a:lnTo>
                  <a:pt x="27470" y="92500"/>
                </a:lnTo>
                <a:lnTo>
                  <a:pt x="27470" y="92510"/>
                </a:lnTo>
                <a:lnTo>
                  <a:pt x="27440" y="92510"/>
                </a:lnTo>
                <a:lnTo>
                  <a:pt x="27440" y="92530"/>
                </a:lnTo>
                <a:lnTo>
                  <a:pt x="27420" y="92530"/>
                </a:lnTo>
                <a:lnTo>
                  <a:pt x="27420" y="92540"/>
                </a:lnTo>
                <a:lnTo>
                  <a:pt x="27410" y="92540"/>
                </a:lnTo>
                <a:lnTo>
                  <a:pt x="27410" y="92560"/>
                </a:lnTo>
                <a:lnTo>
                  <a:pt x="27390" y="92560"/>
                </a:lnTo>
                <a:lnTo>
                  <a:pt x="27390" y="92570"/>
                </a:lnTo>
                <a:lnTo>
                  <a:pt x="27380" y="92570"/>
                </a:lnTo>
                <a:lnTo>
                  <a:pt x="27380" y="92600"/>
                </a:lnTo>
                <a:lnTo>
                  <a:pt x="27390" y="92600"/>
                </a:lnTo>
                <a:lnTo>
                  <a:pt x="27390" y="92610"/>
                </a:lnTo>
                <a:lnTo>
                  <a:pt x="27410" y="92610"/>
                </a:lnTo>
                <a:lnTo>
                  <a:pt x="27410" y="92670"/>
                </a:lnTo>
                <a:lnTo>
                  <a:pt x="27390" y="92670"/>
                </a:lnTo>
                <a:lnTo>
                  <a:pt x="27390" y="92750"/>
                </a:lnTo>
                <a:lnTo>
                  <a:pt x="27380" y="92750"/>
                </a:lnTo>
                <a:lnTo>
                  <a:pt x="27380" y="92790"/>
                </a:lnTo>
                <a:lnTo>
                  <a:pt x="27390" y="92790"/>
                </a:lnTo>
                <a:lnTo>
                  <a:pt x="27390" y="92810"/>
                </a:lnTo>
                <a:lnTo>
                  <a:pt x="27410" y="92810"/>
                </a:lnTo>
                <a:lnTo>
                  <a:pt x="27410" y="92820"/>
                </a:lnTo>
                <a:lnTo>
                  <a:pt x="27420" y="92820"/>
                </a:lnTo>
                <a:lnTo>
                  <a:pt x="27420" y="92830"/>
                </a:lnTo>
                <a:lnTo>
                  <a:pt x="27440" y="92830"/>
                </a:lnTo>
                <a:lnTo>
                  <a:pt x="27440" y="92850"/>
                </a:lnTo>
                <a:lnTo>
                  <a:pt x="27500" y="92850"/>
                </a:lnTo>
                <a:lnTo>
                  <a:pt x="27500" y="92950"/>
                </a:lnTo>
                <a:lnTo>
                  <a:pt x="27510" y="92950"/>
                </a:lnTo>
                <a:lnTo>
                  <a:pt x="27510" y="93000"/>
                </a:lnTo>
                <a:lnTo>
                  <a:pt x="27480" y="93000"/>
                </a:lnTo>
                <a:lnTo>
                  <a:pt x="27480" y="93010"/>
                </a:lnTo>
                <a:lnTo>
                  <a:pt x="27470" y="93010"/>
                </a:lnTo>
                <a:lnTo>
                  <a:pt x="27470" y="93000"/>
                </a:lnTo>
                <a:lnTo>
                  <a:pt x="27450" y="93000"/>
                </a:lnTo>
                <a:lnTo>
                  <a:pt x="27450" y="92980"/>
                </a:lnTo>
                <a:lnTo>
                  <a:pt x="27440" y="92980"/>
                </a:lnTo>
                <a:lnTo>
                  <a:pt x="27440" y="92970"/>
                </a:lnTo>
                <a:lnTo>
                  <a:pt x="27390" y="92970"/>
                </a:lnTo>
                <a:lnTo>
                  <a:pt x="27390" y="92980"/>
                </a:lnTo>
                <a:lnTo>
                  <a:pt x="27360" y="92980"/>
                </a:lnTo>
                <a:lnTo>
                  <a:pt x="27360" y="93140"/>
                </a:lnTo>
                <a:lnTo>
                  <a:pt x="27380" y="93140"/>
                </a:lnTo>
                <a:lnTo>
                  <a:pt x="27380" y="93190"/>
                </a:lnTo>
                <a:lnTo>
                  <a:pt x="27360" y="93190"/>
                </a:lnTo>
                <a:lnTo>
                  <a:pt x="27360" y="93220"/>
                </a:lnTo>
                <a:lnTo>
                  <a:pt x="27350" y="93220"/>
                </a:lnTo>
                <a:lnTo>
                  <a:pt x="27350" y="93230"/>
                </a:lnTo>
                <a:lnTo>
                  <a:pt x="27330" y="93230"/>
                </a:lnTo>
                <a:lnTo>
                  <a:pt x="27330" y="93250"/>
                </a:lnTo>
                <a:lnTo>
                  <a:pt x="27320" y="93250"/>
                </a:lnTo>
                <a:lnTo>
                  <a:pt x="27320" y="93260"/>
                </a:lnTo>
                <a:lnTo>
                  <a:pt x="27310" y="93260"/>
                </a:lnTo>
                <a:lnTo>
                  <a:pt x="27310" y="93280"/>
                </a:lnTo>
                <a:lnTo>
                  <a:pt x="27290" y="93280"/>
                </a:lnTo>
                <a:lnTo>
                  <a:pt x="27290" y="93290"/>
                </a:lnTo>
                <a:lnTo>
                  <a:pt x="27280" y="93290"/>
                </a:lnTo>
                <a:lnTo>
                  <a:pt x="27280" y="93310"/>
                </a:lnTo>
                <a:lnTo>
                  <a:pt x="27250" y="93310"/>
                </a:lnTo>
                <a:lnTo>
                  <a:pt x="27250" y="93320"/>
                </a:lnTo>
                <a:lnTo>
                  <a:pt x="27190" y="93320"/>
                </a:lnTo>
                <a:lnTo>
                  <a:pt x="27190" y="93340"/>
                </a:lnTo>
                <a:lnTo>
                  <a:pt x="27170" y="93340"/>
                </a:lnTo>
                <a:lnTo>
                  <a:pt x="27170" y="93350"/>
                </a:lnTo>
                <a:lnTo>
                  <a:pt x="27070" y="93350"/>
                </a:lnTo>
                <a:lnTo>
                  <a:pt x="27070" y="93340"/>
                </a:lnTo>
                <a:lnTo>
                  <a:pt x="27060" y="93340"/>
                </a:lnTo>
                <a:lnTo>
                  <a:pt x="27060" y="93320"/>
                </a:lnTo>
                <a:lnTo>
                  <a:pt x="27030" y="93320"/>
                </a:lnTo>
                <a:lnTo>
                  <a:pt x="27030" y="93310"/>
                </a:lnTo>
                <a:lnTo>
                  <a:pt x="26950" y="93310"/>
                </a:lnTo>
                <a:lnTo>
                  <a:pt x="26950" y="93320"/>
                </a:lnTo>
                <a:lnTo>
                  <a:pt x="26910" y="93320"/>
                </a:lnTo>
                <a:lnTo>
                  <a:pt x="26910" y="93340"/>
                </a:lnTo>
                <a:lnTo>
                  <a:pt x="26880" y="93340"/>
                </a:lnTo>
                <a:lnTo>
                  <a:pt x="26880" y="93350"/>
                </a:lnTo>
                <a:lnTo>
                  <a:pt x="26850" y="93350"/>
                </a:lnTo>
                <a:lnTo>
                  <a:pt x="26850" y="93360"/>
                </a:lnTo>
                <a:lnTo>
                  <a:pt x="26830" y="93360"/>
                </a:lnTo>
                <a:lnTo>
                  <a:pt x="26830" y="93380"/>
                </a:lnTo>
                <a:lnTo>
                  <a:pt x="26820" y="93380"/>
                </a:lnTo>
                <a:lnTo>
                  <a:pt x="26820" y="93440"/>
                </a:lnTo>
                <a:lnTo>
                  <a:pt x="26780" y="93440"/>
                </a:lnTo>
                <a:lnTo>
                  <a:pt x="26780" y="93420"/>
                </a:lnTo>
                <a:lnTo>
                  <a:pt x="26760" y="93420"/>
                </a:lnTo>
                <a:lnTo>
                  <a:pt x="26760" y="93410"/>
                </a:lnTo>
                <a:lnTo>
                  <a:pt x="26660" y="93410"/>
                </a:lnTo>
                <a:lnTo>
                  <a:pt x="26660" y="93420"/>
                </a:lnTo>
                <a:lnTo>
                  <a:pt x="26630" y="93420"/>
                </a:lnTo>
                <a:lnTo>
                  <a:pt x="26630" y="93440"/>
                </a:lnTo>
                <a:lnTo>
                  <a:pt x="26610" y="93440"/>
                </a:lnTo>
                <a:lnTo>
                  <a:pt x="26610" y="93470"/>
                </a:lnTo>
                <a:lnTo>
                  <a:pt x="26600" y="93470"/>
                </a:lnTo>
                <a:lnTo>
                  <a:pt x="26600" y="93480"/>
                </a:lnTo>
                <a:lnTo>
                  <a:pt x="26570" y="93480"/>
                </a:lnTo>
                <a:lnTo>
                  <a:pt x="26570" y="93540"/>
                </a:lnTo>
                <a:lnTo>
                  <a:pt x="26550" y="93540"/>
                </a:lnTo>
                <a:lnTo>
                  <a:pt x="26550" y="93570"/>
                </a:lnTo>
                <a:lnTo>
                  <a:pt x="26540" y="93570"/>
                </a:lnTo>
                <a:lnTo>
                  <a:pt x="26540" y="93670"/>
                </a:lnTo>
                <a:lnTo>
                  <a:pt x="26530" y="93670"/>
                </a:lnTo>
                <a:lnTo>
                  <a:pt x="26530" y="93690"/>
                </a:lnTo>
                <a:lnTo>
                  <a:pt x="26510" y="93690"/>
                </a:lnTo>
                <a:lnTo>
                  <a:pt x="26510" y="93700"/>
                </a:lnTo>
                <a:lnTo>
                  <a:pt x="26470" y="93700"/>
                </a:lnTo>
                <a:lnTo>
                  <a:pt x="26470" y="93720"/>
                </a:lnTo>
                <a:lnTo>
                  <a:pt x="26420" y="93720"/>
                </a:lnTo>
                <a:lnTo>
                  <a:pt x="26420" y="93700"/>
                </a:lnTo>
                <a:lnTo>
                  <a:pt x="26410" y="93700"/>
                </a:lnTo>
                <a:lnTo>
                  <a:pt x="26410" y="93690"/>
                </a:lnTo>
                <a:lnTo>
                  <a:pt x="26390" y="93690"/>
                </a:lnTo>
                <a:lnTo>
                  <a:pt x="26390" y="93640"/>
                </a:lnTo>
                <a:lnTo>
                  <a:pt x="26380" y="93640"/>
                </a:lnTo>
                <a:lnTo>
                  <a:pt x="26380" y="93610"/>
                </a:lnTo>
                <a:lnTo>
                  <a:pt x="26360" y="93610"/>
                </a:lnTo>
                <a:lnTo>
                  <a:pt x="26360" y="93590"/>
                </a:lnTo>
                <a:lnTo>
                  <a:pt x="26350" y="93590"/>
                </a:lnTo>
                <a:lnTo>
                  <a:pt x="26350" y="93570"/>
                </a:lnTo>
                <a:lnTo>
                  <a:pt x="26260" y="93570"/>
                </a:lnTo>
                <a:lnTo>
                  <a:pt x="26260" y="93560"/>
                </a:lnTo>
                <a:lnTo>
                  <a:pt x="26250" y="93560"/>
                </a:lnTo>
                <a:lnTo>
                  <a:pt x="26250" y="93540"/>
                </a:lnTo>
                <a:lnTo>
                  <a:pt x="26220" y="93540"/>
                </a:lnTo>
                <a:lnTo>
                  <a:pt x="26220" y="93530"/>
                </a:lnTo>
                <a:lnTo>
                  <a:pt x="26200" y="93530"/>
                </a:lnTo>
                <a:lnTo>
                  <a:pt x="26200" y="93480"/>
                </a:lnTo>
                <a:lnTo>
                  <a:pt x="26190" y="93480"/>
                </a:lnTo>
                <a:lnTo>
                  <a:pt x="26190" y="93470"/>
                </a:lnTo>
                <a:lnTo>
                  <a:pt x="26170" y="93470"/>
                </a:lnTo>
                <a:lnTo>
                  <a:pt x="26170" y="93380"/>
                </a:lnTo>
                <a:lnTo>
                  <a:pt x="26160" y="93380"/>
                </a:lnTo>
                <a:lnTo>
                  <a:pt x="26160" y="93350"/>
                </a:lnTo>
                <a:lnTo>
                  <a:pt x="26170" y="93350"/>
                </a:lnTo>
                <a:lnTo>
                  <a:pt x="26170" y="93230"/>
                </a:lnTo>
                <a:lnTo>
                  <a:pt x="26200" y="93230"/>
                </a:lnTo>
                <a:lnTo>
                  <a:pt x="26200" y="93220"/>
                </a:lnTo>
                <a:lnTo>
                  <a:pt x="26220" y="93220"/>
                </a:lnTo>
                <a:lnTo>
                  <a:pt x="26220" y="93200"/>
                </a:lnTo>
                <a:lnTo>
                  <a:pt x="26230" y="93200"/>
                </a:lnTo>
                <a:lnTo>
                  <a:pt x="26230" y="93140"/>
                </a:lnTo>
                <a:lnTo>
                  <a:pt x="26220" y="93140"/>
                </a:lnTo>
                <a:lnTo>
                  <a:pt x="26220" y="93130"/>
                </a:lnTo>
                <a:lnTo>
                  <a:pt x="26200" y="93130"/>
                </a:lnTo>
                <a:lnTo>
                  <a:pt x="26200" y="93090"/>
                </a:lnTo>
                <a:lnTo>
                  <a:pt x="26190" y="93090"/>
                </a:lnTo>
                <a:lnTo>
                  <a:pt x="26190" y="92980"/>
                </a:lnTo>
                <a:lnTo>
                  <a:pt x="26200" y="92980"/>
                </a:lnTo>
                <a:lnTo>
                  <a:pt x="26200" y="92940"/>
                </a:lnTo>
                <a:lnTo>
                  <a:pt x="26190" y="92940"/>
                </a:lnTo>
                <a:lnTo>
                  <a:pt x="26190" y="92910"/>
                </a:lnTo>
                <a:lnTo>
                  <a:pt x="26200" y="92910"/>
                </a:lnTo>
                <a:lnTo>
                  <a:pt x="26200" y="92880"/>
                </a:lnTo>
                <a:lnTo>
                  <a:pt x="26220" y="92880"/>
                </a:lnTo>
                <a:lnTo>
                  <a:pt x="26220" y="92810"/>
                </a:lnTo>
                <a:lnTo>
                  <a:pt x="26230" y="92810"/>
                </a:lnTo>
                <a:lnTo>
                  <a:pt x="26230" y="92760"/>
                </a:lnTo>
                <a:lnTo>
                  <a:pt x="26250" y="92760"/>
                </a:lnTo>
                <a:lnTo>
                  <a:pt x="26250" y="92660"/>
                </a:lnTo>
                <a:lnTo>
                  <a:pt x="26230" y="92660"/>
                </a:lnTo>
                <a:lnTo>
                  <a:pt x="26230" y="92610"/>
                </a:lnTo>
                <a:lnTo>
                  <a:pt x="26220" y="92610"/>
                </a:lnTo>
                <a:lnTo>
                  <a:pt x="26220" y="92600"/>
                </a:lnTo>
                <a:lnTo>
                  <a:pt x="26190" y="92600"/>
                </a:lnTo>
                <a:lnTo>
                  <a:pt x="26190" y="92500"/>
                </a:lnTo>
                <a:lnTo>
                  <a:pt x="26170" y="92500"/>
                </a:lnTo>
                <a:lnTo>
                  <a:pt x="26170" y="92470"/>
                </a:lnTo>
                <a:lnTo>
                  <a:pt x="26160" y="92470"/>
                </a:lnTo>
                <a:lnTo>
                  <a:pt x="26160" y="92420"/>
                </a:lnTo>
                <a:lnTo>
                  <a:pt x="26140" y="92420"/>
                </a:lnTo>
                <a:lnTo>
                  <a:pt x="26140" y="92390"/>
                </a:lnTo>
                <a:lnTo>
                  <a:pt x="26130" y="92390"/>
                </a:lnTo>
                <a:lnTo>
                  <a:pt x="26130" y="92380"/>
                </a:lnTo>
                <a:lnTo>
                  <a:pt x="26110" y="92380"/>
                </a:lnTo>
                <a:lnTo>
                  <a:pt x="26110" y="92350"/>
                </a:lnTo>
                <a:lnTo>
                  <a:pt x="26100" y="92350"/>
                </a:lnTo>
                <a:lnTo>
                  <a:pt x="26100" y="92320"/>
                </a:lnTo>
                <a:lnTo>
                  <a:pt x="26080" y="92320"/>
                </a:lnTo>
                <a:lnTo>
                  <a:pt x="26080" y="92300"/>
                </a:lnTo>
                <a:lnTo>
                  <a:pt x="26070" y="92300"/>
                </a:lnTo>
                <a:lnTo>
                  <a:pt x="26070" y="92290"/>
                </a:lnTo>
                <a:lnTo>
                  <a:pt x="26050" y="92290"/>
                </a:lnTo>
                <a:lnTo>
                  <a:pt x="26050" y="92280"/>
                </a:lnTo>
                <a:lnTo>
                  <a:pt x="26040" y="92280"/>
                </a:lnTo>
                <a:lnTo>
                  <a:pt x="26040" y="92260"/>
                </a:lnTo>
                <a:lnTo>
                  <a:pt x="26020" y="92260"/>
                </a:lnTo>
                <a:lnTo>
                  <a:pt x="26020" y="92250"/>
                </a:lnTo>
                <a:lnTo>
                  <a:pt x="26010" y="92250"/>
                </a:lnTo>
                <a:lnTo>
                  <a:pt x="26010" y="92230"/>
                </a:lnTo>
                <a:lnTo>
                  <a:pt x="25940" y="92230"/>
                </a:lnTo>
                <a:lnTo>
                  <a:pt x="25940" y="92220"/>
                </a:lnTo>
                <a:lnTo>
                  <a:pt x="25880" y="92220"/>
                </a:lnTo>
                <a:lnTo>
                  <a:pt x="25880" y="92110"/>
                </a:lnTo>
                <a:lnTo>
                  <a:pt x="25860" y="92110"/>
                </a:lnTo>
                <a:lnTo>
                  <a:pt x="25860" y="92080"/>
                </a:lnTo>
                <a:lnTo>
                  <a:pt x="25880" y="92080"/>
                </a:lnTo>
                <a:lnTo>
                  <a:pt x="25880" y="92040"/>
                </a:lnTo>
                <a:lnTo>
                  <a:pt x="25890" y="92040"/>
                </a:lnTo>
                <a:lnTo>
                  <a:pt x="25890" y="91950"/>
                </a:lnTo>
                <a:lnTo>
                  <a:pt x="25910" y="91950"/>
                </a:lnTo>
                <a:lnTo>
                  <a:pt x="25910" y="91940"/>
                </a:lnTo>
                <a:lnTo>
                  <a:pt x="25940" y="91940"/>
                </a:lnTo>
                <a:lnTo>
                  <a:pt x="25940" y="91920"/>
                </a:lnTo>
                <a:lnTo>
                  <a:pt x="25970" y="91920"/>
                </a:lnTo>
                <a:lnTo>
                  <a:pt x="25970" y="91910"/>
                </a:lnTo>
                <a:lnTo>
                  <a:pt x="25980" y="91910"/>
                </a:lnTo>
                <a:lnTo>
                  <a:pt x="25980" y="91880"/>
                </a:lnTo>
                <a:lnTo>
                  <a:pt x="26010" y="91880"/>
                </a:lnTo>
                <a:lnTo>
                  <a:pt x="26010" y="91860"/>
                </a:lnTo>
                <a:lnTo>
                  <a:pt x="26020" y="91860"/>
                </a:lnTo>
                <a:lnTo>
                  <a:pt x="26020" y="91880"/>
                </a:lnTo>
                <a:lnTo>
                  <a:pt x="26070" y="91880"/>
                </a:lnTo>
                <a:lnTo>
                  <a:pt x="26070" y="91890"/>
                </a:lnTo>
                <a:lnTo>
                  <a:pt x="26100" y="91890"/>
                </a:lnTo>
                <a:lnTo>
                  <a:pt x="26100" y="91910"/>
                </a:lnTo>
                <a:lnTo>
                  <a:pt x="26110" y="91910"/>
                </a:lnTo>
                <a:lnTo>
                  <a:pt x="26110" y="91920"/>
                </a:lnTo>
                <a:lnTo>
                  <a:pt x="26140" y="91920"/>
                </a:lnTo>
                <a:lnTo>
                  <a:pt x="26140" y="91940"/>
                </a:lnTo>
                <a:lnTo>
                  <a:pt x="26170" y="91940"/>
                </a:lnTo>
                <a:lnTo>
                  <a:pt x="26170" y="91950"/>
                </a:lnTo>
                <a:lnTo>
                  <a:pt x="26230" y="91950"/>
                </a:lnTo>
                <a:lnTo>
                  <a:pt x="26230" y="91940"/>
                </a:lnTo>
                <a:lnTo>
                  <a:pt x="26280" y="91940"/>
                </a:lnTo>
                <a:lnTo>
                  <a:pt x="26280" y="91920"/>
                </a:lnTo>
                <a:lnTo>
                  <a:pt x="26290" y="91920"/>
                </a:lnTo>
                <a:lnTo>
                  <a:pt x="26290" y="91910"/>
                </a:lnTo>
                <a:lnTo>
                  <a:pt x="26300" y="91910"/>
                </a:lnTo>
                <a:lnTo>
                  <a:pt x="26300" y="91890"/>
                </a:lnTo>
                <a:lnTo>
                  <a:pt x="26320" y="91890"/>
                </a:lnTo>
                <a:lnTo>
                  <a:pt x="26320" y="91860"/>
                </a:lnTo>
                <a:lnTo>
                  <a:pt x="26330" y="91860"/>
                </a:lnTo>
                <a:lnTo>
                  <a:pt x="26330" y="91850"/>
                </a:lnTo>
                <a:lnTo>
                  <a:pt x="26350" y="91850"/>
                </a:lnTo>
                <a:lnTo>
                  <a:pt x="26350" y="91780"/>
                </a:lnTo>
                <a:lnTo>
                  <a:pt x="26330" y="91780"/>
                </a:lnTo>
                <a:lnTo>
                  <a:pt x="26330" y="91750"/>
                </a:lnTo>
                <a:lnTo>
                  <a:pt x="26300" y="91750"/>
                </a:lnTo>
                <a:lnTo>
                  <a:pt x="26300" y="91730"/>
                </a:lnTo>
                <a:lnTo>
                  <a:pt x="26290" y="91730"/>
                </a:lnTo>
                <a:lnTo>
                  <a:pt x="26290" y="91720"/>
                </a:lnTo>
                <a:lnTo>
                  <a:pt x="26300" y="91720"/>
                </a:lnTo>
                <a:lnTo>
                  <a:pt x="26300" y="91690"/>
                </a:lnTo>
                <a:lnTo>
                  <a:pt x="26320" y="91690"/>
                </a:lnTo>
                <a:lnTo>
                  <a:pt x="26320" y="91630"/>
                </a:lnTo>
                <a:lnTo>
                  <a:pt x="26300" y="91630"/>
                </a:lnTo>
                <a:lnTo>
                  <a:pt x="26300" y="91600"/>
                </a:lnTo>
                <a:lnTo>
                  <a:pt x="26290" y="91600"/>
                </a:lnTo>
                <a:lnTo>
                  <a:pt x="26290" y="91570"/>
                </a:lnTo>
                <a:lnTo>
                  <a:pt x="26260" y="91570"/>
                </a:lnTo>
                <a:lnTo>
                  <a:pt x="26260" y="91520"/>
                </a:lnTo>
                <a:lnTo>
                  <a:pt x="26280" y="91520"/>
                </a:lnTo>
                <a:lnTo>
                  <a:pt x="26280" y="91540"/>
                </a:lnTo>
                <a:lnTo>
                  <a:pt x="26290" y="91540"/>
                </a:lnTo>
                <a:lnTo>
                  <a:pt x="26290" y="91520"/>
                </a:lnTo>
                <a:lnTo>
                  <a:pt x="26320" y="91520"/>
                </a:lnTo>
                <a:lnTo>
                  <a:pt x="26320" y="91480"/>
                </a:lnTo>
                <a:lnTo>
                  <a:pt x="26350" y="91480"/>
                </a:lnTo>
                <a:lnTo>
                  <a:pt x="26350" y="91500"/>
                </a:lnTo>
                <a:lnTo>
                  <a:pt x="26360" y="91500"/>
                </a:lnTo>
                <a:lnTo>
                  <a:pt x="26360" y="91470"/>
                </a:lnTo>
                <a:lnTo>
                  <a:pt x="26380" y="91470"/>
                </a:lnTo>
                <a:lnTo>
                  <a:pt x="26380" y="91450"/>
                </a:lnTo>
                <a:lnTo>
                  <a:pt x="26390" y="91450"/>
                </a:lnTo>
                <a:lnTo>
                  <a:pt x="26390" y="91440"/>
                </a:lnTo>
                <a:lnTo>
                  <a:pt x="26380" y="91440"/>
                </a:lnTo>
                <a:lnTo>
                  <a:pt x="26380" y="91380"/>
                </a:lnTo>
                <a:lnTo>
                  <a:pt x="26360" y="91380"/>
                </a:lnTo>
                <a:lnTo>
                  <a:pt x="26360" y="91350"/>
                </a:lnTo>
                <a:lnTo>
                  <a:pt x="26350" y="91350"/>
                </a:lnTo>
                <a:lnTo>
                  <a:pt x="26350" y="91300"/>
                </a:lnTo>
                <a:lnTo>
                  <a:pt x="26330" y="91300"/>
                </a:lnTo>
                <a:lnTo>
                  <a:pt x="26330" y="91290"/>
                </a:lnTo>
                <a:lnTo>
                  <a:pt x="26350" y="91290"/>
                </a:lnTo>
                <a:lnTo>
                  <a:pt x="26350" y="91270"/>
                </a:lnTo>
                <a:lnTo>
                  <a:pt x="26360" y="91270"/>
                </a:lnTo>
                <a:lnTo>
                  <a:pt x="26360" y="91260"/>
                </a:lnTo>
                <a:lnTo>
                  <a:pt x="26380" y="91260"/>
                </a:lnTo>
                <a:lnTo>
                  <a:pt x="26380" y="91250"/>
                </a:lnTo>
                <a:lnTo>
                  <a:pt x="26390" y="91250"/>
                </a:lnTo>
                <a:lnTo>
                  <a:pt x="26390" y="91160"/>
                </a:lnTo>
                <a:lnTo>
                  <a:pt x="26410" y="91160"/>
                </a:lnTo>
                <a:lnTo>
                  <a:pt x="26410" y="91080"/>
                </a:lnTo>
                <a:lnTo>
                  <a:pt x="26420" y="91080"/>
                </a:lnTo>
                <a:lnTo>
                  <a:pt x="26420" y="91070"/>
                </a:lnTo>
                <a:lnTo>
                  <a:pt x="26410" y="91070"/>
                </a:lnTo>
                <a:lnTo>
                  <a:pt x="26410" y="91020"/>
                </a:lnTo>
                <a:lnTo>
                  <a:pt x="26380" y="91020"/>
                </a:lnTo>
                <a:lnTo>
                  <a:pt x="26380" y="91010"/>
                </a:lnTo>
                <a:lnTo>
                  <a:pt x="26320" y="91010"/>
                </a:lnTo>
                <a:lnTo>
                  <a:pt x="26320" y="91020"/>
                </a:lnTo>
                <a:lnTo>
                  <a:pt x="26280" y="91020"/>
                </a:lnTo>
                <a:lnTo>
                  <a:pt x="26280" y="91010"/>
                </a:lnTo>
                <a:lnTo>
                  <a:pt x="26250" y="91010"/>
                </a:lnTo>
                <a:lnTo>
                  <a:pt x="26250" y="91000"/>
                </a:lnTo>
                <a:lnTo>
                  <a:pt x="26220" y="91000"/>
                </a:lnTo>
                <a:lnTo>
                  <a:pt x="26220" y="90970"/>
                </a:lnTo>
                <a:lnTo>
                  <a:pt x="26200" y="90970"/>
                </a:lnTo>
                <a:lnTo>
                  <a:pt x="26200" y="90940"/>
                </a:lnTo>
                <a:lnTo>
                  <a:pt x="26220" y="90940"/>
                </a:lnTo>
                <a:lnTo>
                  <a:pt x="26220" y="90920"/>
                </a:lnTo>
                <a:lnTo>
                  <a:pt x="26360" y="90920"/>
                </a:lnTo>
                <a:lnTo>
                  <a:pt x="26360" y="90910"/>
                </a:lnTo>
                <a:lnTo>
                  <a:pt x="26380" y="90910"/>
                </a:lnTo>
                <a:lnTo>
                  <a:pt x="26380" y="90880"/>
                </a:lnTo>
                <a:lnTo>
                  <a:pt x="26390" y="90880"/>
                </a:lnTo>
                <a:lnTo>
                  <a:pt x="26390" y="90850"/>
                </a:lnTo>
                <a:lnTo>
                  <a:pt x="26410" y="90850"/>
                </a:lnTo>
                <a:lnTo>
                  <a:pt x="26410" y="90760"/>
                </a:lnTo>
                <a:lnTo>
                  <a:pt x="26390" y="90760"/>
                </a:lnTo>
                <a:lnTo>
                  <a:pt x="26390" y="90720"/>
                </a:lnTo>
                <a:lnTo>
                  <a:pt x="26410" y="90720"/>
                </a:lnTo>
                <a:lnTo>
                  <a:pt x="26410" y="90700"/>
                </a:lnTo>
                <a:lnTo>
                  <a:pt x="26420" y="90700"/>
                </a:lnTo>
                <a:lnTo>
                  <a:pt x="26420" y="90660"/>
                </a:lnTo>
                <a:lnTo>
                  <a:pt x="26440" y="90660"/>
                </a:lnTo>
                <a:lnTo>
                  <a:pt x="26440" y="90640"/>
                </a:lnTo>
                <a:lnTo>
                  <a:pt x="26470" y="90640"/>
                </a:lnTo>
                <a:lnTo>
                  <a:pt x="26470" y="90630"/>
                </a:lnTo>
                <a:lnTo>
                  <a:pt x="26500" y="90630"/>
                </a:lnTo>
                <a:lnTo>
                  <a:pt x="26500" y="90610"/>
                </a:lnTo>
                <a:lnTo>
                  <a:pt x="26510" y="90610"/>
                </a:lnTo>
                <a:lnTo>
                  <a:pt x="26510" y="90550"/>
                </a:lnTo>
                <a:lnTo>
                  <a:pt x="26500" y="90550"/>
                </a:lnTo>
                <a:lnTo>
                  <a:pt x="26500" y="90540"/>
                </a:lnTo>
                <a:lnTo>
                  <a:pt x="26470" y="90540"/>
                </a:lnTo>
                <a:lnTo>
                  <a:pt x="26470" y="90480"/>
                </a:lnTo>
                <a:lnTo>
                  <a:pt x="26450" y="90480"/>
                </a:lnTo>
                <a:lnTo>
                  <a:pt x="26450" y="90440"/>
                </a:lnTo>
                <a:lnTo>
                  <a:pt x="26420" y="90440"/>
                </a:lnTo>
                <a:lnTo>
                  <a:pt x="26420" y="90390"/>
                </a:lnTo>
                <a:lnTo>
                  <a:pt x="26410" y="90390"/>
                </a:lnTo>
                <a:lnTo>
                  <a:pt x="26410" y="90360"/>
                </a:lnTo>
                <a:lnTo>
                  <a:pt x="26390" y="90360"/>
                </a:lnTo>
                <a:lnTo>
                  <a:pt x="26390" y="90350"/>
                </a:lnTo>
                <a:lnTo>
                  <a:pt x="26410" y="90350"/>
                </a:lnTo>
                <a:lnTo>
                  <a:pt x="26410" y="90320"/>
                </a:lnTo>
                <a:lnTo>
                  <a:pt x="26390" y="90320"/>
                </a:lnTo>
                <a:lnTo>
                  <a:pt x="26390" y="90270"/>
                </a:lnTo>
                <a:lnTo>
                  <a:pt x="26410" y="90270"/>
                </a:lnTo>
                <a:lnTo>
                  <a:pt x="26410" y="90260"/>
                </a:lnTo>
                <a:lnTo>
                  <a:pt x="26420" y="90260"/>
                </a:lnTo>
                <a:lnTo>
                  <a:pt x="26420" y="90230"/>
                </a:lnTo>
                <a:lnTo>
                  <a:pt x="26440" y="90230"/>
                </a:lnTo>
                <a:lnTo>
                  <a:pt x="26440" y="90200"/>
                </a:lnTo>
                <a:lnTo>
                  <a:pt x="26450" y="90200"/>
                </a:lnTo>
                <a:lnTo>
                  <a:pt x="26450" y="90190"/>
                </a:lnTo>
                <a:lnTo>
                  <a:pt x="26470" y="90190"/>
                </a:lnTo>
                <a:lnTo>
                  <a:pt x="26470" y="90130"/>
                </a:lnTo>
                <a:lnTo>
                  <a:pt x="26450" y="90130"/>
                </a:lnTo>
                <a:lnTo>
                  <a:pt x="26450" y="90110"/>
                </a:lnTo>
                <a:lnTo>
                  <a:pt x="26440" y="90110"/>
                </a:lnTo>
                <a:lnTo>
                  <a:pt x="26440" y="90100"/>
                </a:lnTo>
                <a:lnTo>
                  <a:pt x="26420" y="90100"/>
                </a:lnTo>
                <a:lnTo>
                  <a:pt x="26420" y="90080"/>
                </a:lnTo>
                <a:lnTo>
                  <a:pt x="26410" y="90080"/>
                </a:lnTo>
                <a:lnTo>
                  <a:pt x="26410" y="90050"/>
                </a:lnTo>
                <a:lnTo>
                  <a:pt x="26390" y="90050"/>
                </a:lnTo>
                <a:lnTo>
                  <a:pt x="26390" y="90040"/>
                </a:lnTo>
                <a:lnTo>
                  <a:pt x="26330" y="90040"/>
                </a:lnTo>
                <a:lnTo>
                  <a:pt x="26330" y="90020"/>
                </a:lnTo>
                <a:lnTo>
                  <a:pt x="26300" y="90020"/>
                </a:lnTo>
                <a:lnTo>
                  <a:pt x="26300" y="89950"/>
                </a:lnTo>
                <a:lnTo>
                  <a:pt x="26320" y="89950"/>
                </a:lnTo>
                <a:lnTo>
                  <a:pt x="26320" y="89940"/>
                </a:lnTo>
                <a:lnTo>
                  <a:pt x="26300" y="89940"/>
                </a:lnTo>
                <a:lnTo>
                  <a:pt x="26300" y="89890"/>
                </a:lnTo>
                <a:lnTo>
                  <a:pt x="26290" y="89890"/>
                </a:lnTo>
                <a:lnTo>
                  <a:pt x="26290" y="89800"/>
                </a:lnTo>
                <a:lnTo>
                  <a:pt x="26280" y="89800"/>
                </a:lnTo>
                <a:lnTo>
                  <a:pt x="26280" y="89790"/>
                </a:lnTo>
                <a:lnTo>
                  <a:pt x="26290" y="89790"/>
                </a:lnTo>
                <a:lnTo>
                  <a:pt x="26290" y="89770"/>
                </a:lnTo>
                <a:lnTo>
                  <a:pt x="26300" y="89770"/>
                </a:lnTo>
                <a:lnTo>
                  <a:pt x="26300" y="89740"/>
                </a:lnTo>
                <a:lnTo>
                  <a:pt x="26350" y="89740"/>
                </a:lnTo>
                <a:lnTo>
                  <a:pt x="26350" y="89730"/>
                </a:lnTo>
                <a:lnTo>
                  <a:pt x="26360" y="89730"/>
                </a:lnTo>
                <a:lnTo>
                  <a:pt x="26360" y="89700"/>
                </a:lnTo>
                <a:lnTo>
                  <a:pt x="26380" y="89700"/>
                </a:lnTo>
                <a:lnTo>
                  <a:pt x="26380" y="89690"/>
                </a:lnTo>
                <a:lnTo>
                  <a:pt x="26390" y="89690"/>
                </a:lnTo>
                <a:lnTo>
                  <a:pt x="26390" y="89670"/>
                </a:lnTo>
                <a:lnTo>
                  <a:pt x="26410" y="89670"/>
                </a:lnTo>
                <a:lnTo>
                  <a:pt x="26410" y="89580"/>
                </a:lnTo>
                <a:lnTo>
                  <a:pt x="26420" y="89580"/>
                </a:lnTo>
                <a:lnTo>
                  <a:pt x="26420" y="89490"/>
                </a:lnTo>
                <a:lnTo>
                  <a:pt x="26410" y="89490"/>
                </a:lnTo>
                <a:lnTo>
                  <a:pt x="26410" y="89450"/>
                </a:lnTo>
                <a:lnTo>
                  <a:pt x="26390" y="89450"/>
                </a:lnTo>
                <a:lnTo>
                  <a:pt x="26390" y="89440"/>
                </a:lnTo>
                <a:lnTo>
                  <a:pt x="26380" y="89440"/>
                </a:lnTo>
                <a:lnTo>
                  <a:pt x="26380" y="89420"/>
                </a:lnTo>
                <a:lnTo>
                  <a:pt x="26360" y="89420"/>
                </a:lnTo>
                <a:lnTo>
                  <a:pt x="26360" y="89390"/>
                </a:lnTo>
                <a:lnTo>
                  <a:pt x="26350" y="89390"/>
                </a:lnTo>
                <a:lnTo>
                  <a:pt x="26350" y="89380"/>
                </a:lnTo>
                <a:lnTo>
                  <a:pt x="26330" y="89380"/>
                </a:lnTo>
                <a:lnTo>
                  <a:pt x="26330" y="89350"/>
                </a:lnTo>
                <a:lnTo>
                  <a:pt x="26320" y="89350"/>
                </a:lnTo>
                <a:lnTo>
                  <a:pt x="26320" y="89270"/>
                </a:lnTo>
                <a:lnTo>
                  <a:pt x="26300" y="89270"/>
                </a:lnTo>
                <a:lnTo>
                  <a:pt x="26300" y="89230"/>
                </a:lnTo>
                <a:lnTo>
                  <a:pt x="26290" y="89230"/>
                </a:lnTo>
                <a:lnTo>
                  <a:pt x="26290" y="89200"/>
                </a:lnTo>
                <a:lnTo>
                  <a:pt x="26280" y="89200"/>
                </a:lnTo>
                <a:lnTo>
                  <a:pt x="26280" y="89180"/>
                </a:lnTo>
                <a:lnTo>
                  <a:pt x="26260" y="89180"/>
                </a:lnTo>
                <a:lnTo>
                  <a:pt x="26260" y="89170"/>
                </a:lnTo>
                <a:lnTo>
                  <a:pt x="26250" y="89170"/>
                </a:lnTo>
                <a:lnTo>
                  <a:pt x="26250" y="89130"/>
                </a:lnTo>
                <a:lnTo>
                  <a:pt x="26230" y="89130"/>
                </a:lnTo>
                <a:lnTo>
                  <a:pt x="26230" y="89110"/>
                </a:lnTo>
                <a:lnTo>
                  <a:pt x="26220" y="89110"/>
                </a:lnTo>
                <a:lnTo>
                  <a:pt x="26220" y="89080"/>
                </a:lnTo>
                <a:lnTo>
                  <a:pt x="26170" y="89080"/>
                </a:lnTo>
                <a:lnTo>
                  <a:pt x="26170" y="89070"/>
                </a:lnTo>
                <a:lnTo>
                  <a:pt x="26160" y="89070"/>
                </a:lnTo>
                <a:lnTo>
                  <a:pt x="26160" y="89050"/>
                </a:lnTo>
                <a:lnTo>
                  <a:pt x="26140" y="89050"/>
                </a:lnTo>
                <a:lnTo>
                  <a:pt x="26140" y="89040"/>
                </a:lnTo>
                <a:lnTo>
                  <a:pt x="26010" y="89040"/>
                </a:lnTo>
                <a:lnTo>
                  <a:pt x="26010" y="89050"/>
                </a:lnTo>
                <a:lnTo>
                  <a:pt x="25980" y="89050"/>
                </a:lnTo>
                <a:lnTo>
                  <a:pt x="25980" y="89070"/>
                </a:lnTo>
                <a:lnTo>
                  <a:pt x="25880" y="89070"/>
                </a:lnTo>
                <a:lnTo>
                  <a:pt x="25880" y="89050"/>
                </a:lnTo>
                <a:lnTo>
                  <a:pt x="25820" y="89050"/>
                </a:lnTo>
                <a:lnTo>
                  <a:pt x="25820" y="89070"/>
                </a:lnTo>
                <a:lnTo>
                  <a:pt x="25790" y="89070"/>
                </a:lnTo>
                <a:lnTo>
                  <a:pt x="25790" y="89080"/>
                </a:lnTo>
                <a:lnTo>
                  <a:pt x="25770" y="89080"/>
                </a:lnTo>
                <a:lnTo>
                  <a:pt x="25770" y="89100"/>
                </a:lnTo>
                <a:lnTo>
                  <a:pt x="25760" y="89100"/>
                </a:lnTo>
                <a:lnTo>
                  <a:pt x="25760" y="89110"/>
                </a:lnTo>
                <a:lnTo>
                  <a:pt x="25720" y="89110"/>
                </a:lnTo>
                <a:lnTo>
                  <a:pt x="25720" y="89100"/>
                </a:lnTo>
                <a:lnTo>
                  <a:pt x="25580" y="89100"/>
                </a:lnTo>
                <a:lnTo>
                  <a:pt x="25580" y="89080"/>
                </a:lnTo>
                <a:lnTo>
                  <a:pt x="25570" y="89080"/>
                </a:lnTo>
                <a:lnTo>
                  <a:pt x="25570" y="89070"/>
                </a:lnTo>
                <a:lnTo>
                  <a:pt x="25540" y="89070"/>
                </a:lnTo>
                <a:lnTo>
                  <a:pt x="25540" y="89050"/>
                </a:lnTo>
                <a:lnTo>
                  <a:pt x="25520" y="89050"/>
                </a:lnTo>
                <a:lnTo>
                  <a:pt x="25520" y="89040"/>
                </a:lnTo>
                <a:lnTo>
                  <a:pt x="25510" y="89040"/>
                </a:lnTo>
                <a:lnTo>
                  <a:pt x="25510" y="89010"/>
                </a:lnTo>
                <a:lnTo>
                  <a:pt x="25500" y="89010"/>
                </a:lnTo>
                <a:lnTo>
                  <a:pt x="25500" y="88990"/>
                </a:lnTo>
                <a:lnTo>
                  <a:pt x="25480" y="88990"/>
                </a:lnTo>
                <a:lnTo>
                  <a:pt x="25480" y="88980"/>
                </a:lnTo>
                <a:lnTo>
                  <a:pt x="25470" y="88980"/>
                </a:lnTo>
                <a:lnTo>
                  <a:pt x="25470" y="88950"/>
                </a:lnTo>
                <a:lnTo>
                  <a:pt x="25450" y="88950"/>
                </a:lnTo>
                <a:lnTo>
                  <a:pt x="25450" y="88930"/>
                </a:lnTo>
                <a:lnTo>
                  <a:pt x="25470" y="88930"/>
                </a:lnTo>
                <a:lnTo>
                  <a:pt x="25470" y="88920"/>
                </a:lnTo>
                <a:lnTo>
                  <a:pt x="25450" y="88920"/>
                </a:lnTo>
                <a:lnTo>
                  <a:pt x="25450" y="88880"/>
                </a:lnTo>
                <a:lnTo>
                  <a:pt x="25440" y="88880"/>
                </a:lnTo>
                <a:lnTo>
                  <a:pt x="25440" y="88850"/>
                </a:lnTo>
                <a:lnTo>
                  <a:pt x="25420" y="88850"/>
                </a:lnTo>
                <a:lnTo>
                  <a:pt x="25420" y="88820"/>
                </a:lnTo>
                <a:lnTo>
                  <a:pt x="25360" y="88820"/>
                </a:lnTo>
                <a:lnTo>
                  <a:pt x="25360" y="88800"/>
                </a:lnTo>
                <a:lnTo>
                  <a:pt x="25350" y="88800"/>
                </a:lnTo>
                <a:lnTo>
                  <a:pt x="25350" y="88790"/>
                </a:lnTo>
                <a:lnTo>
                  <a:pt x="25260" y="88790"/>
                </a:lnTo>
                <a:lnTo>
                  <a:pt x="25260" y="88770"/>
                </a:lnTo>
                <a:lnTo>
                  <a:pt x="25230" y="88770"/>
                </a:lnTo>
                <a:lnTo>
                  <a:pt x="25230" y="88790"/>
                </a:lnTo>
                <a:lnTo>
                  <a:pt x="25220" y="88790"/>
                </a:lnTo>
                <a:lnTo>
                  <a:pt x="25220" y="88800"/>
                </a:lnTo>
                <a:lnTo>
                  <a:pt x="25190" y="88800"/>
                </a:lnTo>
                <a:lnTo>
                  <a:pt x="25190" y="88820"/>
                </a:lnTo>
                <a:lnTo>
                  <a:pt x="25160" y="88820"/>
                </a:lnTo>
                <a:lnTo>
                  <a:pt x="25160" y="88830"/>
                </a:lnTo>
                <a:lnTo>
                  <a:pt x="25140" y="88830"/>
                </a:lnTo>
                <a:lnTo>
                  <a:pt x="25140" y="88850"/>
                </a:lnTo>
                <a:lnTo>
                  <a:pt x="25100" y="88850"/>
                </a:lnTo>
                <a:lnTo>
                  <a:pt x="25100" y="88860"/>
                </a:lnTo>
                <a:lnTo>
                  <a:pt x="25080" y="88860"/>
                </a:lnTo>
                <a:lnTo>
                  <a:pt x="25080" y="88850"/>
                </a:lnTo>
                <a:lnTo>
                  <a:pt x="25070" y="88850"/>
                </a:lnTo>
                <a:lnTo>
                  <a:pt x="25070" y="88820"/>
                </a:lnTo>
                <a:lnTo>
                  <a:pt x="25050" y="88820"/>
                </a:lnTo>
                <a:lnTo>
                  <a:pt x="25050" y="88800"/>
                </a:lnTo>
                <a:lnTo>
                  <a:pt x="25070" y="88800"/>
                </a:lnTo>
                <a:lnTo>
                  <a:pt x="25070" y="88790"/>
                </a:lnTo>
                <a:lnTo>
                  <a:pt x="25080" y="88790"/>
                </a:lnTo>
                <a:lnTo>
                  <a:pt x="25080" y="88710"/>
                </a:lnTo>
                <a:lnTo>
                  <a:pt x="25100" y="88710"/>
                </a:lnTo>
                <a:lnTo>
                  <a:pt x="25100" y="88700"/>
                </a:lnTo>
                <a:lnTo>
                  <a:pt x="25110" y="88700"/>
                </a:lnTo>
                <a:lnTo>
                  <a:pt x="25110" y="88670"/>
                </a:lnTo>
                <a:lnTo>
                  <a:pt x="25130" y="88670"/>
                </a:lnTo>
                <a:lnTo>
                  <a:pt x="25130" y="88640"/>
                </a:lnTo>
                <a:lnTo>
                  <a:pt x="25140" y="88640"/>
                </a:lnTo>
                <a:lnTo>
                  <a:pt x="25140" y="88630"/>
                </a:lnTo>
                <a:lnTo>
                  <a:pt x="25170" y="88630"/>
                </a:lnTo>
                <a:lnTo>
                  <a:pt x="25170" y="88640"/>
                </a:lnTo>
                <a:lnTo>
                  <a:pt x="25200" y="88640"/>
                </a:lnTo>
                <a:lnTo>
                  <a:pt x="25200" y="88630"/>
                </a:lnTo>
                <a:lnTo>
                  <a:pt x="25250" y="88630"/>
                </a:lnTo>
                <a:lnTo>
                  <a:pt x="25250" y="88610"/>
                </a:lnTo>
                <a:lnTo>
                  <a:pt x="25270" y="88610"/>
                </a:lnTo>
                <a:lnTo>
                  <a:pt x="25270" y="88600"/>
                </a:lnTo>
                <a:lnTo>
                  <a:pt x="25290" y="88600"/>
                </a:lnTo>
                <a:lnTo>
                  <a:pt x="25290" y="88580"/>
                </a:lnTo>
                <a:lnTo>
                  <a:pt x="25300" y="88580"/>
                </a:lnTo>
                <a:lnTo>
                  <a:pt x="25300" y="88570"/>
                </a:lnTo>
                <a:lnTo>
                  <a:pt x="25320" y="88570"/>
                </a:lnTo>
                <a:lnTo>
                  <a:pt x="25320" y="88490"/>
                </a:lnTo>
                <a:lnTo>
                  <a:pt x="25300" y="88490"/>
                </a:lnTo>
                <a:lnTo>
                  <a:pt x="25300" y="88430"/>
                </a:lnTo>
                <a:lnTo>
                  <a:pt x="25290" y="88430"/>
                </a:lnTo>
                <a:lnTo>
                  <a:pt x="25290" y="88420"/>
                </a:lnTo>
                <a:lnTo>
                  <a:pt x="25300" y="88420"/>
                </a:lnTo>
                <a:lnTo>
                  <a:pt x="25300" y="88380"/>
                </a:lnTo>
                <a:lnTo>
                  <a:pt x="25290" y="88380"/>
                </a:lnTo>
                <a:lnTo>
                  <a:pt x="25290" y="88330"/>
                </a:lnTo>
                <a:lnTo>
                  <a:pt x="25300" y="88330"/>
                </a:lnTo>
                <a:lnTo>
                  <a:pt x="25300" y="88270"/>
                </a:lnTo>
                <a:lnTo>
                  <a:pt x="25320" y="88270"/>
                </a:lnTo>
                <a:lnTo>
                  <a:pt x="25320" y="88240"/>
                </a:lnTo>
                <a:lnTo>
                  <a:pt x="25330" y="88240"/>
                </a:lnTo>
                <a:lnTo>
                  <a:pt x="25330" y="88210"/>
                </a:lnTo>
                <a:lnTo>
                  <a:pt x="25350" y="88210"/>
                </a:lnTo>
                <a:lnTo>
                  <a:pt x="25350" y="88170"/>
                </a:lnTo>
                <a:lnTo>
                  <a:pt x="25360" y="88170"/>
                </a:lnTo>
                <a:lnTo>
                  <a:pt x="25360" y="88130"/>
                </a:lnTo>
                <a:lnTo>
                  <a:pt x="25350" y="88130"/>
                </a:lnTo>
                <a:lnTo>
                  <a:pt x="25350" y="88100"/>
                </a:lnTo>
                <a:lnTo>
                  <a:pt x="25330" y="88100"/>
                </a:lnTo>
                <a:lnTo>
                  <a:pt x="25330" y="88080"/>
                </a:lnTo>
                <a:lnTo>
                  <a:pt x="25520" y="87960"/>
                </a:lnTo>
                <a:lnTo>
                  <a:pt x="25650" y="87850"/>
                </a:lnTo>
                <a:lnTo>
                  <a:pt x="25730" y="87810"/>
                </a:lnTo>
                <a:lnTo>
                  <a:pt x="25830" y="87760"/>
                </a:lnTo>
                <a:lnTo>
                  <a:pt x="25930" y="87690"/>
                </a:lnTo>
                <a:lnTo>
                  <a:pt x="26060" y="87590"/>
                </a:lnTo>
                <a:lnTo>
                  <a:pt x="26160" y="87520"/>
                </a:lnTo>
                <a:lnTo>
                  <a:pt x="26270" y="87430"/>
                </a:lnTo>
                <a:lnTo>
                  <a:pt x="26380" y="87310"/>
                </a:lnTo>
                <a:lnTo>
                  <a:pt x="26480" y="87180"/>
                </a:lnTo>
                <a:lnTo>
                  <a:pt x="26590" y="87090"/>
                </a:lnTo>
                <a:lnTo>
                  <a:pt x="26750" y="86960"/>
                </a:lnTo>
                <a:lnTo>
                  <a:pt x="26840" y="86790"/>
                </a:lnTo>
                <a:lnTo>
                  <a:pt x="26980" y="86610"/>
                </a:lnTo>
                <a:lnTo>
                  <a:pt x="27100" y="86460"/>
                </a:lnTo>
                <a:lnTo>
                  <a:pt x="27210" y="86290"/>
                </a:lnTo>
                <a:lnTo>
                  <a:pt x="27270" y="86160"/>
                </a:lnTo>
                <a:lnTo>
                  <a:pt x="27340" y="86050"/>
                </a:lnTo>
                <a:lnTo>
                  <a:pt x="27420" y="85930"/>
                </a:lnTo>
                <a:lnTo>
                  <a:pt x="27480" y="85810"/>
                </a:lnTo>
                <a:lnTo>
                  <a:pt x="27570" y="85670"/>
                </a:lnTo>
                <a:lnTo>
                  <a:pt x="27650" y="85540"/>
                </a:lnTo>
                <a:lnTo>
                  <a:pt x="27760" y="85290"/>
                </a:lnTo>
                <a:lnTo>
                  <a:pt x="27840" y="85150"/>
                </a:lnTo>
                <a:lnTo>
                  <a:pt x="27920" y="85000"/>
                </a:lnTo>
                <a:lnTo>
                  <a:pt x="28010" y="84820"/>
                </a:lnTo>
                <a:lnTo>
                  <a:pt x="28120" y="84680"/>
                </a:lnTo>
                <a:lnTo>
                  <a:pt x="28210" y="84510"/>
                </a:lnTo>
                <a:lnTo>
                  <a:pt x="28290" y="84390"/>
                </a:lnTo>
                <a:lnTo>
                  <a:pt x="28300" y="84340"/>
                </a:lnTo>
                <a:lnTo>
                  <a:pt x="28300" y="83350"/>
                </a:lnTo>
                <a:lnTo>
                  <a:pt x="28380" y="82960"/>
                </a:lnTo>
                <a:lnTo>
                  <a:pt x="28430" y="82830"/>
                </a:lnTo>
                <a:lnTo>
                  <a:pt x="28490" y="82690"/>
                </a:lnTo>
                <a:lnTo>
                  <a:pt x="28560" y="82550"/>
                </a:lnTo>
                <a:lnTo>
                  <a:pt x="28590" y="82450"/>
                </a:lnTo>
                <a:lnTo>
                  <a:pt x="28620" y="82410"/>
                </a:lnTo>
                <a:lnTo>
                  <a:pt x="28620" y="82080"/>
                </a:lnTo>
                <a:lnTo>
                  <a:pt x="28570" y="81950"/>
                </a:lnTo>
                <a:lnTo>
                  <a:pt x="28550" y="81800"/>
                </a:lnTo>
                <a:lnTo>
                  <a:pt x="28520" y="81680"/>
                </a:lnTo>
                <a:lnTo>
                  <a:pt x="28470" y="81530"/>
                </a:lnTo>
                <a:lnTo>
                  <a:pt x="28440" y="81410"/>
                </a:lnTo>
                <a:lnTo>
                  <a:pt x="28420" y="81360"/>
                </a:lnTo>
                <a:lnTo>
                  <a:pt x="28410" y="81130"/>
                </a:lnTo>
                <a:lnTo>
                  <a:pt x="28450" y="81030"/>
                </a:lnTo>
                <a:lnTo>
                  <a:pt x="28480" y="80960"/>
                </a:lnTo>
                <a:lnTo>
                  <a:pt x="28530" y="80910"/>
                </a:lnTo>
                <a:lnTo>
                  <a:pt x="28610" y="80870"/>
                </a:lnTo>
                <a:lnTo>
                  <a:pt x="28680" y="80850"/>
                </a:lnTo>
                <a:lnTo>
                  <a:pt x="28760" y="80820"/>
                </a:lnTo>
                <a:lnTo>
                  <a:pt x="28870" y="80820"/>
                </a:lnTo>
                <a:lnTo>
                  <a:pt x="28980" y="80810"/>
                </a:lnTo>
                <a:lnTo>
                  <a:pt x="29070" y="80800"/>
                </a:lnTo>
                <a:lnTo>
                  <a:pt x="29160" y="80780"/>
                </a:lnTo>
                <a:lnTo>
                  <a:pt x="29270" y="80760"/>
                </a:lnTo>
                <a:lnTo>
                  <a:pt x="29370" y="80710"/>
                </a:lnTo>
                <a:lnTo>
                  <a:pt x="29460" y="80640"/>
                </a:lnTo>
                <a:lnTo>
                  <a:pt x="29560" y="80580"/>
                </a:lnTo>
                <a:lnTo>
                  <a:pt x="29640" y="80520"/>
                </a:lnTo>
                <a:lnTo>
                  <a:pt x="29680" y="80490"/>
                </a:lnTo>
                <a:lnTo>
                  <a:pt x="29680" y="80560"/>
                </a:lnTo>
                <a:lnTo>
                  <a:pt x="29730" y="80700"/>
                </a:lnTo>
                <a:lnTo>
                  <a:pt x="29780" y="80810"/>
                </a:lnTo>
                <a:lnTo>
                  <a:pt x="29840" y="80940"/>
                </a:lnTo>
                <a:lnTo>
                  <a:pt x="29920" y="81070"/>
                </a:lnTo>
                <a:lnTo>
                  <a:pt x="30020" y="81200"/>
                </a:lnTo>
                <a:lnTo>
                  <a:pt x="30120" y="81280"/>
                </a:lnTo>
                <a:lnTo>
                  <a:pt x="30220" y="81340"/>
                </a:lnTo>
                <a:lnTo>
                  <a:pt x="30360" y="81390"/>
                </a:lnTo>
                <a:lnTo>
                  <a:pt x="30530" y="81450"/>
                </a:lnTo>
                <a:lnTo>
                  <a:pt x="30640" y="81450"/>
                </a:lnTo>
                <a:lnTo>
                  <a:pt x="30780" y="81470"/>
                </a:lnTo>
                <a:lnTo>
                  <a:pt x="30980" y="81480"/>
                </a:lnTo>
                <a:lnTo>
                  <a:pt x="31220" y="81490"/>
                </a:lnTo>
                <a:lnTo>
                  <a:pt x="31300" y="81510"/>
                </a:lnTo>
                <a:lnTo>
                  <a:pt x="31420" y="81510"/>
                </a:lnTo>
                <a:lnTo>
                  <a:pt x="31530" y="81510"/>
                </a:lnTo>
                <a:lnTo>
                  <a:pt x="31610" y="81540"/>
                </a:lnTo>
                <a:lnTo>
                  <a:pt x="31720" y="81590"/>
                </a:lnTo>
                <a:lnTo>
                  <a:pt x="31820" y="81620"/>
                </a:lnTo>
                <a:lnTo>
                  <a:pt x="31930" y="81660"/>
                </a:lnTo>
                <a:lnTo>
                  <a:pt x="32060" y="81740"/>
                </a:lnTo>
                <a:lnTo>
                  <a:pt x="32200" y="81810"/>
                </a:lnTo>
                <a:lnTo>
                  <a:pt x="32310" y="81870"/>
                </a:lnTo>
                <a:close/>
                <a:moveTo>
                  <a:pt x="27110" y="94500"/>
                </a:moveTo>
                <a:lnTo>
                  <a:pt x="27110" y="94530"/>
                </a:lnTo>
                <a:lnTo>
                  <a:pt x="27130" y="94530"/>
                </a:lnTo>
                <a:lnTo>
                  <a:pt x="27130" y="94540"/>
                </a:lnTo>
                <a:lnTo>
                  <a:pt x="27110" y="94540"/>
                </a:lnTo>
                <a:lnTo>
                  <a:pt x="27110" y="94560"/>
                </a:lnTo>
                <a:lnTo>
                  <a:pt x="27100" y="94560"/>
                </a:lnTo>
                <a:lnTo>
                  <a:pt x="27100" y="94620"/>
                </a:lnTo>
                <a:lnTo>
                  <a:pt x="27080" y="94620"/>
                </a:lnTo>
                <a:lnTo>
                  <a:pt x="27080" y="94630"/>
                </a:lnTo>
                <a:lnTo>
                  <a:pt x="27070" y="94630"/>
                </a:lnTo>
                <a:lnTo>
                  <a:pt x="27070" y="94700"/>
                </a:lnTo>
                <a:lnTo>
                  <a:pt x="27060" y="94700"/>
                </a:lnTo>
                <a:lnTo>
                  <a:pt x="27060" y="94780"/>
                </a:lnTo>
                <a:lnTo>
                  <a:pt x="27040" y="94780"/>
                </a:lnTo>
                <a:lnTo>
                  <a:pt x="27040" y="94810"/>
                </a:lnTo>
                <a:lnTo>
                  <a:pt x="27010" y="94810"/>
                </a:lnTo>
                <a:lnTo>
                  <a:pt x="27010" y="94790"/>
                </a:lnTo>
                <a:lnTo>
                  <a:pt x="27000" y="94790"/>
                </a:lnTo>
                <a:lnTo>
                  <a:pt x="27000" y="94780"/>
                </a:lnTo>
                <a:lnTo>
                  <a:pt x="26980" y="94780"/>
                </a:lnTo>
                <a:lnTo>
                  <a:pt x="26980" y="94760"/>
                </a:lnTo>
                <a:lnTo>
                  <a:pt x="26950" y="94760"/>
                </a:lnTo>
                <a:lnTo>
                  <a:pt x="26950" y="94780"/>
                </a:lnTo>
                <a:lnTo>
                  <a:pt x="26940" y="94780"/>
                </a:lnTo>
                <a:lnTo>
                  <a:pt x="26940" y="94790"/>
                </a:lnTo>
                <a:lnTo>
                  <a:pt x="26950" y="94790"/>
                </a:lnTo>
                <a:lnTo>
                  <a:pt x="26950" y="94810"/>
                </a:lnTo>
                <a:lnTo>
                  <a:pt x="26970" y="94810"/>
                </a:lnTo>
                <a:lnTo>
                  <a:pt x="26970" y="94840"/>
                </a:lnTo>
                <a:lnTo>
                  <a:pt x="26980" y="94840"/>
                </a:lnTo>
                <a:lnTo>
                  <a:pt x="26980" y="94870"/>
                </a:lnTo>
                <a:lnTo>
                  <a:pt x="27000" y="94870"/>
                </a:lnTo>
                <a:lnTo>
                  <a:pt x="27000" y="94880"/>
                </a:lnTo>
                <a:lnTo>
                  <a:pt x="27010" y="94880"/>
                </a:lnTo>
                <a:lnTo>
                  <a:pt x="27010" y="94900"/>
                </a:lnTo>
                <a:lnTo>
                  <a:pt x="27030" y="94900"/>
                </a:lnTo>
                <a:lnTo>
                  <a:pt x="27030" y="94910"/>
                </a:lnTo>
                <a:lnTo>
                  <a:pt x="27040" y="94910"/>
                </a:lnTo>
                <a:lnTo>
                  <a:pt x="27040" y="94920"/>
                </a:lnTo>
                <a:lnTo>
                  <a:pt x="27070" y="94920"/>
                </a:lnTo>
                <a:lnTo>
                  <a:pt x="27070" y="94940"/>
                </a:lnTo>
                <a:lnTo>
                  <a:pt x="27080" y="94940"/>
                </a:lnTo>
                <a:lnTo>
                  <a:pt x="27080" y="94920"/>
                </a:lnTo>
                <a:lnTo>
                  <a:pt x="27110" y="94920"/>
                </a:lnTo>
                <a:lnTo>
                  <a:pt x="27110" y="94940"/>
                </a:lnTo>
                <a:lnTo>
                  <a:pt x="27130" y="94940"/>
                </a:lnTo>
                <a:lnTo>
                  <a:pt x="27130" y="94980"/>
                </a:lnTo>
                <a:lnTo>
                  <a:pt x="27140" y="94980"/>
                </a:lnTo>
                <a:lnTo>
                  <a:pt x="27140" y="95010"/>
                </a:lnTo>
                <a:lnTo>
                  <a:pt x="27130" y="95010"/>
                </a:lnTo>
                <a:lnTo>
                  <a:pt x="27130" y="95030"/>
                </a:lnTo>
                <a:lnTo>
                  <a:pt x="27070" y="95030"/>
                </a:lnTo>
                <a:lnTo>
                  <a:pt x="27070" y="95040"/>
                </a:lnTo>
                <a:lnTo>
                  <a:pt x="27060" y="95040"/>
                </a:lnTo>
                <a:lnTo>
                  <a:pt x="27060" y="95060"/>
                </a:lnTo>
                <a:lnTo>
                  <a:pt x="27040" y="95060"/>
                </a:lnTo>
                <a:lnTo>
                  <a:pt x="27040" y="95130"/>
                </a:lnTo>
                <a:lnTo>
                  <a:pt x="27030" y="95130"/>
                </a:lnTo>
                <a:lnTo>
                  <a:pt x="27030" y="95160"/>
                </a:lnTo>
                <a:lnTo>
                  <a:pt x="27010" y="95160"/>
                </a:lnTo>
                <a:lnTo>
                  <a:pt x="27010" y="95180"/>
                </a:lnTo>
                <a:lnTo>
                  <a:pt x="26980" y="95180"/>
                </a:lnTo>
                <a:lnTo>
                  <a:pt x="26980" y="95200"/>
                </a:lnTo>
                <a:lnTo>
                  <a:pt x="26950" y="95200"/>
                </a:lnTo>
                <a:lnTo>
                  <a:pt x="26950" y="95220"/>
                </a:lnTo>
                <a:lnTo>
                  <a:pt x="26940" y="95220"/>
                </a:lnTo>
                <a:lnTo>
                  <a:pt x="26940" y="95230"/>
                </a:lnTo>
                <a:lnTo>
                  <a:pt x="26920" y="95230"/>
                </a:lnTo>
                <a:lnTo>
                  <a:pt x="26920" y="95310"/>
                </a:lnTo>
                <a:lnTo>
                  <a:pt x="26890" y="95310"/>
                </a:lnTo>
                <a:lnTo>
                  <a:pt x="26890" y="95320"/>
                </a:lnTo>
                <a:lnTo>
                  <a:pt x="26880" y="95320"/>
                </a:lnTo>
                <a:lnTo>
                  <a:pt x="26880" y="95370"/>
                </a:lnTo>
                <a:lnTo>
                  <a:pt x="26860" y="95370"/>
                </a:lnTo>
                <a:lnTo>
                  <a:pt x="26860" y="95430"/>
                </a:lnTo>
                <a:lnTo>
                  <a:pt x="26850" y="95430"/>
                </a:lnTo>
                <a:lnTo>
                  <a:pt x="26850" y="95440"/>
                </a:lnTo>
                <a:lnTo>
                  <a:pt x="26830" y="95440"/>
                </a:lnTo>
                <a:lnTo>
                  <a:pt x="26830" y="95450"/>
                </a:lnTo>
                <a:lnTo>
                  <a:pt x="26750" y="95450"/>
                </a:lnTo>
                <a:lnTo>
                  <a:pt x="26750" y="95440"/>
                </a:lnTo>
                <a:lnTo>
                  <a:pt x="26730" y="95440"/>
                </a:lnTo>
                <a:lnTo>
                  <a:pt x="26730" y="95430"/>
                </a:lnTo>
                <a:lnTo>
                  <a:pt x="26720" y="95430"/>
                </a:lnTo>
                <a:lnTo>
                  <a:pt x="26720" y="95410"/>
                </a:lnTo>
                <a:lnTo>
                  <a:pt x="26670" y="95410"/>
                </a:lnTo>
                <a:lnTo>
                  <a:pt x="26670" y="95400"/>
                </a:lnTo>
                <a:lnTo>
                  <a:pt x="26660" y="95400"/>
                </a:lnTo>
                <a:lnTo>
                  <a:pt x="26660" y="95380"/>
                </a:lnTo>
                <a:lnTo>
                  <a:pt x="26600" y="95380"/>
                </a:lnTo>
                <a:lnTo>
                  <a:pt x="26600" y="95400"/>
                </a:lnTo>
                <a:lnTo>
                  <a:pt x="26580" y="95400"/>
                </a:lnTo>
                <a:lnTo>
                  <a:pt x="26580" y="95410"/>
                </a:lnTo>
                <a:lnTo>
                  <a:pt x="26570" y="95410"/>
                </a:lnTo>
                <a:lnTo>
                  <a:pt x="26570" y="95440"/>
                </a:lnTo>
                <a:lnTo>
                  <a:pt x="26530" y="95440"/>
                </a:lnTo>
                <a:lnTo>
                  <a:pt x="26530" y="95450"/>
                </a:lnTo>
                <a:lnTo>
                  <a:pt x="26450" y="95450"/>
                </a:lnTo>
                <a:lnTo>
                  <a:pt x="26450" y="95440"/>
                </a:lnTo>
                <a:lnTo>
                  <a:pt x="26470" y="95440"/>
                </a:lnTo>
                <a:lnTo>
                  <a:pt x="26470" y="95430"/>
                </a:lnTo>
                <a:lnTo>
                  <a:pt x="26440" y="95430"/>
                </a:lnTo>
                <a:lnTo>
                  <a:pt x="26440" y="95440"/>
                </a:lnTo>
                <a:lnTo>
                  <a:pt x="26410" y="95440"/>
                </a:lnTo>
                <a:lnTo>
                  <a:pt x="26410" y="95430"/>
                </a:lnTo>
                <a:lnTo>
                  <a:pt x="26390" y="95430"/>
                </a:lnTo>
                <a:lnTo>
                  <a:pt x="26390" y="95410"/>
                </a:lnTo>
                <a:lnTo>
                  <a:pt x="26350" y="95410"/>
                </a:lnTo>
                <a:lnTo>
                  <a:pt x="26350" y="95400"/>
                </a:lnTo>
                <a:lnTo>
                  <a:pt x="26330" y="95400"/>
                </a:lnTo>
                <a:lnTo>
                  <a:pt x="26330" y="95380"/>
                </a:lnTo>
                <a:lnTo>
                  <a:pt x="26320" y="95380"/>
                </a:lnTo>
                <a:lnTo>
                  <a:pt x="26320" y="95310"/>
                </a:lnTo>
                <a:lnTo>
                  <a:pt x="26330" y="95310"/>
                </a:lnTo>
                <a:lnTo>
                  <a:pt x="26330" y="95290"/>
                </a:lnTo>
                <a:lnTo>
                  <a:pt x="26390" y="95290"/>
                </a:lnTo>
                <a:lnTo>
                  <a:pt x="26390" y="95250"/>
                </a:lnTo>
                <a:lnTo>
                  <a:pt x="26380" y="95250"/>
                </a:lnTo>
                <a:lnTo>
                  <a:pt x="26380" y="95230"/>
                </a:lnTo>
                <a:lnTo>
                  <a:pt x="26360" y="95230"/>
                </a:lnTo>
                <a:lnTo>
                  <a:pt x="26360" y="95220"/>
                </a:lnTo>
                <a:lnTo>
                  <a:pt x="26350" y="95220"/>
                </a:lnTo>
                <a:lnTo>
                  <a:pt x="26350" y="95190"/>
                </a:lnTo>
                <a:lnTo>
                  <a:pt x="26320" y="95190"/>
                </a:lnTo>
                <a:lnTo>
                  <a:pt x="26320" y="95180"/>
                </a:lnTo>
                <a:lnTo>
                  <a:pt x="26230" y="95180"/>
                </a:lnTo>
                <a:lnTo>
                  <a:pt x="26230" y="95190"/>
                </a:lnTo>
                <a:lnTo>
                  <a:pt x="26220" y="95190"/>
                </a:lnTo>
                <a:lnTo>
                  <a:pt x="26220" y="95200"/>
                </a:lnTo>
                <a:lnTo>
                  <a:pt x="26190" y="95200"/>
                </a:lnTo>
                <a:lnTo>
                  <a:pt x="26190" y="95190"/>
                </a:lnTo>
                <a:lnTo>
                  <a:pt x="26170" y="95190"/>
                </a:lnTo>
                <a:lnTo>
                  <a:pt x="26170" y="95180"/>
                </a:lnTo>
                <a:lnTo>
                  <a:pt x="26160" y="95180"/>
                </a:lnTo>
                <a:lnTo>
                  <a:pt x="26160" y="95160"/>
                </a:lnTo>
                <a:lnTo>
                  <a:pt x="26140" y="95160"/>
                </a:lnTo>
                <a:lnTo>
                  <a:pt x="26140" y="95130"/>
                </a:lnTo>
                <a:lnTo>
                  <a:pt x="26160" y="95130"/>
                </a:lnTo>
                <a:lnTo>
                  <a:pt x="26160" y="95120"/>
                </a:lnTo>
                <a:lnTo>
                  <a:pt x="26170" y="95120"/>
                </a:lnTo>
                <a:lnTo>
                  <a:pt x="26170" y="94980"/>
                </a:lnTo>
                <a:lnTo>
                  <a:pt x="26200" y="94980"/>
                </a:lnTo>
                <a:lnTo>
                  <a:pt x="26200" y="94940"/>
                </a:lnTo>
                <a:lnTo>
                  <a:pt x="26220" y="94940"/>
                </a:lnTo>
                <a:lnTo>
                  <a:pt x="26220" y="94920"/>
                </a:lnTo>
                <a:lnTo>
                  <a:pt x="26230" y="94920"/>
                </a:lnTo>
                <a:lnTo>
                  <a:pt x="26230" y="94910"/>
                </a:lnTo>
                <a:lnTo>
                  <a:pt x="26250" y="94910"/>
                </a:lnTo>
                <a:lnTo>
                  <a:pt x="26250" y="94840"/>
                </a:lnTo>
                <a:lnTo>
                  <a:pt x="26260" y="94840"/>
                </a:lnTo>
                <a:lnTo>
                  <a:pt x="26260" y="94820"/>
                </a:lnTo>
                <a:lnTo>
                  <a:pt x="26280" y="94820"/>
                </a:lnTo>
                <a:lnTo>
                  <a:pt x="26280" y="94810"/>
                </a:lnTo>
                <a:lnTo>
                  <a:pt x="26290" y="94810"/>
                </a:lnTo>
                <a:lnTo>
                  <a:pt x="26290" y="94790"/>
                </a:lnTo>
                <a:lnTo>
                  <a:pt x="26350" y="94790"/>
                </a:lnTo>
                <a:lnTo>
                  <a:pt x="26350" y="94780"/>
                </a:lnTo>
                <a:lnTo>
                  <a:pt x="26360" y="94780"/>
                </a:lnTo>
                <a:lnTo>
                  <a:pt x="26360" y="94760"/>
                </a:lnTo>
                <a:lnTo>
                  <a:pt x="26420" y="94760"/>
                </a:lnTo>
                <a:lnTo>
                  <a:pt x="26420" y="94750"/>
                </a:lnTo>
                <a:lnTo>
                  <a:pt x="26480" y="94750"/>
                </a:lnTo>
                <a:lnTo>
                  <a:pt x="26480" y="94730"/>
                </a:lnTo>
                <a:lnTo>
                  <a:pt x="26500" y="94730"/>
                </a:lnTo>
                <a:lnTo>
                  <a:pt x="26500" y="94720"/>
                </a:lnTo>
                <a:lnTo>
                  <a:pt x="26500" y="94700"/>
                </a:lnTo>
                <a:lnTo>
                  <a:pt x="26510" y="94700"/>
                </a:lnTo>
                <a:lnTo>
                  <a:pt x="26510" y="94660"/>
                </a:lnTo>
                <a:lnTo>
                  <a:pt x="26530" y="94660"/>
                </a:lnTo>
                <a:lnTo>
                  <a:pt x="26530" y="94630"/>
                </a:lnTo>
                <a:lnTo>
                  <a:pt x="26540" y="94630"/>
                </a:lnTo>
                <a:lnTo>
                  <a:pt x="26540" y="94620"/>
                </a:lnTo>
                <a:lnTo>
                  <a:pt x="26550" y="94620"/>
                </a:lnTo>
                <a:lnTo>
                  <a:pt x="26550" y="94600"/>
                </a:lnTo>
                <a:lnTo>
                  <a:pt x="26600" y="94600"/>
                </a:lnTo>
                <a:lnTo>
                  <a:pt x="26600" y="94620"/>
                </a:lnTo>
                <a:lnTo>
                  <a:pt x="26630" y="94620"/>
                </a:lnTo>
                <a:lnTo>
                  <a:pt x="26630" y="94630"/>
                </a:lnTo>
                <a:lnTo>
                  <a:pt x="26640" y="94630"/>
                </a:lnTo>
                <a:lnTo>
                  <a:pt x="26640" y="94650"/>
                </a:lnTo>
                <a:lnTo>
                  <a:pt x="26660" y="94650"/>
                </a:lnTo>
                <a:lnTo>
                  <a:pt x="26660" y="94660"/>
                </a:lnTo>
                <a:lnTo>
                  <a:pt x="26700" y="94660"/>
                </a:lnTo>
                <a:lnTo>
                  <a:pt x="26700" y="94670"/>
                </a:lnTo>
                <a:lnTo>
                  <a:pt x="26730" y="94670"/>
                </a:lnTo>
                <a:lnTo>
                  <a:pt x="26730" y="94570"/>
                </a:lnTo>
                <a:lnTo>
                  <a:pt x="26750" y="94570"/>
                </a:lnTo>
                <a:lnTo>
                  <a:pt x="26750" y="94560"/>
                </a:lnTo>
                <a:lnTo>
                  <a:pt x="26760" y="94560"/>
                </a:lnTo>
                <a:lnTo>
                  <a:pt x="26760" y="94570"/>
                </a:lnTo>
                <a:lnTo>
                  <a:pt x="26790" y="94570"/>
                </a:lnTo>
                <a:lnTo>
                  <a:pt x="26790" y="94600"/>
                </a:lnTo>
                <a:lnTo>
                  <a:pt x="26810" y="94600"/>
                </a:lnTo>
                <a:lnTo>
                  <a:pt x="26810" y="94620"/>
                </a:lnTo>
                <a:lnTo>
                  <a:pt x="26850" y="94620"/>
                </a:lnTo>
                <a:lnTo>
                  <a:pt x="26850" y="94600"/>
                </a:lnTo>
                <a:lnTo>
                  <a:pt x="26910" y="94600"/>
                </a:lnTo>
                <a:lnTo>
                  <a:pt x="26910" y="94590"/>
                </a:lnTo>
                <a:lnTo>
                  <a:pt x="26920" y="94590"/>
                </a:lnTo>
                <a:lnTo>
                  <a:pt x="26920" y="94570"/>
                </a:lnTo>
                <a:lnTo>
                  <a:pt x="26940" y="94570"/>
                </a:lnTo>
                <a:lnTo>
                  <a:pt x="26940" y="94560"/>
                </a:lnTo>
                <a:lnTo>
                  <a:pt x="26950" y="94560"/>
                </a:lnTo>
                <a:lnTo>
                  <a:pt x="26950" y="94540"/>
                </a:lnTo>
                <a:lnTo>
                  <a:pt x="26970" y="94540"/>
                </a:lnTo>
                <a:lnTo>
                  <a:pt x="26970" y="94530"/>
                </a:lnTo>
                <a:lnTo>
                  <a:pt x="27000" y="94530"/>
                </a:lnTo>
                <a:lnTo>
                  <a:pt x="27000" y="94510"/>
                </a:lnTo>
                <a:lnTo>
                  <a:pt x="27010" y="94510"/>
                </a:lnTo>
                <a:lnTo>
                  <a:pt x="27010" y="94500"/>
                </a:lnTo>
                <a:lnTo>
                  <a:pt x="27110" y="94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