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Syria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Homs (Hims)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960" y="74350"/>
                </a:moveTo>
                <a:lnTo>
                  <a:pt x="39960" y="74340"/>
                </a:lnTo>
                <a:lnTo>
                  <a:pt x="34400" y="69880"/>
                </a:lnTo>
                <a:lnTo>
                  <a:pt x="33980" y="69620"/>
                </a:lnTo>
                <a:lnTo>
                  <a:pt x="33640" y="69340"/>
                </a:lnTo>
                <a:lnTo>
                  <a:pt x="33550" y="69290"/>
                </a:lnTo>
                <a:lnTo>
                  <a:pt x="33420" y="69230"/>
                </a:lnTo>
                <a:lnTo>
                  <a:pt x="33400" y="69220"/>
                </a:lnTo>
                <a:lnTo>
                  <a:pt x="33370" y="69210"/>
                </a:lnTo>
                <a:lnTo>
                  <a:pt x="33140" y="69170"/>
                </a:lnTo>
                <a:lnTo>
                  <a:pt x="33010" y="69120"/>
                </a:lnTo>
                <a:lnTo>
                  <a:pt x="32500" y="68990"/>
                </a:lnTo>
                <a:lnTo>
                  <a:pt x="32290" y="68900"/>
                </a:lnTo>
                <a:lnTo>
                  <a:pt x="32150" y="68800"/>
                </a:lnTo>
                <a:lnTo>
                  <a:pt x="31770" y="68580"/>
                </a:lnTo>
                <a:lnTo>
                  <a:pt x="30840" y="67860"/>
                </a:lnTo>
                <a:lnTo>
                  <a:pt x="29920" y="66610"/>
                </a:lnTo>
                <a:lnTo>
                  <a:pt x="29840" y="66390"/>
                </a:lnTo>
                <a:lnTo>
                  <a:pt x="29790" y="66290"/>
                </a:lnTo>
                <a:lnTo>
                  <a:pt x="29720" y="66070"/>
                </a:lnTo>
                <a:lnTo>
                  <a:pt x="29710" y="66040"/>
                </a:lnTo>
                <a:lnTo>
                  <a:pt x="29690" y="66000"/>
                </a:lnTo>
                <a:lnTo>
                  <a:pt x="29670" y="65900"/>
                </a:lnTo>
                <a:lnTo>
                  <a:pt x="29540" y="65580"/>
                </a:lnTo>
                <a:lnTo>
                  <a:pt x="29460" y="65440"/>
                </a:lnTo>
                <a:lnTo>
                  <a:pt x="28130" y="64210"/>
                </a:lnTo>
                <a:lnTo>
                  <a:pt x="28000" y="64110"/>
                </a:lnTo>
                <a:lnTo>
                  <a:pt x="27770" y="63960"/>
                </a:lnTo>
                <a:lnTo>
                  <a:pt x="26670" y="62860"/>
                </a:lnTo>
                <a:lnTo>
                  <a:pt x="26460" y="62720"/>
                </a:lnTo>
                <a:lnTo>
                  <a:pt x="26370" y="62640"/>
                </a:lnTo>
                <a:lnTo>
                  <a:pt x="25660" y="61470"/>
                </a:lnTo>
                <a:lnTo>
                  <a:pt x="25650" y="61450"/>
                </a:lnTo>
                <a:lnTo>
                  <a:pt x="25610" y="61380"/>
                </a:lnTo>
                <a:lnTo>
                  <a:pt x="25520" y="61170"/>
                </a:lnTo>
                <a:lnTo>
                  <a:pt x="25510" y="61140"/>
                </a:lnTo>
                <a:lnTo>
                  <a:pt x="25500" y="61110"/>
                </a:lnTo>
                <a:lnTo>
                  <a:pt x="25490" y="61080"/>
                </a:lnTo>
                <a:lnTo>
                  <a:pt x="25480" y="61060"/>
                </a:lnTo>
                <a:lnTo>
                  <a:pt x="25400" y="61000"/>
                </a:lnTo>
                <a:lnTo>
                  <a:pt x="25130" y="60910"/>
                </a:lnTo>
                <a:lnTo>
                  <a:pt x="24860" y="60940"/>
                </a:lnTo>
                <a:lnTo>
                  <a:pt x="24710" y="60940"/>
                </a:lnTo>
                <a:lnTo>
                  <a:pt x="24650" y="60930"/>
                </a:lnTo>
                <a:lnTo>
                  <a:pt x="24510" y="60880"/>
                </a:lnTo>
                <a:lnTo>
                  <a:pt x="23180" y="60100"/>
                </a:lnTo>
                <a:lnTo>
                  <a:pt x="23170" y="60100"/>
                </a:lnTo>
                <a:lnTo>
                  <a:pt x="23160" y="60100"/>
                </a:lnTo>
                <a:lnTo>
                  <a:pt x="23080" y="60050"/>
                </a:lnTo>
                <a:lnTo>
                  <a:pt x="22930" y="59940"/>
                </a:lnTo>
                <a:lnTo>
                  <a:pt x="22460" y="59510"/>
                </a:lnTo>
                <a:lnTo>
                  <a:pt x="22400" y="59400"/>
                </a:lnTo>
                <a:lnTo>
                  <a:pt x="22360" y="59350"/>
                </a:lnTo>
                <a:lnTo>
                  <a:pt x="22340" y="59330"/>
                </a:lnTo>
                <a:lnTo>
                  <a:pt x="22280" y="59280"/>
                </a:lnTo>
                <a:lnTo>
                  <a:pt x="22260" y="59260"/>
                </a:lnTo>
                <a:lnTo>
                  <a:pt x="22220" y="59190"/>
                </a:lnTo>
                <a:lnTo>
                  <a:pt x="22200" y="59140"/>
                </a:lnTo>
                <a:lnTo>
                  <a:pt x="22180" y="59100"/>
                </a:lnTo>
                <a:lnTo>
                  <a:pt x="22050" y="58870"/>
                </a:lnTo>
                <a:lnTo>
                  <a:pt x="22020" y="58820"/>
                </a:lnTo>
                <a:lnTo>
                  <a:pt x="21920" y="58660"/>
                </a:lnTo>
                <a:lnTo>
                  <a:pt x="21910" y="58640"/>
                </a:lnTo>
                <a:lnTo>
                  <a:pt x="21830" y="58490"/>
                </a:lnTo>
                <a:lnTo>
                  <a:pt x="21620" y="58170"/>
                </a:lnTo>
                <a:lnTo>
                  <a:pt x="21530" y="57990"/>
                </a:lnTo>
                <a:lnTo>
                  <a:pt x="21450" y="57880"/>
                </a:lnTo>
                <a:lnTo>
                  <a:pt x="21210" y="57630"/>
                </a:lnTo>
                <a:lnTo>
                  <a:pt x="21010" y="57320"/>
                </a:lnTo>
                <a:lnTo>
                  <a:pt x="20820" y="57130"/>
                </a:lnTo>
                <a:lnTo>
                  <a:pt x="20510" y="56750"/>
                </a:lnTo>
                <a:lnTo>
                  <a:pt x="20470" y="56690"/>
                </a:lnTo>
                <a:lnTo>
                  <a:pt x="20460" y="56660"/>
                </a:lnTo>
                <a:lnTo>
                  <a:pt x="20290" y="56410"/>
                </a:lnTo>
                <a:lnTo>
                  <a:pt x="20210" y="56340"/>
                </a:lnTo>
                <a:lnTo>
                  <a:pt x="20150" y="56340"/>
                </a:lnTo>
                <a:lnTo>
                  <a:pt x="20040" y="56350"/>
                </a:lnTo>
                <a:lnTo>
                  <a:pt x="19630" y="56480"/>
                </a:lnTo>
                <a:lnTo>
                  <a:pt x="19150" y="56750"/>
                </a:lnTo>
                <a:lnTo>
                  <a:pt x="19120" y="56760"/>
                </a:lnTo>
                <a:lnTo>
                  <a:pt x="19000" y="56760"/>
                </a:lnTo>
                <a:lnTo>
                  <a:pt x="18030" y="56630"/>
                </a:lnTo>
                <a:lnTo>
                  <a:pt x="17790" y="56490"/>
                </a:lnTo>
                <a:lnTo>
                  <a:pt x="17720" y="56480"/>
                </a:lnTo>
                <a:lnTo>
                  <a:pt x="17400" y="56480"/>
                </a:lnTo>
                <a:lnTo>
                  <a:pt x="17180" y="56530"/>
                </a:lnTo>
                <a:lnTo>
                  <a:pt x="16850" y="56720"/>
                </a:lnTo>
                <a:lnTo>
                  <a:pt x="16800" y="56730"/>
                </a:lnTo>
                <a:lnTo>
                  <a:pt x="16570" y="56800"/>
                </a:lnTo>
                <a:lnTo>
                  <a:pt x="16500" y="56640"/>
                </a:lnTo>
                <a:lnTo>
                  <a:pt x="16170" y="56310"/>
                </a:lnTo>
                <a:lnTo>
                  <a:pt x="16080" y="56070"/>
                </a:lnTo>
                <a:lnTo>
                  <a:pt x="16010" y="55760"/>
                </a:lnTo>
                <a:lnTo>
                  <a:pt x="16120" y="55550"/>
                </a:lnTo>
                <a:lnTo>
                  <a:pt x="16250" y="55370"/>
                </a:lnTo>
                <a:lnTo>
                  <a:pt x="16270" y="55230"/>
                </a:lnTo>
                <a:lnTo>
                  <a:pt x="16280" y="55150"/>
                </a:lnTo>
                <a:lnTo>
                  <a:pt x="16210" y="55020"/>
                </a:lnTo>
                <a:lnTo>
                  <a:pt x="16120" y="55000"/>
                </a:lnTo>
                <a:lnTo>
                  <a:pt x="16020" y="55010"/>
                </a:lnTo>
                <a:lnTo>
                  <a:pt x="15920" y="54970"/>
                </a:lnTo>
                <a:lnTo>
                  <a:pt x="15770" y="54810"/>
                </a:lnTo>
                <a:lnTo>
                  <a:pt x="15480" y="54390"/>
                </a:lnTo>
                <a:lnTo>
                  <a:pt x="15410" y="54260"/>
                </a:lnTo>
                <a:lnTo>
                  <a:pt x="15370" y="54130"/>
                </a:lnTo>
                <a:lnTo>
                  <a:pt x="15390" y="53990"/>
                </a:lnTo>
                <a:lnTo>
                  <a:pt x="15430" y="53910"/>
                </a:lnTo>
                <a:lnTo>
                  <a:pt x="15480" y="53830"/>
                </a:lnTo>
                <a:lnTo>
                  <a:pt x="15510" y="53710"/>
                </a:lnTo>
                <a:lnTo>
                  <a:pt x="15560" y="53440"/>
                </a:lnTo>
                <a:lnTo>
                  <a:pt x="15570" y="53260"/>
                </a:lnTo>
                <a:lnTo>
                  <a:pt x="15500" y="53110"/>
                </a:lnTo>
                <a:lnTo>
                  <a:pt x="15280" y="52960"/>
                </a:lnTo>
                <a:lnTo>
                  <a:pt x="15180" y="52990"/>
                </a:lnTo>
                <a:lnTo>
                  <a:pt x="15080" y="52930"/>
                </a:lnTo>
                <a:lnTo>
                  <a:pt x="14890" y="52680"/>
                </a:lnTo>
                <a:lnTo>
                  <a:pt x="14650" y="52580"/>
                </a:lnTo>
                <a:lnTo>
                  <a:pt x="14470" y="52430"/>
                </a:lnTo>
                <a:lnTo>
                  <a:pt x="14330" y="52210"/>
                </a:lnTo>
                <a:lnTo>
                  <a:pt x="14250" y="51930"/>
                </a:lnTo>
                <a:lnTo>
                  <a:pt x="14100" y="51880"/>
                </a:lnTo>
                <a:lnTo>
                  <a:pt x="14060" y="51870"/>
                </a:lnTo>
                <a:lnTo>
                  <a:pt x="13990" y="51860"/>
                </a:lnTo>
                <a:lnTo>
                  <a:pt x="13940" y="51860"/>
                </a:lnTo>
                <a:lnTo>
                  <a:pt x="13880" y="51850"/>
                </a:lnTo>
                <a:lnTo>
                  <a:pt x="13750" y="51840"/>
                </a:lnTo>
                <a:lnTo>
                  <a:pt x="13680" y="51840"/>
                </a:lnTo>
                <a:lnTo>
                  <a:pt x="13600" y="51840"/>
                </a:lnTo>
                <a:lnTo>
                  <a:pt x="13490" y="51840"/>
                </a:lnTo>
                <a:lnTo>
                  <a:pt x="13460" y="51850"/>
                </a:lnTo>
                <a:lnTo>
                  <a:pt x="13290" y="51850"/>
                </a:lnTo>
                <a:lnTo>
                  <a:pt x="13020" y="51930"/>
                </a:lnTo>
                <a:lnTo>
                  <a:pt x="12980" y="51950"/>
                </a:lnTo>
                <a:lnTo>
                  <a:pt x="12940" y="51950"/>
                </a:lnTo>
                <a:lnTo>
                  <a:pt x="12910" y="51950"/>
                </a:lnTo>
                <a:lnTo>
                  <a:pt x="12870" y="51930"/>
                </a:lnTo>
                <a:lnTo>
                  <a:pt x="12830" y="51860"/>
                </a:lnTo>
                <a:lnTo>
                  <a:pt x="12700" y="51600"/>
                </a:lnTo>
                <a:lnTo>
                  <a:pt x="12730" y="51560"/>
                </a:lnTo>
                <a:lnTo>
                  <a:pt x="12750" y="51550"/>
                </a:lnTo>
                <a:lnTo>
                  <a:pt x="12920" y="51360"/>
                </a:lnTo>
                <a:lnTo>
                  <a:pt x="13300" y="51160"/>
                </a:lnTo>
                <a:lnTo>
                  <a:pt x="13560" y="50950"/>
                </a:lnTo>
                <a:lnTo>
                  <a:pt x="13630" y="50680"/>
                </a:lnTo>
                <a:lnTo>
                  <a:pt x="13610" y="50440"/>
                </a:lnTo>
                <a:lnTo>
                  <a:pt x="13640" y="50240"/>
                </a:lnTo>
                <a:lnTo>
                  <a:pt x="13840" y="50110"/>
                </a:lnTo>
                <a:lnTo>
                  <a:pt x="13840" y="50120"/>
                </a:lnTo>
                <a:lnTo>
                  <a:pt x="14040" y="50170"/>
                </a:lnTo>
                <a:lnTo>
                  <a:pt x="14190" y="50290"/>
                </a:lnTo>
                <a:lnTo>
                  <a:pt x="14220" y="50270"/>
                </a:lnTo>
                <a:lnTo>
                  <a:pt x="14290" y="50210"/>
                </a:lnTo>
                <a:lnTo>
                  <a:pt x="14340" y="49690"/>
                </a:lnTo>
                <a:lnTo>
                  <a:pt x="14010" y="49800"/>
                </a:lnTo>
                <a:lnTo>
                  <a:pt x="13670" y="49810"/>
                </a:lnTo>
                <a:lnTo>
                  <a:pt x="13350" y="49690"/>
                </a:lnTo>
                <a:lnTo>
                  <a:pt x="13070" y="49450"/>
                </a:lnTo>
                <a:lnTo>
                  <a:pt x="12750" y="48860"/>
                </a:lnTo>
                <a:lnTo>
                  <a:pt x="12650" y="48790"/>
                </a:lnTo>
                <a:lnTo>
                  <a:pt x="12550" y="48720"/>
                </a:lnTo>
                <a:lnTo>
                  <a:pt x="12260" y="48920"/>
                </a:lnTo>
                <a:lnTo>
                  <a:pt x="12220" y="49050"/>
                </a:lnTo>
                <a:lnTo>
                  <a:pt x="12210" y="49380"/>
                </a:lnTo>
                <a:lnTo>
                  <a:pt x="12160" y="49530"/>
                </a:lnTo>
                <a:lnTo>
                  <a:pt x="12030" y="49660"/>
                </a:lnTo>
                <a:lnTo>
                  <a:pt x="11930" y="49710"/>
                </a:lnTo>
                <a:lnTo>
                  <a:pt x="11900" y="49730"/>
                </a:lnTo>
                <a:lnTo>
                  <a:pt x="11070" y="49770"/>
                </a:lnTo>
                <a:lnTo>
                  <a:pt x="10990" y="49740"/>
                </a:lnTo>
                <a:lnTo>
                  <a:pt x="10830" y="49620"/>
                </a:lnTo>
                <a:lnTo>
                  <a:pt x="10800" y="49610"/>
                </a:lnTo>
                <a:lnTo>
                  <a:pt x="10760" y="49590"/>
                </a:lnTo>
                <a:lnTo>
                  <a:pt x="10680" y="49610"/>
                </a:lnTo>
                <a:lnTo>
                  <a:pt x="10590" y="49670"/>
                </a:lnTo>
                <a:lnTo>
                  <a:pt x="10510" y="49710"/>
                </a:lnTo>
                <a:lnTo>
                  <a:pt x="10450" y="49730"/>
                </a:lnTo>
                <a:lnTo>
                  <a:pt x="9860" y="49690"/>
                </a:lnTo>
                <a:lnTo>
                  <a:pt x="9860" y="49680"/>
                </a:lnTo>
                <a:lnTo>
                  <a:pt x="9870" y="49620"/>
                </a:lnTo>
                <a:lnTo>
                  <a:pt x="9890" y="49510"/>
                </a:lnTo>
                <a:lnTo>
                  <a:pt x="9910" y="49180"/>
                </a:lnTo>
                <a:lnTo>
                  <a:pt x="9940" y="49070"/>
                </a:lnTo>
                <a:lnTo>
                  <a:pt x="10870" y="47380"/>
                </a:lnTo>
                <a:lnTo>
                  <a:pt x="11190" y="46940"/>
                </a:lnTo>
                <a:lnTo>
                  <a:pt x="11210" y="46920"/>
                </a:lnTo>
                <a:lnTo>
                  <a:pt x="11230" y="46910"/>
                </a:lnTo>
                <a:lnTo>
                  <a:pt x="11250" y="46890"/>
                </a:lnTo>
                <a:lnTo>
                  <a:pt x="11340" y="46870"/>
                </a:lnTo>
                <a:lnTo>
                  <a:pt x="11390" y="46830"/>
                </a:lnTo>
                <a:lnTo>
                  <a:pt x="11450" y="46780"/>
                </a:lnTo>
                <a:lnTo>
                  <a:pt x="11660" y="46500"/>
                </a:lnTo>
                <a:lnTo>
                  <a:pt x="12020" y="46190"/>
                </a:lnTo>
                <a:lnTo>
                  <a:pt x="12060" y="46140"/>
                </a:lnTo>
                <a:lnTo>
                  <a:pt x="12090" y="46090"/>
                </a:lnTo>
                <a:lnTo>
                  <a:pt x="12090" y="46050"/>
                </a:lnTo>
                <a:lnTo>
                  <a:pt x="12090" y="45940"/>
                </a:lnTo>
                <a:lnTo>
                  <a:pt x="12060" y="45780"/>
                </a:lnTo>
                <a:lnTo>
                  <a:pt x="12060" y="45720"/>
                </a:lnTo>
                <a:lnTo>
                  <a:pt x="12070" y="45650"/>
                </a:lnTo>
                <a:lnTo>
                  <a:pt x="12100" y="45500"/>
                </a:lnTo>
                <a:lnTo>
                  <a:pt x="12130" y="45430"/>
                </a:lnTo>
                <a:lnTo>
                  <a:pt x="12150" y="45390"/>
                </a:lnTo>
                <a:lnTo>
                  <a:pt x="12180" y="45350"/>
                </a:lnTo>
                <a:lnTo>
                  <a:pt x="12200" y="45330"/>
                </a:lnTo>
                <a:lnTo>
                  <a:pt x="12250" y="45300"/>
                </a:lnTo>
                <a:lnTo>
                  <a:pt x="12350" y="45250"/>
                </a:lnTo>
                <a:lnTo>
                  <a:pt x="12600" y="45170"/>
                </a:lnTo>
                <a:lnTo>
                  <a:pt x="12690" y="45330"/>
                </a:lnTo>
                <a:lnTo>
                  <a:pt x="12700" y="45380"/>
                </a:lnTo>
                <a:lnTo>
                  <a:pt x="12660" y="45400"/>
                </a:lnTo>
                <a:lnTo>
                  <a:pt x="12640" y="45430"/>
                </a:lnTo>
                <a:lnTo>
                  <a:pt x="12550" y="45540"/>
                </a:lnTo>
                <a:lnTo>
                  <a:pt x="12540" y="45580"/>
                </a:lnTo>
                <a:lnTo>
                  <a:pt x="12550" y="45610"/>
                </a:lnTo>
                <a:lnTo>
                  <a:pt x="12580" y="45620"/>
                </a:lnTo>
                <a:lnTo>
                  <a:pt x="12610" y="45630"/>
                </a:lnTo>
                <a:lnTo>
                  <a:pt x="12640" y="45630"/>
                </a:lnTo>
                <a:lnTo>
                  <a:pt x="12680" y="45670"/>
                </a:lnTo>
                <a:lnTo>
                  <a:pt x="12740" y="45730"/>
                </a:lnTo>
                <a:lnTo>
                  <a:pt x="12860" y="45920"/>
                </a:lnTo>
                <a:lnTo>
                  <a:pt x="12920" y="45990"/>
                </a:lnTo>
                <a:lnTo>
                  <a:pt x="12980" y="46030"/>
                </a:lnTo>
                <a:lnTo>
                  <a:pt x="13010" y="46020"/>
                </a:lnTo>
                <a:lnTo>
                  <a:pt x="13030" y="46010"/>
                </a:lnTo>
                <a:lnTo>
                  <a:pt x="13070" y="45970"/>
                </a:lnTo>
                <a:lnTo>
                  <a:pt x="13230" y="45750"/>
                </a:lnTo>
                <a:lnTo>
                  <a:pt x="13260" y="45710"/>
                </a:lnTo>
                <a:lnTo>
                  <a:pt x="13300" y="45690"/>
                </a:lnTo>
                <a:lnTo>
                  <a:pt x="13350" y="45690"/>
                </a:lnTo>
                <a:lnTo>
                  <a:pt x="13450" y="45680"/>
                </a:lnTo>
                <a:lnTo>
                  <a:pt x="13500" y="45710"/>
                </a:lnTo>
                <a:lnTo>
                  <a:pt x="13540" y="45740"/>
                </a:lnTo>
                <a:lnTo>
                  <a:pt x="13640" y="45900"/>
                </a:lnTo>
                <a:lnTo>
                  <a:pt x="14050" y="46000"/>
                </a:lnTo>
                <a:lnTo>
                  <a:pt x="14100" y="45990"/>
                </a:lnTo>
                <a:lnTo>
                  <a:pt x="14170" y="45960"/>
                </a:lnTo>
                <a:lnTo>
                  <a:pt x="14200" y="45920"/>
                </a:lnTo>
                <a:lnTo>
                  <a:pt x="14310" y="45800"/>
                </a:lnTo>
                <a:lnTo>
                  <a:pt x="14330" y="45760"/>
                </a:lnTo>
                <a:lnTo>
                  <a:pt x="14330" y="45730"/>
                </a:lnTo>
                <a:lnTo>
                  <a:pt x="14330" y="45590"/>
                </a:lnTo>
                <a:lnTo>
                  <a:pt x="14350" y="45540"/>
                </a:lnTo>
                <a:lnTo>
                  <a:pt x="14370" y="45480"/>
                </a:lnTo>
                <a:lnTo>
                  <a:pt x="14450" y="45390"/>
                </a:lnTo>
                <a:lnTo>
                  <a:pt x="14470" y="45340"/>
                </a:lnTo>
                <a:lnTo>
                  <a:pt x="14480" y="45290"/>
                </a:lnTo>
                <a:lnTo>
                  <a:pt x="14470" y="45190"/>
                </a:lnTo>
                <a:lnTo>
                  <a:pt x="14470" y="45050"/>
                </a:lnTo>
                <a:lnTo>
                  <a:pt x="14810" y="44680"/>
                </a:lnTo>
                <a:lnTo>
                  <a:pt x="14920" y="44500"/>
                </a:lnTo>
                <a:lnTo>
                  <a:pt x="15030" y="44350"/>
                </a:lnTo>
                <a:lnTo>
                  <a:pt x="15050" y="44340"/>
                </a:lnTo>
                <a:lnTo>
                  <a:pt x="15060" y="44330"/>
                </a:lnTo>
                <a:lnTo>
                  <a:pt x="15090" y="44310"/>
                </a:lnTo>
                <a:lnTo>
                  <a:pt x="15210" y="44280"/>
                </a:lnTo>
                <a:lnTo>
                  <a:pt x="15270" y="44280"/>
                </a:lnTo>
                <a:lnTo>
                  <a:pt x="15310" y="44280"/>
                </a:lnTo>
                <a:lnTo>
                  <a:pt x="15360" y="44300"/>
                </a:lnTo>
                <a:lnTo>
                  <a:pt x="15410" y="44330"/>
                </a:lnTo>
                <a:lnTo>
                  <a:pt x="15430" y="44350"/>
                </a:lnTo>
                <a:lnTo>
                  <a:pt x="15450" y="44370"/>
                </a:lnTo>
                <a:lnTo>
                  <a:pt x="15460" y="44400"/>
                </a:lnTo>
                <a:lnTo>
                  <a:pt x="15470" y="44430"/>
                </a:lnTo>
                <a:lnTo>
                  <a:pt x="15470" y="44460"/>
                </a:lnTo>
                <a:lnTo>
                  <a:pt x="15460" y="44490"/>
                </a:lnTo>
                <a:lnTo>
                  <a:pt x="15450" y="44520"/>
                </a:lnTo>
                <a:lnTo>
                  <a:pt x="15420" y="44570"/>
                </a:lnTo>
                <a:lnTo>
                  <a:pt x="15370" y="44630"/>
                </a:lnTo>
                <a:lnTo>
                  <a:pt x="15360" y="44660"/>
                </a:lnTo>
                <a:lnTo>
                  <a:pt x="15350" y="44690"/>
                </a:lnTo>
                <a:lnTo>
                  <a:pt x="15350" y="44720"/>
                </a:lnTo>
                <a:lnTo>
                  <a:pt x="15360" y="44750"/>
                </a:lnTo>
                <a:lnTo>
                  <a:pt x="15380" y="44770"/>
                </a:lnTo>
                <a:lnTo>
                  <a:pt x="15400" y="44780"/>
                </a:lnTo>
                <a:lnTo>
                  <a:pt x="15500" y="44790"/>
                </a:lnTo>
                <a:lnTo>
                  <a:pt x="15530" y="44790"/>
                </a:lnTo>
                <a:lnTo>
                  <a:pt x="15560" y="44800"/>
                </a:lnTo>
                <a:lnTo>
                  <a:pt x="15580" y="44820"/>
                </a:lnTo>
                <a:lnTo>
                  <a:pt x="15610" y="44830"/>
                </a:lnTo>
                <a:lnTo>
                  <a:pt x="15620" y="44860"/>
                </a:lnTo>
                <a:lnTo>
                  <a:pt x="15630" y="44890"/>
                </a:lnTo>
                <a:lnTo>
                  <a:pt x="15630" y="44920"/>
                </a:lnTo>
                <a:lnTo>
                  <a:pt x="15630" y="45000"/>
                </a:lnTo>
                <a:lnTo>
                  <a:pt x="15660" y="45040"/>
                </a:lnTo>
                <a:lnTo>
                  <a:pt x="15700" y="45080"/>
                </a:lnTo>
                <a:lnTo>
                  <a:pt x="15830" y="45140"/>
                </a:lnTo>
                <a:lnTo>
                  <a:pt x="15910" y="45150"/>
                </a:lnTo>
                <a:lnTo>
                  <a:pt x="15970" y="45160"/>
                </a:lnTo>
                <a:lnTo>
                  <a:pt x="16000" y="45150"/>
                </a:lnTo>
                <a:lnTo>
                  <a:pt x="16060" y="45130"/>
                </a:lnTo>
                <a:lnTo>
                  <a:pt x="16220" y="45030"/>
                </a:lnTo>
                <a:lnTo>
                  <a:pt x="16530" y="44950"/>
                </a:lnTo>
                <a:lnTo>
                  <a:pt x="17200" y="44980"/>
                </a:lnTo>
                <a:lnTo>
                  <a:pt x="18270" y="44430"/>
                </a:lnTo>
                <a:lnTo>
                  <a:pt x="18400" y="44380"/>
                </a:lnTo>
                <a:lnTo>
                  <a:pt x="18420" y="44400"/>
                </a:lnTo>
                <a:lnTo>
                  <a:pt x="18460" y="44400"/>
                </a:lnTo>
                <a:lnTo>
                  <a:pt x="18510" y="44400"/>
                </a:lnTo>
                <a:lnTo>
                  <a:pt x="18630" y="44370"/>
                </a:lnTo>
                <a:lnTo>
                  <a:pt x="18740" y="44370"/>
                </a:lnTo>
                <a:lnTo>
                  <a:pt x="18760" y="44370"/>
                </a:lnTo>
                <a:lnTo>
                  <a:pt x="18810" y="44380"/>
                </a:lnTo>
                <a:lnTo>
                  <a:pt x="19240" y="44350"/>
                </a:lnTo>
                <a:lnTo>
                  <a:pt x="19290" y="44330"/>
                </a:lnTo>
                <a:lnTo>
                  <a:pt x="19470" y="44160"/>
                </a:lnTo>
                <a:lnTo>
                  <a:pt x="19550" y="44120"/>
                </a:lnTo>
                <a:lnTo>
                  <a:pt x="19640" y="44100"/>
                </a:lnTo>
                <a:lnTo>
                  <a:pt x="19770" y="44100"/>
                </a:lnTo>
                <a:lnTo>
                  <a:pt x="19830" y="44090"/>
                </a:lnTo>
                <a:lnTo>
                  <a:pt x="19890" y="44070"/>
                </a:lnTo>
                <a:lnTo>
                  <a:pt x="20090" y="43930"/>
                </a:lnTo>
                <a:lnTo>
                  <a:pt x="20180" y="43900"/>
                </a:lnTo>
                <a:lnTo>
                  <a:pt x="20260" y="43880"/>
                </a:lnTo>
                <a:lnTo>
                  <a:pt x="20400" y="43900"/>
                </a:lnTo>
                <a:lnTo>
                  <a:pt x="20580" y="43960"/>
                </a:lnTo>
                <a:lnTo>
                  <a:pt x="20780" y="44130"/>
                </a:lnTo>
                <a:lnTo>
                  <a:pt x="20850" y="44220"/>
                </a:lnTo>
                <a:lnTo>
                  <a:pt x="20860" y="44250"/>
                </a:lnTo>
                <a:lnTo>
                  <a:pt x="21280" y="45080"/>
                </a:lnTo>
                <a:lnTo>
                  <a:pt x="21620" y="45840"/>
                </a:lnTo>
                <a:lnTo>
                  <a:pt x="21900" y="45740"/>
                </a:lnTo>
                <a:lnTo>
                  <a:pt x="21980" y="45700"/>
                </a:lnTo>
                <a:lnTo>
                  <a:pt x="22660" y="45150"/>
                </a:lnTo>
                <a:lnTo>
                  <a:pt x="22750" y="45090"/>
                </a:lnTo>
                <a:lnTo>
                  <a:pt x="22870" y="45050"/>
                </a:lnTo>
                <a:lnTo>
                  <a:pt x="23100" y="45030"/>
                </a:lnTo>
                <a:lnTo>
                  <a:pt x="23170" y="45010"/>
                </a:lnTo>
                <a:lnTo>
                  <a:pt x="23210" y="44990"/>
                </a:lnTo>
                <a:lnTo>
                  <a:pt x="23360" y="44790"/>
                </a:lnTo>
                <a:lnTo>
                  <a:pt x="23410" y="44750"/>
                </a:lnTo>
                <a:lnTo>
                  <a:pt x="23450" y="44730"/>
                </a:lnTo>
                <a:lnTo>
                  <a:pt x="23510" y="44730"/>
                </a:lnTo>
                <a:lnTo>
                  <a:pt x="23550" y="44730"/>
                </a:lnTo>
                <a:lnTo>
                  <a:pt x="23580" y="44740"/>
                </a:lnTo>
                <a:lnTo>
                  <a:pt x="23600" y="44750"/>
                </a:lnTo>
                <a:lnTo>
                  <a:pt x="23680" y="44800"/>
                </a:lnTo>
                <a:lnTo>
                  <a:pt x="23720" y="44830"/>
                </a:lnTo>
                <a:lnTo>
                  <a:pt x="23740" y="44850"/>
                </a:lnTo>
                <a:lnTo>
                  <a:pt x="23850" y="44890"/>
                </a:lnTo>
                <a:lnTo>
                  <a:pt x="23960" y="44950"/>
                </a:lnTo>
                <a:lnTo>
                  <a:pt x="23990" y="44950"/>
                </a:lnTo>
                <a:lnTo>
                  <a:pt x="24010" y="44920"/>
                </a:lnTo>
                <a:lnTo>
                  <a:pt x="24030" y="44830"/>
                </a:lnTo>
                <a:lnTo>
                  <a:pt x="24080" y="44770"/>
                </a:lnTo>
                <a:lnTo>
                  <a:pt x="24160" y="44690"/>
                </a:lnTo>
                <a:lnTo>
                  <a:pt x="24480" y="44480"/>
                </a:lnTo>
                <a:lnTo>
                  <a:pt x="24560" y="44450"/>
                </a:lnTo>
                <a:lnTo>
                  <a:pt x="24630" y="44450"/>
                </a:lnTo>
                <a:lnTo>
                  <a:pt x="24660" y="44450"/>
                </a:lnTo>
                <a:lnTo>
                  <a:pt x="24720" y="44470"/>
                </a:lnTo>
                <a:lnTo>
                  <a:pt x="24770" y="44500"/>
                </a:lnTo>
                <a:lnTo>
                  <a:pt x="24810" y="44530"/>
                </a:lnTo>
                <a:lnTo>
                  <a:pt x="24850" y="44570"/>
                </a:lnTo>
                <a:lnTo>
                  <a:pt x="24870" y="44590"/>
                </a:lnTo>
                <a:lnTo>
                  <a:pt x="24880" y="44610"/>
                </a:lnTo>
                <a:lnTo>
                  <a:pt x="24940" y="44750"/>
                </a:lnTo>
                <a:lnTo>
                  <a:pt x="24990" y="44850"/>
                </a:lnTo>
                <a:lnTo>
                  <a:pt x="25020" y="44890"/>
                </a:lnTo>
                <a:lnTo>
                  <a:pt x="25040" y="44910"/>
                </a:lnTo>
                <a:lnTo>
                  <a:pt x="25090" y="44940"/>
                </a:lnTo>
                <a:lnTo>
                  <a:pt x="25200" y="45000"/>
                </a:lnTo>
                <a:lnTo>
                  <a:pt x="25370" y="45040"/>
                </a:lnTo>
                <a:lnTo>
                  <a:pt x="25420" y="45040"/>
                </a:lnTo>
                <a:lnTo>
                  <a:pt x="25460" y="45030"/>
                </a:lnTo>
                <a:lnTo>
                  <a:pt x="25550" y="44970"/>
                </a:lnTo>
                <a:lnTo>
                  <a:pt x="25620" y="44890"/>
                </a:lnTo>
                <a:lnTo>
                  <a:pt x="25640" y="44860"/>
                </a:lnTo>
                <a:lnTo>
                  <a:pt x="25650" y="44840"/>
                </a:lnTo>
                <a:lnTo>
                  <a:pt x="25670" y="44780"/>
                </a:lnTo>
                <a:lnTo>
                  <a:pt x="25720" y="44570"/>
                </a:lnTo>
                <a:lnTo>
                  <a:pt x="25730" y="44540"/>
                </a:lnTo>
                <a:lnTo>
                  <a:pt x="25750" y="44520"/>
                </a:lnTo>
                <a:lnTo>
                  <a:pt x="25770" y="44500"/>
                </a:lnTo>
                <a:lnTo>
                  <a:pt x="25870" y="44400"/>
                </a:lnTo>
                <a:lnTo>
                  <a:pt x="25880" y="44380"/>
                </a:lnTo>
                <a:lnTo>
                  <a:pt x="25900" y="44360"/>
                </a:lnTo>
                <a:lnTo>
                  <a:pt x="25930" y="44220"/>
                </a:lnTo>
                <a:lnTo>
                  <a:pt x="25950" y="44180"/>
                </a:lnTo>
                <a:lnTo>
                  <a:pt x="25980" y="44120"/>
                </a:lnTo>
                <a:lnTo>
                  <a:pt x="26030" y="44090"/>
                </a:lnTo>
                <a:lnTo>
                  <a:pt x="26060" y="44070"/>
                </a:lnTo>
                <a:lnTo>
                  <a:pt x="26100" y="44060"/>
                </a:lnTo>
                <a:lnTo>
                  <a:pt x="26240" y="44060"/>
                </a:lnTo>
                <a:lnTo>
                  <a:pt x="26460" y="44120"/>
                </a:lnTo>
                <a:lnTo>
                  <a:pt x="26500" y="44110"/>
                </a:lnTo>
                <a:lnTo>
                  <a:pt x="26530" y="44090"/>
                </a:lnTo>
                <a:lnTo>
                  <a:pt x="26530" y="44050"/>
                </a:lnTo>
                <a:lnTo>
                  <a:pt x="26530" y="44020"/>
                </a:lnTo>
                <a:lnTo>
                  <a:pt x="26540" y="43970"/>
                </a:lnTo>
                <a:lnTo>
                  <a:pt x="26560" y="43910"/>
                </a:lnTo>
                <a:lnTo>
                  <a:pt x="26630" y="43820"/>
                </a:lnTo>
                <a:lnTo>
                  <a:pt x="26680" y="43790"/>
                </a:lnTo>
                <a:lnTo>
                  <a:pt x="26720" y="43780"/>
                </a:lnTo>
                <a:lnTo>
                  <a:pt x="26750" y="43790"/>
                </a:lnTo>
                <a:lnTo>
                  <a:pt x="26770" y="43800"/>
                </a:lnTo>
                <a:lnTo>
                  <a:pt x="26910" y="43900"/>
                </a:lnTo>
                <a:lnTo>
                  <a:pt x="27020" y="43930"/>
                </a:lnTo>
                <a:lnTo>
                  <a:pt x="27130" y="43940"/>
                </a:lnTo>
                <a:lnTo>
                  <a:pt x="27230" y="43910"/>
                </a:lnTo>
                <a:lnTo>
                  <a:pt x="27320" y="43880"/>
                </a:lnTo>
                <a:lnTo>
                  <a:pt x="27440" y="43790"/>
                </a:lnTo>
                <a:lnTo>
                  <a:pt x="27500" y="43760"/>
                </a:lnTo>
                <a:lnTo>
                  <a:pt x="27550" y="43750"/>
                </a:lnTo>
                <a:lnTo>
                  <a:pt x="27630" y="43750"/>
                </a:lnTo>
                <a:lnTo>
                  <a:pt x="27810" y="43720"/>
                </a:lnTo>
                <a:lnTo>
                  <a:pt x="27890" y="43720"/>
                </a:lnTo>
                <a:lnTo>
                  <a:pt x="27990" y="43740"/>
                </a:lnTo>
                <a:lnTo>
                  <a:pt x="28150" y="43730"/>
                </a:lnTo>
                <a:lnTo>
                  <a:pt x="28220" y="43740"/>
                </a:lnTo>
                <a:lnTo>
                  <a:pt x="28270" y="43760"/>
                </a:lnTo>
                <a:lnTo>
                  <a:pt x="28300" y="43780"/>
                </a:lnTo>
                <a:lnTo>
                  <a:pt x="28320" y="43800"/>
                </a:lnTo>
                <a:lnTo>
                  <a:pt x="28440" y="44010"/>
                </a:lnTo>
                <a:lnTo>
                  <a:pt x="28490" y="44080"/>
                </a:lnTo>
                <a:lnTo>
                  <a:pt x="28520" y="44100"/>
                </a:lnTo>
                <a:lnTo>
                  <a:pt x="28580" y="44120"/>
                </a:lnTo>
                <a:lnTo>
                  <a:pt x="28690" y="44140"/>
                </a:lnTo>
                <a:lnTo>
                  <a:pt x="28740" y="44140"/>
                </a:lnTo>
                <a:lnTo>
                  <a:pt x="28780" y="44130"/>
                </a:lnTo>
                <a:lnTo>
                  <a:pt x="28800" y="44120"/>
                </a:lnTo>
                <a:lnTo>
                  <a:pt x="28820" y="44100"/>
                </a:lnTo>
                <a:lnTo>
                  <a:pt x="28830" y="44090"/>
                </a:lnTo>
                <a:lnTo>
                  <a:pt x="28850" y="44050"/>
                </a:lnTo>
                <a:lnTo>
                  <a:pt x="28860" y="44020"/>
                </a:lnTo>
                <a:lnTo>
                  <a:pt x="28870" y="43990"/>
                </a:lnTo>
                <a:lnTo>
                  <a:pt x="28870" y="43950"/>
                </a:lnTo>
                <a:lnTo>
                  <a:pt x="28870" y="43920"/>
                </a:lnTo>
                <a:lnTo>
                  <a:pt x="28860" y="43860"/>
                </a:lnTo>
                <a:lnTo>
                  <a:pt x="28790" y="43660"/>
                </a:lnTo>
                <a:lnTo>
                  <a:pt x="28780" y="43590"/>
                </a:lnTo>
                <a:lnTo>
                  <a:pt x="28780" y="43160"/>
                </a:lnTo>
                <a:lnTo>
                  <a:pt x="28810" y="42930"/>
                </a:lnTo>
                <a:lnTo>
                  <a:pt x="28830" y="42870"/>
                </a:lnTo>
                <a:lnTo>
                  <a:pt x="28880" y="42760"/>
                </a:lnTo>
                <a:lnTo>
                  <a:pt x="28890" y="42740"/>
                </a:lnTo>
                <a:lnTo>
                  <a:pt x="28910" y="42720"/>
                </a:lnTo>
                <a:lnTo>
                  <a:pt x="28970" y="42660"/>
                </a:lnTo>
                <a:lnTo>
                  <a:pt x="29060" y="42590"/>
                </a:lnTo>
                <a:lnTo>
                  <a:pt x="29330" y="42450"/>
                </a:lnTo>
                <a:lnTo>
                  <a:pt x="29750" y="42150"/>
                </a:lnTo>
                <a:lnTo>
                  <a:pt x="29840" y="42100"/>
                </a:lnTo>
                <a:lnTo>
                  <a:pt x="29920" y="42080"/>
                </a:lnTo>
                <a:lnTo>
                  <a:pt x="30040" y="42080"/>
                </a:lnTo>
                <a:lnTo>
                  <a:pt x="30100" y="42080"/>
                </a:lnTo>
                <a:lnTo>
                  <a:pt x="30290" y="42040"/>
                </a:lnTo>
                <a:lnTo>
                  <a:pt x="30920" y="41810"/>
                </a:lnTo>
                <a:lnTo>
                  <a:pt x="32050" y="41540"/>
                </a:lnTo>
                <a:lnTo>
                  <a:pt x="32110" y="41540"/>
                </a:lnTo>
                <a:lnTo>
                  <a:pt x="32150" y="41550"/>
                </a:lnTo>
                <a:lnTo>
                  <a:pt x="32180" y="41560"/>
                </a:lnTo>
                <a:lnTo>
                  <a:pt x="32270" y="41620"/>
                </a:lnTo>
                <a:lnTo>
                  <a:pt x="32350" y="41690"/>
                </a:lnTo>
                <a:lnTo>
                  <a:pt x="32510" y="41880"/>
                </a:lnTo>
                <a:lnTo>
                  <a:pt x="32530" y="41900"/>
                </a:lnTo>
                <a:lnTo>
                  <a:pt x="32570" y="41930"/>
                </a:lnTo>
                <a:lnTo>
                  <a:pt x="32630" y="41950"/>
                </a:lnTo>
                <a:lnTo>
                  <a:pt x="32680" y="41970"/>
                </a:lnTo>
                <a:lnTo>
                  <a:pt x="32750" y="41980"/>
                </a:lnTo>
                <a:lnTo>
                  <a:pt x="33030" y="41990"/>
                </a:lnTo>
                <a:lnTo>
                  <a:pt x="33090" y="42000"/>
                </a:lnTo>
                <a:lnTo>
                  <a:pt x="33110" y="42020"/>
                </a:lnTo>
                <a:lnTo>
                  <a:pt x="33160" y="42050"/>
                </a:lnTo>
                <a:lnTo>
                  <a:pt x="33180" y="42070"/>
                </a:lnTo>
                <a:lnTo>
                  <a:pt x="33240" y="42150"/>
                </a:lnTo>
                <a:lnTo>
                  <a:pt x="33280" y="42220"/>
                </a:lnTo>
                <a:lnTo>
                  <a:pt x="33310" y="42280"/>
                </a:lnTo>
                <a:lnTo>
                  <a:pt x="33320" y="42310"/>
                </a:lnTo>
                <a:lnTo>
                  <a:pt x="33340" y="42360"/>
                </a:lnTo>
                <a:lnTo>
                  <a:pt x="33350" y="42390"/>
                </a:lnTo>
                <a:lnTo>
                  <a:pt x="33370" y="42410"/>
                </a:lnTo>
                <a:lnTo>
                  <a:pt x="33440" y="42490"/>
                </a:lnTo>
                <a:lnTo>
                  <a:pt x="33460" y="42510"/>
                </a:lnTo>
                <a:lnTo>
                  <a:pt x="33470" y="42530"/>
                </a:lnTo>
                <a:lnTo>
                  <a:pt x="33530" y="42770"/>
                </a:lnTo>
                <a:lnTo>
                  <a:pt x="33550" y="42860"/>
                </a:lnTo>
                <a:lnTo>
                  <a:pt x="33560" y="43040"/>
                </a:lnTo>
                <a:lnTo>
                  <a:pt x="33610" y="43260"/>
                </a:lnTo>
                <a:lnTo>
                  <a:pt x="33620" y="43290"/>
                </a:lnTo>
                <a:lnTo>
                  <a:pt x="33630" y="43310"/>
                </a:lnTo>
                <a:lnTo>
                  <a:pt x="33680" y="43380"/>
                </a:lnTo>
                <a:lnTo>
                  <a:pt x="33800" y="43490"/>
                </a:lnTo>
                <a:lnTo>
                  <a:pt x="33840" y="43520"/>
                </a:lnTo>
                <a:lnTo>
                  <a:pt x="33870" y="43530"/>
                </a:lnTo>
                <a:lnTo>
                  <a:pt x="34640" y="44170"/>
                </a:lnTo>
                <a:lnTo>
                  <a:pt x="34730" y="44270"/>
                </a:lnTo>
                <a:lnTo>
                  <a:pt x="34850" y="44450"/>
                </a:lnTo>
                <a:lnTo>
                  <a:pt x="35380" y="45140"/>
                </a:lnTo>
                <a:lnTo>
                  <a:pt x="35460" y="45210"/>
                </a:lnTo>
                <a:lnTo>
                  <a:pt x="35500" y="45220"/>
                </a:lnTo>
                <a:lnTo>
                  <a:pt x="35540" y="45210"/>
                </a:lnTo>
                <a:lnTo>
                  <a:pt x="35640" y="45170"/>
                </a:lnTo>
                <a:lnTo>
                  <a:pt x="35670" y="45150"/>
                </a:lnTo>
                <a:lnTo>
                  <a:pt x="35920" y="44870"/>
                </a:lnTo>
                <a:lnTo>
                  <a:pt x="35940" y="44840"/>
                </a:lnTo>
                <a:lnTo>
                  <a:pt x="35960" y="44790"/>
                </a:lnTo>
                <a:lnTo>
                  <a:pt x="35970" y="44730"/>
                </a:lnTo>
                <a:lnTo>
                  <a:pt x="35990" y="44700"/>
                </a:lnTo>
                <a:lnTo>
                  <a:pt x="36010" y="44650"/>
                </a:lnTo>
                <a:lnTo>
                  <a:pt x="36030" y="44630"/>
                </a:lnTo>
                <a:lnTo>
                  <a:pt x="36040" y="44600"/>
                </a:lnTo>
                <a:lnTo>
                  <a:pt x="36050" y="44570"/>
                </a:lnTo>
                <a:lnTo>
                  <a:pt x="36060" y="44540"/>
                </a:lnTo>
                <a:lnTo>
                  <a:pt x="36070" y="44470"/>
                </a:lnTo>
                <a:lnTo>
                  <a:pt x="36070" y="44400"/>
                </a:lnTo>
                <a:lnTo>
                  <a:pt x="36060" y="44260"/>
                </a:lnTo>
                <a:lnTo>
                  <a:pt x="36060" y="44230"/>
                </a:lnTo>
                <a:lnTo>
                  <a:pt x="36070" y="44200"/>
                </a:lnTo>
                <a:lnTo>
                  <a:pt x="36080" y="44170"/>
                </a:lnTo>
                <a:lnTo>
                  <a:pt x="36150" y="44040"/>
                </a:lnTo>
                <a:lnTo>
                  <a:pt x="36220" y="43880"/>
                </a:lnTo>
                <a:lnTo>
                  <a:pt x="36230" y="43850"/>
                </a:lnTo>
                <a:lnTo>
                  <a:pt x="36310" y="43740"/>
                </a:lnTo>
                <a:lnTo>
                  <a:pt x="36330" y="43720"/>
                </a:lnTo>
                <a:lnTo>
                  <a:pt x="36340" y="43690"/>
                </a:lnTo>
                <a:lnTo>
                  <a:pt x="36350" y="43660"/>
                </a:lnTo>
                <a:lnTo>
                  <a:pt x="36370" y="43520"/>
                </a:lnTo>
                <a:lnTo>
                  <a:pt x="36370" y="43480"/>
                </a:lnTo>
                <a:lnTo>
                  <a:pt x="36430" y="43410"/>
                </a:lnTo>
                <a:lnTo>
                  <a:pt x="36800" y="43060"/>
                </a:lnTo>
                <a:lnTo>
                  <a:pt x="37030" y="42890"/>
                </a:lnTo>
                <a:lnTo>
                  <a:pt x="38830" y="42090"/>
                </a:lnTo>
                <a:lnTo>
                  <a:pt x="38930" y="42000"/>
                </a:lnTo>
                <a:lnTo>
                  <a:pt x="38970" y="41920"/>
                </a:lnTo>
                <a:lnTo>
                  <a:pt x="38900" y="41360"/>
                </a:lnTo>
                <a:lnTo>
                  <a:pt x="38900" y="41220"/>
                </a:lnTo>
                <a:lnTo>
                  <a:pt x="38920" y="41080"/>
                </a:lnTo>
                <a:lnTo>
                  <a:pt x="38960" y="40940"/>
                </a:lnTo>
                <a:lnTo>
                  <a:pt x="39020" y="40760"/>
                </a:lnTo>
                <a:lnTo>
                  <a:pt x="39070" y="40650"/>
                </a:lnTo>
                <a:lnTo>
                  <a:pt x="39410" y="40150"/>
                </a:lnTo>
                <a:lnTo>
                  <a:pt x="39540" y="39910"/>
                </a:lnTo>
                <a:lnTo>
                  <a:pt x="39680" y="39560"/>
                </a:lnTo>
                <a:lnTo>
                  <a:pt x="39750" y="39290"/>
                </a:lnTo>
                <a:lnTo>
                  <a:pt x="39790" y="37420"/>
                </a:lnTo>
                <a:lnTo>
                  <a:pt x="39770" y="37130"/>
                </a:lnTo>
                <a:lnTo>
                  <a:pt x="40980" y="36990"/>
                </a:lnTo>
                <a:lnTo>
                  <a:pt x="45000" y="37300"/>
                </a:lnTo>
                <a:lnTo>
                  <a:pt x="52620" y="39360"/>
                </a:lnTo>
                <a:lnTo>
                  <a:pt x="54000" y="40480"/>
                </a:lnTo>
                <a:lnTo>
                  <a:pt x="54430" y="41030"/>
                </a:lnTo>
                <a:lnTo>
                  <a:pt x="55290" y="42880"/>
                </a:lnTo>
                <a:lnTo>
                  <a:pt x="55340" y="43030"/>
                </a:lnTo>
                <a:lnTo>
                  <a:pt x="55350" y="43190"/>
                </a:lnTo>
                <a:lnTo>
                  <a:pt x="55260" y="44150"/>
                </a:lnTo>
                <a:lnTo>
                  <a:pt x="55270" y="44330"/>
                </a:lnTo>
                <a:lnTo>
                  <a:pt x="55330" y="44480"/>
                </a:lnTo>
                <a:lnTo>
                  <a:pt x="55390" y="44580"/>
                </a:lnTo>
                <a:lnTo>
                  <a:pt x="57640" y="47800"/>
                </a:lnTo>
                <a:lnTo>
                  <a:pt x="65340" y="58900"/>
                </a:lnTo>
                <a:lnTo>
                  <a:pt x="65340" y="58910"/>
                </a:lnTo>
                <a:lnTo>
                  <a:pt x="64360" y="59500"/>
                </a:lnTo>
                <a:lnTo>
                  <a:pt x="62850" y="60420"/>
                </a:lnTo>
                <a:lnTo>
                  <a:pt x="61340" y="61330"/>
                </a:lnTo>
                <a:lnTo>
                  <a:pt x="59830" y="62240"/>
                </a:lnTo>
                <a:lnTo>
                  <a:pt x="58320" y="63150"/>
                </a:lnTo>
                <a:lnTo>
                  <a:pt x="56810" y="64060"/>
                </a:lnTo>
                <a:lnTo>
                  <a:pt x="55300" y="64970"/>
                </a:lnTo>
                <a:lnTo>
                  <a:pt x="53790" y="65880"/>
                </a:lnTo>
                <a:lnTo>
                  <a:pt x="52280" y="66790"/>
                </a:lnTo>
                <a:lnTo>
                  <a:pt x="50760" y="67700"/>
                </a:lnTo>
                <a:lnTo>
                  <a:pt x="49250" y="68610"/>
                </a:lnTo>
                <a:lnTo>
                  <a:pt x="47740" y="69510"/>
                </a:lnTo>
                <a:lnTo>
                  <a:pt x="46230" y="70420"/>
                </a:lnTo>
                <a:lnTo>
                  <a:pt x="42890" y="72500"/>
                </a:lnTo>
                <a:lnTo>
                  <a:pt x="39960" y="74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rtus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9860" y="49690"/>
                </a:moveTo>
                <a:lnTo>
                  <a:pt x="9610" y="49670"/>
                </a:lnTo>
                <a:lnTo>
                  <a:pt x="9520" y="49660"/>
                </a:lnTo>
                <a:lnTo>
                  <a:pt x="9510" y="49660"/>
                </a:lnTo>
                <a:lnTo>
                  <a:pt x="9370" y="49690"/>
                </a:lnTo>
                <a:lnTo>
                  <a:pt x="9320" y="49690"/>
                </a:lnTo>
                <a:lnTo>
                  <a:pt x="9150" y="49720"/>
                </a:lnTo>
                <a:lnTo>
                  <a:pt x="9040" y="49710"/>
                </a:lnTo>
                <a:lnTo>
                  <a:pt x="9020" y="49710"/>
                </a:lnTo>
                <a:lnTo>
                  <a:pt x="8850" y="49710"/>
                </a:lnTo>
                <a:lnTo>
                  <a:pt x="8840" y="49710"/>
                </a:lnTo>
                <a:lnTo>
                  <a:pt x="8830" y="49700"/>
                </a:lnTo>
                <a:lnTo>
                  <a:pt x="8820" y="49700"/>
                </a:lnTo>
                <a:lnTo>
                  <a:pt x="8790" y="49690"/>
                </a:lnTo>
                <a:lnTo>
                  <a:pt x="8750" y="49680"/>
                </a:lnTo>
                <a:lnTo>
                  <a:pt x="8690" y="49660"/>
                </a:lnTo>
                <a:lnTo>
                  <a:pt x="8550" y="49620"/>
                </a:lnTo>
                <a:lnTo>
                  <a:pt x="8340" y="49450"/>
                </a:lnTo>
                <a:lnTo>
                  <a:pt x="8310" y="49430"/>
                </a:lnTo>
                <a:lnTo>
                  <a:pt x="8210" y="49380"/>
                </a:lnTo>
                <a:lnTo>
                  <a:pt x="8200" y="49380"/>
                </a:lnTo>
                <a:lnTo>
                  <a:pt x="8150" y="49360"/>
                </a:lnTo>
                <a:lnTo>
                  <a:pt x="8090" y="49340"/>
                </a:lnTo>
                <a:lnTo>
                  <a:pt x="7910" y="49350"/>
                </a:lnTo>
                <a:lnTo>
                  <a:pt x="7860" y="49040"/>
                </a:lnTo>
                <a:lnTo>
                  <a:pt x="7610" y="48530"/>
                </a:lnTo>
                <a:lnTo>
                  <a:pt x="7520" y="48080"/>
                </a:lnTo>
                <a:lnTo>
                  <a:pt x="7380" y="47840"/>
                </a:lnTo>
                <a:lnTo>
                  <a:pt x="7350" y="47690"/>
                </a:lnTo>
                <a:lnTo>
                  <a:pt x="7350" y="47010"/>
                </a:lnTo>
                <a:lnTo>
                  <a:pt x="7310" y="46910"/>
                </a:lnTo>
                <a:lnTo>
                  <a:pt x="7070" y="46490"/>
                </a:lnTo>
                <a:lnTo>
                  <a:pt x="7020" y="46330"/>
                </a:lnTo>
                <a:lnTo>
                  <a:pt x="6950" y="45980"/>
                </a:lnTo>
                <a:lnTo>
                  <a:pt x="6510" y="44790"/>
                </a:lnTo>
                <a:lnTo>
                  <a:pt x="6590" y="44740"/>
                </a:lnTo>
                <a:lnTo>
                  <a:pt x="6600" y="44660"/>
                </a:lnTo>
                <a:lnTo>
                  <a:pt x="6680" y="44560"/>
                </a:lnTo>
                <a:lnTo>
                  <a:pt x="6700" y="44440"/>
                </a:lnTo>
                <a:lnTo>
                  <a:pt x="6680" y="44330"/>
                </a:lnTo>
                <a:lnTo>
                  <a:pt x="6600" y="44220"/>
                </a:lnTo>
                <a:lnTo>
                  <a:pt x="6600" y="44100"/>
                </a:lnTo>
                <a:lnTo>
                  <a:pt x="6670" y="44030"/>
                </a:lnTo>
                <a:lnTo>
                  <a:pt x="6670" y="44020"/>
                </a:lnTo>
                <a:lnTo>
                  <a:pt x="6640" y="44000"/>
                </a:lnTo>
                <a:lnTo>
                  <a:pt x="6600" y="43880"/>
                </a:lnTo>
                <a:lnTo>
                  <a:pt x="6710" y="43640"/>
                </a:lnTo>
                <a:lnTo>
                  <a:pt x="6790" y="43520"/>
                </a:lnTo>
                <a:lnTo>
                  <a:pt x="6890" y="43410"/>
                </a:lnTo>
                <a:lnTo>
                  <a:pt x="6970" y="43160"/>
                </a:lnTo>
                <a:lnTo>
                  <a:pt x="6920" y="42910"/>
                </a:lnTo>
                <a:lnTo>
                  <a:pt x="6840" y="42690"/>
                </a:lnTo>
                <a:lnTo>
                  <a:pt x="6790" y="42500"/>
                </a:lnTo>
                <a:lnTo>
                  <a:pt x="6790" y="41700"/>
                </a:lnTo>
                <a:lnTo>
                  <a:pt x="6880" y="41500"/>
                </a:lnTo>
                <a:lnTo>
                  <a:pt x="7520" y="40510"/>
                </a:lnTo>
                <a:lnTo>
                  <a:pt x="7810" y="40220"/>
                </a:lnTo>
                <a:lnTo>
                  <a:pt x="7690" y="39770"/>
                </a:lnTo>
                <a:lnTo>
                  <a:pt x="7380" y="39150"/>
                </a:lnTo>
                <a:lnTo>
                  <a:pt x="7390" y="39160"/>
                </a:lnTo>
                <a:lnTo>
                  <a:pt x="7970" y="39350"/>
                </a:lnTo>
                <a:lnTo>
                  <a:pt x="8180" y="39490"/>
                </a:lnTo>
                <a:lnTo>
                  <a:pt x="8580" y="39830"/>
                </a:lnTo>
                <a:lnTo>
                  <a:pt x="8670" y="39860"/>
                </a:lnTo>
                <a:lnTo>
                  <a:pt x="10730" y="39690"/>
                </a:lnTo>
                <a:lnTo>
                  <a:pt x="10780" y="39680"/>
                </a:lnTo>
                <a:lnTo>
                  <a:pt x="10880" y="39630"/>
                </a:lnTo>
                <a:lnTo>
                  <a:pt x="11070" y="39510"/>
                </a:lnTo>
                <a:lnTo>
                  <a:pt x="11250" y="39530"/>
                </a:lnTo>
                <a:lnTo>
                  <a:pt x="11780" y="39790"/>
                </a:lnTo>
                <a:lnTo>
                  <a:pt x="11790" y="40110"/>
                </a:lnTo>
                <a:lnTo>
                  <a:pt x="11950" y="42080"/>
                </a:lnTo>
                <a:lnTo>
                  <a:pt x="11950" y="42340"/>
                </a:lnTo>
                <a:lnTo>
                  <a:pt x="11840" y="42720"/>
                </a:lnTo>
                <a:lnTo>
                  <a:pt x="11790" y="42820"/>
                </a:lnTo>
                <a:lnTo>
                  <a:pt x="11750" y="42880"/>
                </a:lnTo>
                <a:lnTo>
                  <a:pt x="11650" y="42950"/>
                </a:lnTo>
                <a:lnTo>
                  <a:pt x="11600" y="42990"/>
                </a:lnTo>
                <a:lnTo>
                  <a:pt x="11510" y="43100"/>
                </a:lnTo>
                <a:lnTo>
                  <a:pt x="11460" y="43130"/>
                </a:lnTo>
                <a:lnTo>
                  <a:pt x="11270" y="43140"/>
                </a:lnTo>
                <a:lnTo>
                  <a:pt x="11210" y="43160"/>
                </a:lnTo>
                <a:lnTo>
                  <a:pt x="11130" y="43230"/>
                </a:lnTo>
                <a:lnTo>
                  <a:pt x="11070" y="43250"/>
                </a:lnTo>
                <a:lnTo>
                  <a:pt x="10950" y="43270"/>
                </a:lnTo>
                <a:lnTo>
                  <a:pt x="10890" y="43290"/>
                </a:lnTo>
                <a:lnTo>
                  <a:pt x="10840" y="43310"/>
                </a:lnTo>
                <a:lnTo>
                  <a:pt x="10760" y="43380"/>
                </a:lnTo>
                <a:lnTo>
                  <a:pt x="10710" y="43410"/>
                </a:lnTo>
                <a:lnTo>
                  <a:pt x="10660" y="43420"/>
                </a:lnTo>
                <a:lnTo>
                  <a:pt x="10600" y="43420"/>
                </a:lnTo>
                <a:lnTo>
                  <a:pt x="10470" y="43390"/>
                </a:lnTo>
                <a:lnTo>
                  <a:pt x="10340" y="43400"/>
                </a:lnTo>
                <a:lnTo>
                  <a:pt x="10190" y="43490"/>
                </a:lnTo>
                <a:lnTo>
                  <a:pt x="10290" y="43930"/>
                </a:lnTo>
                <a:lnTo>
                  <a:pt x="10930" y="44060"/>
                </a:lnTo>
                <a:lnTo>
                  <a:pt x="11150" y="44070"/>
                </a:lnTo>
                <a:lnTo>
                  <a:pt x="11680" y="44020"/>
                </a:lnTo>
                <a:lnTo>
                  <a:pt x="11800" y="44050"/>
                </a:lnTo>
                <a:lnTo>
                  <a:pt x="11880" y="44090"/>
                </a:lnTo>
                <a:lnTo>
                  <a:pt x="11960" y="44290"/>
                </a:lnTo>
                <a:lnTo>
                  <a:pt x="12020" y="44520"/>
                </a:lnTo>
                <a:lnTo>
                  <a:pt x="12060" y="44630"/>
                </a:lnTo>
                <a:lnTo>
                  <a:pt x="12080" y="44680"/>
                </a:lnTo>
                <a:lnTo>
                  <a:pt x="12140" y="44730"/>
                </a:lnTo>
                <a:lnTo>
                  <a:pt x="12490" y="44980"/>
                </a:lnTo>
                <a:lnTo>
                  <a:pt x="12550" y="45060"/>
                </a:lnTo>
                <a:lnTo>
                  <a:pt x="12600" y="45170"/>
                </a:lnTo>
                <a:lnTo>
                  <a:pt x="12350" y="45250"/>
                </a:lnTo>
                <a:lnTo>
                  <a:pt x="12250" y="45300"/>
                </a:lnTo>
                <a:lnTo>
                  <a:pt x="12200" y="45330"/>
                </a:lnTo>
                <a:lnTo>
                  <a:pt x="12180" y="45350"/>
                </a:lnTo>
                <a:lnTo>
                  <a:pt x="12150" y="45390"/>
                </a:lnTo>
                <a:lnTo>
                  <a:pt x="12130" y="45430"/>
                </a:lnTo>
                <a:lnTo>
                  <a:pt x="12100" y="45500"/>
                </a:lnTo>
                <a:lnTo>
                  <a:pt x="12070" y="45650"/>
                </a:lnTo>
                <a:lnTo>
                  <a:pt x="12060" y="45720"/>
                </a:lnTo>
                <a:lnTo>
                  <a:pt x="12060" y="45780"/>
                </a:lnTo>
                <a:lnTo>
                  <a:pt x="12090" y="45940"/>
                </a:lnTo>
                <a:lnTo>
                  <a:pt x="12090" y="46050"/>
                </a:lnTo>
                <a:lnTo>
                  <a:pt x="12090" y="46090"/>
                </a:lnTo>
                <a:lnTo>
                  <a:pt x="12060" y="46140"/>
                </a:lnTo>
                <a:lnTo>
                  <a:pt x="12020" y="46190"/>
                </a:lnTo>
                <a:lnTo>
                  <a:pt x="11660" y="46500"/>
                </a:lnTo>
                <a:lnTo>
                  <a:pt x="11450" y="46780"/>
                </a:lnTo>
                <a:lnTo>
                  <a:pt x="11390" y="46830"/>
                </a:lnTo>
                <a:lnTo>
                  <a:pt x="11340" y="46870"/>
                </a:lnTo>
                <a:lnTo>
                  <a:pt x="11250" y="46890"/>
                </a:lnTo>
                <a:lnTo>
                  <a:pt x="11230" y="46910"/>
                </a:lnTo>
                <a:lnTo>
                  <a:pt x="11210" y="46920"/>
                </a:lnTo>
                <a:lnTo>
                  <a:pt x="11190" y="46940"/>
                </a:lnTo>
                <a:lnTo>
                  <a:pt x="10870" y="47380"/>
                </a:lnTo>
                <a:lnTo>
                  <a:pt x="9940" y="49070"/>
                </a:lnTo>
                <a:lnTo>
                  <a:pt x="9910" y="49180"/>
                </a:lnTo>
                <a:lnTo>
                  <a:pt x="9890" y="49510"/>
                </a:lnTo>
                <a:lnTo>
                  <a:pt x="9870" y="49620"/>
                </a:lnTo>
                <a:lnTo>
                  <a:pt x="9860" y="49680"/>
                </a:lnTo>
                <a:lnTo>
                  <a:pt x="9860" y="4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Rif Dimashq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960" y="74350"/>
                </a:moveTo>
                <a:lnTo>
                  <a:pt x="38800" y="75080"/>
                </a:lnTo>
                <a:lnTo>
                  <a:pt x="36430" y="76580"/>
                </a:lnTo>
                <a:lnTo>
                  <a:pt x="34690" y="77700"/>
                </a:lnTo>
                <a:lnTo>
                  <a:pt x="32340" y="79210"/>
                </a:lnTo>
                <a:lnTo>
                  <a:pt x="30000" y="80720"/>
                </a:lnTo>
                <a:lnTo>
                  <a:pt x="28750" y="81530"/>
                </a:lnTo>
                <a:lnTo>
                  <a:pt x="28740" y="81520"/>
                </a:lnTo>
                <a:lnTo>
                  <a:pt x="28510" y="81220"/>
                </a:lnTo>
                <a:lnTo>
                  <a:pt x="28390" y="81090"/>
                </a:lnTo>
                <a:lnTo>
                  <a:pt x="27720" y="80600"/>
                </a:lnTo>
                <a:lnTo>
                  <a:pt x="25870" y="78720"/>
                </a:lnTo>
                <a:lnTo>
                  <a:pt x="25830" y="78660"/>
                </a:lnTo>
                <a:lnTo>
                  <a:pt x="25820" y="78650"/>
                </a:lnTo>
                <a:lnTo>
                  <a:pt x="25820" y="78630"/>
                </a:lnTo>
                <a:lnTo>
                  <a:pt x="25800" y="78560"/>
                </a:lnTo>
                <a:lnTo>
                  <a:pt x="25740" y="77820"/>
                </a:lnTo>
                <a:lnTo>
                  <a:pt x="25700" y="77660"/>
                </a:lnTo>
                <a:lnTo>
                  <a:pt x="25680" y="77610"/>
                </a:lnTo>
                <a:lnTo>
                  <a:pt x="25650" y="77550"/>
                </a:lnTo>
                <a:lnTo>
                  <a:pt x="25600" y="77460"/>
                </a:lnTo>
                <a:lnTo>
                  <a:pt x="25500" y="77360"/>
                </a:lnTo>
                <a:lnTo>
                  <a:pt x="25290" y="77290"/>
                </a:lnTo>
                <a:lnTo>
                  <a:pt x="24890" y="77270"/>
                </a:lnTo>
                <a:lnTo>
                  <a:pt x="24830" y="77290"/>
                </a:lnTo>
                <a:lnTo>
                  <a:pt x="24790" y="77330"/>
                </a:lnTo>
                <a:lnTo>
                  <a:pt x="24770" y="77340"/>
                </a:lnTo>
                <a:lnTo>
                  <a:pt x="24750" y="77360"/>
                </a:lnTo>
                <a:lnTo>
                  <a:pt x="24700" y="77380"/>
                </a:lnTo>
                <a:lnTo>
                  <a:pt x="24670" y="77380"/>
                </a:lnTo>
                <a:lnTo>
                  <a:pt x="24490" y="77300"/>
                </a:lnTo>
                <a:lnTo>
                  <a:pt x="23800" y="76900"/>
                </a:lnTo>
                <a:lnTo>
                  <a:pt x="23770" y="76800"/>
                </a:lnTo>
                <a:lnTo>
                  <a:pt x="23750" y="76760"/>
                </a:lnTo>
                <a:lnTo>
                  <a:pt x="23720" y="76730"/>
                </a:lnTo>
                <a:lnTo>
                  <a:pt x="23690" y="76700"/>
                </a:lnTo>
                <a:lnTo>
                  <a:pt x="23670" y="76680"/>
                </a:lnTo>
                <a:lnTo>
                  <a:pt x="23670" y="76660"/>
                </a:lnTo>
                <a:lnTo>
                  <a:pt x="23650" y="76630"/>
                </a:lnTo>
                <a:lnTo>
                  <a:pt x="23640" y="76610"/>
                </a:lnTo>
                <a:lnTo>
                  <a:pt x="23620" y="76560"/>
                </a:lnTo>
                <a:lnTo>
                  <a:pt x="23600" y="76540"/>
                </a:lnTo>
                <a:lnTo>
                  <a:pt x="23570" y="76500"/>
                </a:lnTo>
                <a:lnTo>
                  <a:pt x="23540" y="76490"/>
                </a:lnTo>
                <a:lnTo>
                  <a:pt x="23540" y="76480"/>
                </a:lnTo>
                <a:lnTo>
                  <a:pt x="23520" y="76460"/>
                </a:lnTo>
                <a:lnTo>
                  <a:pt x="23500" y="76430"/>
                </a:lnTo>
                <a:lnTo>
                  <a:pt x="23470" y="76380"/>
                </a:lnTo>
                <a:lnTo>
                  <a:pt x="23440" y="76330"/>
                </a:lnTo>
                <a:lnTo>
                  <a:pt x="23440" y="76310"/>
                </a:lnTo>
                <a:lnTo>
                  <a:pt x="23430" y="76290"/>
                </a:lnTo>
                <a:lnTo>
                  <a:pt x="23430" y="76200"/>
                </a:lnTo>
                <a:lnTo>
                  <a:pt x="23440" y="76140"/>
                </a:lnTo>
                <a:lnTo>
                  <a:pt x="23440" y="76100"/>
                </a:lnTo>
                <a:lnTo>
                  <a:pt x="23440" y="76070"/>
                </a:lnTo>
                <a:lnTo>
                  <a:pt x="23430" y="76040"/>
                </a:lnTo>
                <a:lnTo>
                  <a:pt x="23430" y="76020"/>
                </a:lnTo>
                <a:lnTo>
                  <a:pt x="23410" y="75990"/>
                </a:lnTo>
                <a:lnTo>
                  <a:pt x="23400" y="75970"/>
                </a:lnTo>
                <a:lnTo>
                  <a:pt x="23380" y="75950"/>
                </a:lnTo>
                <a:lnTo>
                  <a:pt x="23340" y="75920"/>
                </a:lnTo>
                <a:lnTo>
                  <a:pt x="23180" y="75820"/>
                </a:lnTo>
                <a:lnTo>
                  <a:pt x="23110" y="75770"/>
                </a:lnTo>
                <a:lnTo>
                  <a:pt x="23070" y="75730"/>
                </a:lnTo>
                <a:lnTo>
                  <a:pt x="23050" y="75720"/>
                </a:lnTo>
                <a:lnTo>
                  <a:pt x="22980" y="75680"/>
                </a:lnTo>
                <a:lnTo>
                  <a:pt x="22090" y="75480"/>
                </a:lnTo>
                <a:lnTo>
                  <a:pt x="22010" y="75480"/>
                </a:lnTo>
                <a:lnTo>
                  <a:pt x="21780" y="75450"/>
                </a:lnTo>
                <a:lnTo>
                  <a:pt x="21730" y="75420"/>
                </a:lnTo>
                <a:lnTo>
                  <a:pt x="21450" y="75210"/>
                </a:lnTo>
                <a:lnTo>
                  <a:pt x="21410" y="75180"/>
                </a:lnTo>
                <a:lnTo>
                  <a:pt x="21400" y="75150"/>
                </a:lnTo>
                <a:lnTo>
                  <a:pt x="21390" y="75130"/>
                </a:lnTo>
                <a:lnTo>
                  <a:pt x="21370" y="75070"/>
                </a:lnTo>
                <a:lnTo>
                  <a:pt x="21360" y="75000"/>
                </a:lnTo>
                <a:lnTo>
                  <a:pt x="21350" y="74860"/>
                </a:lnTo>
                <a:lnTo>
                  <a:pt x="21320" y="74720"/>
                </a:lnTo>
                <a:lnTo>
                  <a:pt x="21300" y="74660"/>
                </a:lnTo>
                <a:lnTo>
                  <a:pt x="21280" y="74630"/>
                </a:lnTo>
                <a:lnTo>
                  <a:pt x="21250" y="74590"/>
                </a:lnTo>
                <a:lnTo>
                  <a:pt x="20770" y="74100"/>
                </a:lnTo>
                <a:lnTo>
                  <a:pt x="20740" y="74060"/>
                </a:lnTo>
                <a:lnTo>
                  <a:pt x="20710" y="74010"/>
                </a:lnTo>
                <a:lnTo>
                  <a:pt x="20680" y="73810"/>
                </a:lnTo>
                <a:lnTo>
                  <a:pt x="20670" y="73760"/>
                </a:lnTo>
                <a:lnTo>
                  <a:pt x="20610" y="73650"/>
                </a:lnTo>
                <a:lnTo>
                  <a:pt x="20460" y="73480"/>
                </a:lnTo>
                <a:lnTo>
                  <a:pt x="20420" y="73450"/>
                </a:lnTo>
                <a:lnTo>
                  <a:pt x="20020" y="73230"/>
                </a:lnTo>
                <a:lnTo>
                  <a:pt x="19900" y="73140"/>
                </a:lnTo>
                <a:lnTo>
                  <a:pt x="19790" y="73020"/>
                </a:lnTo>
                <a:lnTo>
                  <a:pt x="19730" y="72970"/>
                </a:lnTo>
                <a:lnTo>
                  <a:pt x="19600" y="72840"/>
                </a:lnTo>
                <a:lnTo>
                  <a:pt x="19580" y="72820"/>
                </a:lnTo>
                <a:lnTo>
                  <a:pt x="16120" y="73320"/>
                </a:lnTo>
                <a:lnTo>
                  <a:pt x="16090" y="73150"/>
                </a:lnTo>
                <a:lnTo>
                  <a:pt x="16080" y="72890"/>
                </a:lnTo>
                <a:lnTo>
                  <a:pt x="16080" y="72860"/>
                </a:lnTo>
                <a:lnTo>
                  <a:pt x="16070" y="72830"/>
                </a:lnTo>
                <a:lnTo>
                  <a:pt x="16060" y="72800"/>
                </a:lnTo>
                <a:lnTo>
                  <a:pt x="16040" y="72750"/>
                </a:lnTo>
                <a:lnTo>
                  <a:pt x="16020" y="72720"/>
                </a:lnTo>
                <a:lnTo>
                  <a:pt x="15550" y="72180"/>
                </a:lnTo>
                <a:lnTo>
                  <a:pt x="15530" y="72130"/>
                </a:lnTo>
                <a:lnTo>
                  <a:pt x="15500" y="72080"/>
                </a:lnTo>
                <a:lnTo>
                  <a:pt x="15440" y="71880"/>
                </a:lnTo>
                <a:lnTo>
                  <a:pt x="15420" y="71830"/>
                </a:lnTo>
                <a:lnTo>
                  <a:pt x="15400" y="71780"/>
                </a:lnTo>
                <a:lnTo>
                  <a:pt x="15380" y="71750"/>
                </a:lnTo>
                <a:lnTo>
                  <a:pt x="15350" y="71720"/>
                </a:lnTo>
                <a:lnTo>
                  <a:pt x="15300" y="71680"/>
                </a:lnTo>
                <a:lnTo>
                  <a:pt x="15250" y="71680"/>
                </a:lnTo>
                <a:lnTo>
                  <a:pt x="15200" y="71680"/>
                </a:lnTo>
                <a:lnTo>
                  <a:pt x="14970" y="71840"/>
                </a:lnTo>
                <a:lnTo>
                  <a:pt x="14900" y="71940"/>
                </a:lnTo>
                <a:lnTo>
                  <a:pt x="14850" y="71980"/>
                </a:lnTo>
                <a:lnTo>
                  <a:pt x="14180" y="72400"/>
                </a:lnTo>
                <a:lnTo>
                  <a:pt x="14180" y="72410"/>
                </a:lnTo>
                <a:lnTo>
                  <a:pt x="14170" y="72410"/>
                </a:lnTo>
                <a:lnTo>
                  <a:pt x="14120" y="72440"/>
                </a:lnTo>
                <a:lnTo>
                  <a:pt x="13710" y="72820"/>
                </a:lnTo>
                <a:lnTo>
                  <a:pt x="13660" y="72890"/>
                </a:lnTo>
                <a:lnTo>
                  <a:pt x="13650" y="72920"/>
                </a:lnTo>
                <a:lnTo>
                  <a:pt x="13650" y="72950"/>
                </a:lnTo>
                <a:lnTo>
                  <a:pt x="13630" y="73120"/>
                </a:lnTo>
                <a:lnTo>
                  <a:pt x="13630" y="73160"/>
                </a:lnTo>
                <a:lnTo>
                  <a:pt x="13620" y="73180"/>
                </a:lnTo>
                <a:lnTo>
                  <a:pt x="13610" y="73210"/>
                </a:lnTo>
                <a:lnTo>
                  <a:pt x="13600" y="73220"/>
                </a:lnTo>
                <a:lnTo>
                  <a:pt x="13560" y="73240"/>
                </a:lnTo>
                <a:lnTo>
                  <a:pt x="13540" y="73250"/>
                </a:lnTo>
                <a:lnTo>
                  <a:pt x="13460" y="73250"/>
                </a:lnTo>
                <a:lnTo>
                  <a:pt x="13360" y="73230"/>
                </a:lnTo>
                <a:lnTo>
                  <a:pt x="13000" y="73130"/>
                </a:lnTo>
                <a:lnTo>
                  <a:pt x="12940" y="73100"/>
                </a:lnTo>
                <a:lnTo>
                  <a:pt x="12910" y="73060"/>
                </a:lnTo>
                <a:lnTo>
                  <a:pt x="12870" y="73020"/>
                </a:lnTo>
                <a:lnTo>
                  <a:pt x="12730" y="72930"/>
                </a:lnTo>
                <a:lnTo>
                  <a:pt x="12720" y="72910"/>
                </a:lnTo>
                <a:lnTo>
                  <a:pt x="12700" y="72890"/>
                </a:lnTo>
                <a:lnTo>
                  <a:pt x="12650" y="72760"/>
                </a:lnTo>
                <a:lnTo>
                  <a:pt x="12630" y="72740"/>
                </a:lnTo>
                <a:lnTo>
                  <a:pt x="12610" y="72720"/>
                </a:lnTo>
                <a:lnTo>
                  <a:pt x="12570" y="72680"/>
                </a:lnTo>
                <a:lnTo>
                  <a:pt x="12550" y="72670"/>
                </a:lnTo>
                <a:lnTo>
                  <a:pt x="12490" y="72650"/>
                </a:lnTo>
                <a:lnTo>
                  <a:pt x="12240" y="72620"/>
                </a:lnTo>
                <a:lnTo>
                  <a:pt x="12200" y="72610"/>
                </a:lnTo>
                <a:lnTo>
                  <a:pt x="12170" y="72590"/>
                </a:lnTo>
                <a:lnTo>
                  <a:pt x="12150" y="72580"/>
                </a:lnTo>
                <a:lnTo>
                  <a:pt x="12130" y="72560"/>
                </a:lnTo>
                <a:lnTo>
                  <a:pt x="12120" y="72540"/>
                </a:lnTo>
                <a:lnTo>
                  <a:pt x="12100" y="72510"/>
                </a:lnTo>
                <a:lnTo>
                  <a:pt x="12100" y="72480"/>
                </a:lnTo>
                <a:lnTo>
                  <a:pt x="12080" y="72310"/>
                </a:lnTo>
                <a:lnTo>
                  <a:pt x="12070" y="72290"/>
                </a:lnTo>
                <a:lnTo>
                  <a:pt x="12060" y="72260"/>
                </a:lnTo>
                <a:lnTo>
                  <a:pt x="12040" y="72240"/>
                </a:lnTo>
                <a:lnTo>
                  <a:pt x="12020" y="72220"/>
                </a:lnTo>
                <a:lnTo>
                  <a:pt x="12000" y="72200"/>
                </a:lnTo>
                <a:lnTo>
                  <a:pt x="11860" y="72130"/>
                </a:lnTo>
                <a:lnTo>
                  <a:pt x="11830" y="72110"/>
                </a:lnTo>
                <a:lnTo>
                  <a:pt x="11800" y="72080"/>
                </a:lnTo>
                <a:lnTo>
                  <a:pt x="11730" y="71990"/>
                </a:lnTo>
                <a:lnTo>
                  <a:pt x="11620" y="71800"/>
                </a:lnTo>
                <a:lnTo>
                  <a:pt x="11600" y="71780"/>
                </a:lnTo>
                <a:lnTo>
                  <a:pt x="11580" y="71760"/>
                </a:lnTo>
                <a:lnTo>
                  <a:pt x="11560" y="71750"/>
                </a:lnTo>
                <a:lnTo>
                  <a:pt x="11530" y="71740"/>
                </a:lnTo>
                <a:lnTo>
                  <a:pt x="11490" y="71770"/>
                </a:lnTo>
                <a:lnTo>
                  <a:pt x="11450" y="71820"/>
                </a:lnTo>
                <a:lnTo>
                  <a:pt x="11390" y="71970"/>
                </a:lnTo>
                <a:lnTo>
                  <a:pt x="11370" y="72050"/>
                </a:lnTo>
                <a:lnTo>
                  <a:pt x="11360" y="72100"/>
                </a:lnTo>
                <a:lnTo>
                  <a:pt x="11410" y="72280"/>
                </a:lnTo>
                <a:lnTo>
                  <a:pt x="11420" y="72340"/>
                </a:lnTo>
                <a:lnTo>
                  <a:pt x="11410" y="72380"/>
                </a:lnTo>
                <a:lnTo>
                  <a:pt x="11410" y="72400"/>
                </a:lnTo>
                <a:lnTo>
                  <a:pt x="11410" y="72410"/>
                </a:lnTo>
                <a:lnTo>
                  <a:pt x="11390" y="72470"/>
                </a:lnTo>
                <a:lnTo>
                  <a:pt x="11370" y="72520"/>
                </a:lnTo>
                <a:lnTo>
                  <a:pt x="11290" y="72670"/>
                </a:lnTo>
                <a:lnTo>
                  <a:pt x="11240" y="72800"/>
                </a:lnTo>
                <a:lnTo>
                  <a:pt x="11110" y="72860"/>
                </a:lnTo>
                <a:lnTo>
                  <a:pt x="10540" y="73050"/>
                </a:lnTo>
                <a:lnTo>
                  <a:pt x="10330" y="73160"/>
                </a:lnTo>
                <a:lnTo>
                  <a:pt x="10280" y="73180"/>
                </a:lnTo>
                <a:lnTo>
                  <a:pt x="9190" y="73270"/>
                </a:lnTo>
                <a:lnTo>
                  <a:pt x="9170" y="73280"/>
                </a:lnTo>
                <a:lnTo>
                  <a:pt x="8970" y="73460"/>
                </a:lnTo>
                <a:lnTo>
                  <a:pt x="8880" y="73530"/>
                </a:lnTo>
                <a:lnTo>
                  <a:pt x="8830" y="73550"/>
                </a:lnTo>
                <a:lnTo>
                  <a:pt x="8750" y="73580"/>
                </a:lnTo>
                <a:lnTo>
                  <a:pt x="8670" y="73590"/>
                </a:lnTo>
                <a:lnTo>
                  <a:pt x="8410" y="73590"/>
                </a:lnTo>
                <a:lnTo>
                  <a:pt x="8320" y="73560"/>
                </a:lnTo>
                <a:lnTo>
                  <a:pt x="8270" y="73500"/>
                </a:lnTo>
                <a:lnTo>
                  <a:pt x="8190" y="73350"/>
                </a:lnTo>
                <a:lnTo>
                  <a:pt x="8130" y="73300"/>
                </a:lnTo>
                <a:lnTo>
                  <a:pt x="8100" y="73270"/>
                </a:lnTo>
                <a:lnTo>
                  <a:pt x="7800" y="73150"/>
                </a:lnTo>
                <a:lnTo>
                  <a:pt x="7820" y="73040"/>
                </a:lnTo>
                <a:lnTo>
                  <a:pt x="7830" y="72960"/>
                </a:lnTo>
                <a:lnTo>
                  <a:pt x="7820" y="72710"/>
                </a:lnTo>
                <a:lnTo>
                  <a:pt x="7830" y="72580"/>
                </a:lnTo>
                <a:lnTo>
                  <a:pt x="7830" y="72510"/>
                </a:lnTo>
                <a:lnTo>
                  <a:pt x="7830" y="72470"/>
                </a:lnTo>
                <a:lnTo>
                  <a:pt x="7820" y="72440"/>
                </a:lnTo>
                <a:lnTo>
                  <a:pt x="7790" y="72410"/>
                </a:lnTo>
                <a:lnTo>
                  <a:pt x="7740" y="72380"/>
                </a:lnTo>
                <a:lnTo>
                  <a:pt x="7560" y="72360"/>
                </a:lnTo>
                <a:lnTo>
                  <a:pt x="7400" y="72350"/>
                </a:lnTo>
                <a:lnTo>
                  <a:pt x="7090" y="72290"/>
                </a:lnTo>
                <a:lnTo>
                  <a:pt x="7050" y="72290"/>
                </a:lnTo>
                <a:lnTo>
                  <a:pt x="7020" y="72300"/>
                </a:lnTo>
                <a:lnTo>
                  <a:pt x="6970" y="72320"/>
                </a:lnTo>
                <a:lnTo>
                  <a:pt x="6950" y="72340"/>
                </a:lnTo>
                <a:lnTo>
                  <a:pt x="6940" y="72360"/>
                </a:lnTo>
                <a:lnTo>
                  <a:pt x="6930" y="72380"/>
                </a:lnTo>
                <a:lnTo>
                  <a:pt x="6920" y="72400"/>
                </a:lnTo>
                <a:lnTo>
                  <a:pt x="6920" y="72410"/>
                </a:lnTo>
                <a:lnTo>
                  <a:pt x="6900" y="72470"/>
                </a:lnTo>
                <a:lnTo>
                  <a:pt x="6880" y="72530"/>
                </a:lnTo>
                <a:lnTo>
                  <a:pt x="6860" y="72550"/>
                </a:lnTo>
                <a:lnTo>
                  <a:pt x="6850" y="72570"/>
                </a:lnTo>
                <a:lnTo>
                  <a:pt x="6820" y="72560"/>
                </a:lnTo>
                <a:lnTo>
                  <a:pt x="6790" y="72520"/>
                </a:lnTo>
                <a:lnTo>
                  <a:pt x="6700" y="72330"/>
                </a:lnTo>
                <a:lnTo>
                  <a:pt x="6690" y="72270"/>
                </a:lnTo>
                <a:lnTo>
                  <a:pt x="6680" y="72240"/>
                </a:lnTo>
                <a:lnTo>
                  <a:pt x="6680" y="72170"/>
                </a:lnTo>
                <a:lnTo>
                  <a:pt x="6680" y="72100"/>
                </a:lnTo>
                <a:lnTo>
                  <a:pt x="6700" y="72010"/>
                </a:lnTo>
                <a:lnTo>
                  <a:pt x="6720" y="71910"/>
                </a:lnTo>
                <a:lnTo>
                  <a:pt x="6740" y="71870"/>
                </a:lnTo>
                <a:lnTo>
                  <a:pt x="6760" y="71840"/>
                </a:lnTo>
                <a:lnTo>
                  <a:pt x="6810" y="71750"/>
                </a:lnTo>
                <a:lnTo>
                  <a:pt x="6880" y="71670"/>
                </a:lnTo>
                <a:lnTo>
                  <a:pt x="6890" y="71640"/>
                </a:lnTo>
                <a:lnTo>
                  <a:pt x="6890" y="71610"/>
                </a:lnTo>
                <a:lnTo>
                  <a:pt x="6750" y="71520"/>
                </a:lnTo>
                <a:lnTo>
                  <a:pt x="6180" y="71220"/>
                </a:lnTo>
                <a:lnTo>
                  <a:pt x="6070" y="70950"/>
                </a:lnTo>
                <a:lnTo>
                  <a:pt x="6000" y="70750"/>
                </a:lnTo>
                <a:lnTo>
                  <a:pt x="6000" y="70530"/>
                </a:lnTo>
                <a:lnTo>
                  <a:pt x="6070" y="70310"/>
                </a:lnTo>
                <a:lnTo>
                  <a:pt x="6210" y="70140"/>
                </a:lnTo>
                <a:lnTo>
                  <a:pt x="6430" y="69970"/>
                </a:lnTo>
                <a:lnTo>
                  <a:pt x="6550" y="69840"/>
                </a:lnTo>
                <a:lnTo>
                  <a:pt x="6590" y="69690"/>
                </a:lnTo>
                <a:lnTo>
                  <a:pt x="6580" y="69610"/>
                </a:lnTo>
                <a:lnTo>
                  <a:pt x="6550" y="69440"/>
                </a:lnTo>
                <a:lnTo>
                  <a:pt x="6800" y="69290"/>
                </a:lnTo>
                <a:lnTo>
                  <a:pt x="7220" y="68930"/>
                </a:lnTo>
                <a:lnTo>
                  <a:pt x="7440" y="68410"/>
                </a:lnTo>
                <a:lnTo>
                  <a:pt x="7260" y="68080"/>
                </a:lnTo>
                <a:lnTo>
                  <a:pt x="7410" y="67860"/>
                </a:lnTo>
                <a:lnTo>
                  <a:pt x="7730" y="67760"/>
                </a:lnTo>
                <a:lnTo>
                  <a:pt x="8050" y="67760"/>
                </a:lnTo>
                <a:lnTo>
                  <a:pt x="8310" y="67640"/>
                </a:lnTo>
                <a:lnTo>
                  <a:pt x="8600" y="67460"/>
                </a:lnTo>
                <a:lnTo>
                  <a:pt x="8810" y="67210"/>
                </a:lnTo>
                <a:lnTo>
                  <a:pt x="8850" y="66900"/>
                </a:lnTo>
                <a:lnTo>
                  <a:pt x="8730" y="66720"/>
                </a:lnTo>
                <a:lnTo>
                  <a:pt x="8500" y="66550"/>
                </a:lnTo>
                <a:lnTo>
                  <a:pt x="8250" y="66420"/>
                </a:lnTo>
                <a:lnTo>
                  <a:pt x="8050" y="66370"/>
                </a:lnTo>
                <a:lnTo>
                  <a:pt x="7740" y="66190"/>
                </a:lnTo>
                <a:lnTo>
                  <a:pt x="7430" y="66130"/>
                </a:lnTo>
                <a:lnTo>
                  <a:pt x="7250" y="66020"/>
                </a:lnTo>
                <a:lnTo>
                  <a:pt x="7310" y="65670"/>
                </a:lnTo>
                <a:lnTo>
                  <a:pt x="7360" y="65610"/>
                </a:lnTo>
                <a:lnTo>
                  <a:pt x="7540" y="65540"/>
                </a:lnTo>
                <a:lnTo>
                  <a:pt x="7600" y="65480"/>
                </a:lnTo>
                <a:lnTo>
                  <a:pt x="7640" y="65320"/>
                </a:lnTo>
                <a:lnTo>
                  <a:pt x="7600" y="65020"/>
                </a:lnTo>
                <a:lnTo>
                  <a:pt x="7620" y="64890"/>
                </a:lnTo>
                <a:lnTo>
                  <a:pt x="7720" y="64740"/>
                </a:lnTo>
                <a:lnTo>
                  <a:pt x="7970" y="64510"/>
                </a:lnTo>
                <a:lnTo>
                  <a:pt x="8050" y="64320"/>
                </a:lnTo>
                <a:lnTo>
                  <a:pt x="8240" y="64040"/>
                </a:lnTo>
                <a:lnTo>
                  <a:pt x="8690" y="63650"/>
                </a:lnTo>
                <a:lnTo>
                  <a:pt x="8880" y="63300"/>
                </a:lnTo>
                <a:lnTo>
                  <a:pt x="9010" y="63120"/>
                </a:lnTo>
                <a:lnTo>
                  <a:pt x="9230" y="63030"/>
                </a:lnTo>
                <a:lnTo>
                  <a:pt x="9290" y="63020"/>
                </a:lnTo>
                <a:lnTo>
                  <a:pt x="9490" y="62970"/>
                </a:lnTo>
                <a:lnTo>
                  <a:pt x="9720" y="62860"/>
                </a:lnTo>
                <a:lnTo>
                  <a:pt x="10210" y="62560"/>
                </a:lnTo>
                <a:lnTo>
                  <a:pt x="10300" y="62610"/>
                </a:lnTo>
                <a:lnTo>
                  <a:pt x="10340" y="62660"/>
                </a:lnTo>
                <a:lnTo>
                  <a:pt x="10480" y="62830"/>
                </a:lnTo>
                <a:lnTo>
                  <a:pt x="10590" y="62900"/>
                </a:lnTo>
                <a:lnTo>
                  <a:pt x="10870" y="62900"/>
                </a:lnTo>
                <a:lnTo>
                  <a:pt x="10900" y="62880"/>
                </a:lnTo>
                <a:lnTo>
                  <a:pt x="11090" y="62760"/>
                </a:lnTo>
                <a:lnTo>
                  <a:pt x="11280" y="62610"/>
                </a:lnTo>
                <a:lnTo>
                  <a:pt x="11490" y="62530"/>
                </a:lnTo>
                <a:lnTo>
                  <a:pt x="11690" y="62570"/>
                </a:lnTo>
                <a:lnTo>
                  <a:pt x="11730" y="62580"/>
                </a:lnTo>
                <a:lnTo>
                  <a:pt x="12430" y="62920"/>
                </a:lnTo>
                <a:lnTo>
                  <a:pt x="12950" y="63050"/>
                </a:lnTo>
                <a:lnTo>
                  <a:pt x="13210" y="63000"/>
                </a:lnTo>
                <a:lnTo>
                  <a:pt x="13330" y="62840"/>
                </a:lnTo>
                <a:lnTo>
                  <a:pt x="13370" y="62790"/>
                </a:lnTo>
                <a:lnTo>
                  <a:pt x="13350" y="62450"/>
                </a:lnTo>
                <a:lnTo>
                  <a:pt x="13110" y="62300"/>
                </a:lnTo>
                <a:lnTo>
                  <a:pt x="12580" y="62210"/>
                </a:lnTo>
                <a:lnTo>
                  <a:pt x="12170" y="61900"/>
                </a:lnTo>
                <a:lnTo>
                  <a:pt x="12090" y="61800"/>
                </a:lnTo>
                <a:lnTo>
                  <a:pt x="12000" y="61640"/>
                </a:lnTo>
                <a:lnTo>
                  <a:pt x="11970" y="61580"/>
                </a:lnTo>
                <a:lnTo>
                  <a:pt x="12270" y="60980"/>
                </a:lnTo>
                <a:lnTo>
                  <a:pt x="12450" y="60690"/>
                </a:lnTo>
                <a:lnTo>
                  <a:pt x="12670" y="60420"/>
                </a:lnTo>
                <a:lnTo>
                  <a:pt x="13210" y="59940"/>
                </a:lnTo>
                <a:lnTo>
                  <a:pt x="13670" y="59360"/>
                </a:lnTo>
                <a:lnTo>
                  <a:pt x="13960" y="59220"/>
                </a:lnTo>
                <a:lnTo>
                  <a:pt x="14110" y="59230"/>
                </a:lnTo>
                <a:lnTo>
                  <a:pt x="14130" y="59240"/>
                </a:lnTo>
                <a:lnTo>
                  <a:pt x="14410" y="59340"/>
                </a:lnTo>
                <a:lnTo>
                  <a:pt x="14470" y="59340"/>
                </a:lnTo>
                <a:lnTo>
                  <a:pt x="14590" y="59330"/>
                </a:lnTo>
                <a:lnTo>
                  <a:pt x="14820" y="59220"/>
                </a:lnTo>
                <a:lnTo>
                  <a:pt x="14890" y="59070"/>
                </a:lnTo>
                <a:lnTo>
                  <a:pt x="14920" y="58870"/>
                </a:lnTo>
                <a:lnTo>
                  <a:pt x="15000" y="58640"/>
                </a:lnTo>
                <a:lnTo>
                  <a:pt x="15270" y="58300"/>
                </a:lnTo>
                <a:lnTo>
                  <a:pt x="15880" y="57780"/>
                </a:lnTo>
                <a:lnTo>
                  <a:pt x="16190" y="57240"/>
                </a:lnTo>
                <a:lnTo>
                  <a:pt x="16580" y="56820"/>
                </a:lnTo>
                <a:lnTo>
                  <a:pt x="16570" y="56800"/>
                </a:lnTo>
                <a:lnTo>
                  <a:pt x="16800" y="56730"/>
                </a:lnTo>
                <a:lnTo>
                  <a:pt x="16850" y="56720"/>
                </a:lnTo>
                <a:lnTo>
                  <a:pt x="17180" y="56530"/>
                </a:lnTo>
                <a:lnTo>
                  <a:pt x="17400" y="56480"/>
                </a:lnTo>
                <a:lnTo>
                  <a:pt x="17720" y="56480"/>
                </a:lnTo>
                <a:lnTo>
                  <a:pt x="17790" y="56490"/>
                </a:lnTo>
                <a:lnTo>
                  <a:pt x="18030" y="56630"/>
                </a:lnTo>
                <a:lnTo>
                  <a:pt x="19000" y="56760"/>
                </a:lnTo>
                <a:lnTo>
                  <a:pt x="19120" y="56760"/>
                </a:lnTo>
                <a:lnTo>
                  <a:pt x="19150" y="56750"/>
                </a:lnTo>
                <a:lnTo>
                  <a:pt x="19630" y="56480"/>
                </a:lnTo>
                <a:lnTo>
                  <a:pt x="20040" y="56350"/>
                </a:lnTo>
                <a:lnTo>
                  <a:pt x="20150" y="56340"/>
                </a:lnTo>
                <a:lnTo>
                  <a:pt x="20210" y="56340"/>
                </a:lnTo>
                <a:lnTo>
                  <a:pt x="20290" y="56410"/>
                </a:lnTo>
                <a:lnTo>
                  <a:pt x="20460" y="56660"/>
                </a:lnTo>
                <a:lnTo>
                  <a:pt x="20470" y="56690"/>
                </a:lnTo>
                <a:lnTo>
                  <a:pt x="20510" y="56750"/>
                </a:lnTo>
                <a:lnTo>
                  <a:pt x="20820" y="57130"/>
                </a:lnTo>
                <a:lnTo>
                  <a:pt x="21010" y="57320"/>
                </a:lnTo>
                <a:lnTo>
                  <a:pt x="21210" y="57630"/>
                </a:lnTo>
                <a:lnTo>
                  <a:pt x="21450" y="57880"/>
                </a:lnTo>
                <a:lnTo>
                  <a:pt x="21530" y="57990"/>
                </a:lnTo>
                <a:lnTo>
                  <a:pt x="21620" y="58170"/>
                </a:lnTo>
                <a:lnTo>
                  <a:pt x="21830" y="58490"/>
                </a:lnTo>
                <a:lnTo>
                  <a:pt x="21910" y="58640"/>
                </a:lnTo>
                <a:lnTo>
                  <a:pt x="21920" y="58660"/>
                </a:lnTo>
                <a:lnTo>
                  <a:pt x="22020" y="58820"/>
                </a:lnTo>
                <a:lnTo>
                  <a:pt x="22050" y="58870"/>
                </a:lnTo>
                <a:lnTo>
                  <a:pt x="22180" y="59100"/>
                </a:lnTo>
                <a:lnTo>
                  <a:pt x="22200" y="59140"/>
                </a:lnTo>
                <a:lnTo>
                  <a:pt x="22220" y="59190"/>
                </a:lnTo>
                <a:lnTo>
                  <a:pt x="22260" y="59260"/>
                </a:lnTo>
                <a:lnTo>
                  <a:pt x="22280" y="59280"/>
                </a:lnTo>
                <a:lnTo>
                  <a:pt x="22340" y="59330"/>
                </a:lnTo>
                <a:lnTo>
                  <a:pt x="22360" y="59350"/>
                </a:lnTo>
                <a:lnTo>
                  <a:pt x="22400" y="59400"/>
                </a:lnTo>
                <a:lnTo>
                  <a:pt x="22460" y="59510"/>
                </a:lnTo>
                <a:lnTo>
                  <a:pt x="22930" y="59940"/>
                </a:lnTo>
                <a:lnTo>
                  <a:pt x="23080" y="60050"/>
                </a:lnTo>
                <a:lnTo>
                  <a:pt x="23160" y="60100"/>
                </a:lnTo>
                <a:lnTo>
                  <a:pt x="23170" y="60100"/>
                </a:lnTo>
                <a:lnTo>
                  <a:pt x="23180" y="60100"/>
                </a:lnTo>
                <a:lnTo>
                  <a:pt x="24510" y="60880"/>
                </a:lnTo>
                <a:lnTo>
                  <a:pt x="24650" y="60930"/>
                </a:lnTo>
                <a:lnTo>
                  <a:pt x="24710" y="60940"/>
                </a:lnTo>
                <a:lnTo>
                  <a:pt x="24860" y="60940"/>
                </a:lnTo>
                <a:lnTo>
                  <a:pt x="25130" y="60910"/>
                </a:lnTo>
                <a:lnTo>
                  <a:pt x="25400" y="61000"/>
                </a:lnTo>
                <a:lnTo>
                  <a:pt x="25480" y="61060"/>
                </a:lnTo>
                <a:lnTo>
                  <a:pt x="25490" y="61080"/>
                </a:lnTo>
                <a:lnTo>
                  <a:pt x="25500" y="61110"/>
                </a:lnTo>
                <a:lnTo>
                  <a:pt x="25510" y="61140"/>
                </a:lnTo>
                <a:lnTo>
                  <a:pt x="25520" y="61170"/>
                </a:lnTo>
                <a:lnTo>
                  <a:pt x="25610" y="61380"/>
                </a:lnTo>
                <a:lnTo>
                  <a:pt x="25650" y="61450"/>
                </a:lnTo>
                <a:lnTo>
                  <a:pt x="25660" y="61470"/>
                </a:lnTo>
                <a:lnTo>
                  <a:pt x="26370" y="62640"/>
                </a:lnTo>
                <a:lnTo>
                  <a:pt x="26460" y="62720"/>
                </a:lnTo>
                <a:lnTo>
                  <a:pt x="26670" y="62860"/>
                </a:lnTo>
                <a:lnTo>
                  <a:pt x="27770" y="63960"/>
                </a:lnTo>
                <a:lnTo>
                  <a:pt x="28000" y="64110"/>
                </a:lnTo>
                <a:lnTo>
                  <a:pt x="28130" y="64210"/>
                </a:lnTo>
                <a:lnTo>
                  <a:pt x="29460" y="65440"/>
                </a:lnTo>
                <a:lnTo>
                  <a:pt x="29540" y="65580"/>
                </a:lnTo>
                <a:lnTo>
                  <a:pt x="29670" y="65900"/>
                </a:lnTo>
                <a:lnTo>
                  <a:pt x="29690" y="66000"/>
                </a:lnTo>
                <a:lnTo>
                  <a:pt x="29710" y="66040"/>
                </a:lnTo>
                <a:lnTo>
                  <a:pt x="29720" y="66070"/>
                </a:lnTo>
                <a:lnTo>
                  <a:pt x="29790" y="66290"/>
                </a:lnTo>
                <a:lnTo>
                  <a:pt x="29840" y="66390"/>
                </a:lnTo>
                <a:lnTo>
                  <a:pt x="29920" y="66610"/>
                </a:lnTo>
                <a:lnTo>
                  <a:pt x="30840" y="67860"/>
                </a:lnTo>
                <a:lnTo>
                  <a:pt x="31770" y="68580"/>
                </a:lnTo>
                <a:lnTo>
                  <a:pt x="32150" y="68800"/>
                </a:lnTo>
                <a:lnTo>
                  <a:pt x="32290" y="68900"/>
                </a:lnTo>
                <a:lnTo>
                  <a:pt x="32500" y="68990"/>
                </a:lnTo>
                <a:lnTo>
                  <a:pt x="33010" y="69120"/>
                </a:lnTo>
                <a:lnTo>
                  <a:pt x="33140" y="69170"/>
                </a:lnTo>
                <a:lnTo>
                  <a:pt x="33370" y="69210"/>
                </a:lnTo>
                <a:lnTo>
                  <a:pt x="33400" y="69220"/>
                </a:lnTo>
                <a:lnTo>
                  <a:pt x="33420" y="69230"/>
                </a:lnTo>
                <a:lnTo>
                  <a:pt x="33550" y="69290"/>
                </a:lnTo>
                <a:lnTo>
                  <a:pt x="33640" y="69340"/>
                </a:lnTo>
                <a:lnTo>
                  <a:pt x="33980" y="69620"/>
                </a:lnTo>
                <a:lnTo>
                  <a:pt x="34400" y="69880"/>
                </a:lnTo>
                <a:lnTo>
                  <a:pt x="39960" y="74340"/>
                </a:lnTo>
                <a:lnTo>
                  <a:pt x="39960" y="74350"/>
                </a:lnTo>
                <a:close/>
                <a:moveTo>
                  <a:pt x="12650" y="68960"/>
                </a:moveTo>
                <a:lnTo>
                  <a:pt x="12700" y="68760"/>
                </a:lnTo>
                <a:lnTo>
                  <a:pt x="13010" y="68440"/>
                </a:lnTo>
                <a:lnTo>
                  <a:pt x="13140" y="68080"/>
                </a:lnTo>
                <a:lnTo>
                  <a:pt x="13110" y="67780"/>
                </a:lnTo>
                <a:lnTo>
                  <a:pt x="13120" y="67600"/>
                </a:lnTo>
                <a:lnTo>
                  <a:pt x="12900" y="67300"/>
                </a:lnTo>
                <a:lnTo>
                  <a:pt x="12520" y="67270"/>
                </a:lnTo>
                <a:lnTo>
                  <a:pt x="11760" y="67490"/>
                </a:lnTo>
                <a:lnTo>
                  <a:pt x="11350" y="67510"/>
                </a:lnTo>
                <a:lnTo>
                  <a:pt x="10830" y="67800"/>
                </a:lnTo>
                <a:lnTo>
                  <a:pt x="10930" y="68100"/>
                </a:lnTo>
                <a:lnTo>
                  <a:pt x="11150" y="68070"/>
                </a:lnTo>
                <a:lnTo>
                  <a:pt x="11470" y="68230"/>
                </a:lnTo>
                <a:lnTo>
                  <a:pt x="11180" y="68540"/>
                </a:lnTo>
                <a:lnTo>
                  <a:pt x="11250" y="68700"/>
                </a:lnTo>
                <a:lnTo>
                  <a:pt x="11560" y="68500"/>
                </a:lnTo>
                <a:lnTo>
                  <a:pt x="12390" y="68920"/>
                </a:lnTo>
                <a:lnTo>
                  <a:pt x="12650" y="6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asaka (Al Haksa)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80850" y="34280"/>
                </a:moveTo>
                <a:lnTo>
                  <a:pt x="79320" y="34060"/>
                </a:lnTo>
                <a:lnTo>
                  <a:pt x="76630" y="34000"/>
                </a:lnTo>
                <a:lnTo>
                  <a:pt x="75590" y="33780"/>
                </a:lnTo>
                <a:lnTo>
                  <a:pt x="75100" y="33600"/>
                </a:lnTo>
                <a:lnTo>
                  <a:pt x="74250" y="33410"/>
                </a:lnTo>
                <a:lnTo>
                  <a:pt x="74000" y="33300"/>
                </a:lnTo>
                <a:lnTo>
                  <a:pt x="73560" y="33040"/>
                </a:lnTo>
                <a:lnTo>
                  <a:pt x="63330" y="23000"/>
                </a:lnTo>
                <a:lnTo>
                  <a:pt x="61620" y="21250"/>
                </a:lnTo>
                <a:lnTo>
                  <a:pt x="60600" y="19550"/>
                </a:lnTo>
                <a:lnTo>
                  <a:pt x="60300" y="18890"/>
                </a:lnTo>
                <a:lnTo>
                  <a:pt x="60280" y="18670"/>
                </a:lnTo>
                <a:lnTo>
                  <a:pt x="60260" y="18600"/>
                </a:lnTo>
                <a:lnTo>
                  <a:pt x="60240" y="18550"/>
                </a:lnTo>
                <a:lnTo>
                  <a:pt x="60150" y="18410"/>
                </a:lnTo>
                <a:lnTo>
                  <a:pt x="60000" y="18260"/>
                </a:lnTo>
                <a:lnTo>
                  <a:pt x="59150" y="17770"/>
                </a:lnTo>
                <a:lnTo>
                  <a:pt x="57900" y="17250"/>
                </a:lnTo>
                <a:lnTo>
                  <a:pt x="57830" y="17240"/>
                </a:lnTo>
                <a:lnTo>
                  <a:pt x="57760" y="17230"/>
                </a:lnTo>
                <a:lnTo>
                  <a:pt x="57700" y="17240"/>
                </a:lnTo>
                <a:lnTo>
                  <a:pt x="57650" y="17260"/>
                </a:lnTo>
                <a:lnTo>
                  <a:pt x="57430" y="17340"/>
                </a:lnTo>
                <a:lnTo>
                  <a:pt x="57320" y="17370"/>
                </a:lnTo>
                <a:lnTo>
                  <a:pt x="57070" y="17400"/>
                </a:lnTo>
                <a:lnTo>
                  <a:pt x="56920" y="17390"/>
                </a:lnTo>
                <a:lnTo>
                  <a:pt x="56780" y="17350"/>
                </a:lnTo>
                <a:lnTo>
                  <a:pt x="56670" y="17300"/>
                </a:lnTo>
                <a:lnTo>
                  <a:pt x="56480" y="17130"/>
                </a:lnTo>
                <a:lnTo>
                  <a:pt x="55790" y="16240"/>
                </a:lnTo>
                <a:lnTo>
                  <a:pt x="55670" y="15960"/>
                </a:lnTo>
                <a:lnTo>
                  <a:pt x="55350" y="15000"/>
                </a:lnTo>
                <a:lnTo>
                  <a:pt x="59770" y="14150"/>
                </a:lnTo>
                <a:lnTo>
                  <a:pt x="62700" y="13040"/>
                </a:lnTo>
                <a:lnTo>
                  <a:pt x="64060" y="12220"/>
                </a:lnTo>
                <a:lnTo>
                  <a:pt x="64550" y="12060"/>
                </a:lnTo>
                <a:lnTo>
                  <a:pt x="65060" y="11960"/>
                </a:lnTo>
                <a:lnTo>
                  <a:pt x="65570" y="11720"/>
                </a:lnTo>
                <a:lnTo>
                  <a:pt x="66550" y="11060"/>
                </a:lnTo>
                <a:lnTo>
                  <a:pt x="68360" y="9850"/>
                </a:lnTo>
                <a:lnTo>
                  <a:pt x="68630" y="9670"/>
                </a:lnTo>
                <a:lnTo>
                  <a:pt x="68920" y="9560"/>
                </a:lnTo>
                <a:lnTo>
                  <a:pt x="69220" y="9500"/>
                </a:lnTo>
                <a:lnTo>
                  <a:pt x="69530" y="9480"/>
                </a:lnTo>
                <a:lnTo>
                  <a:pt x="70160" y="9300"/>
                </a:lnTo>
                <a:lnTo>
                  <a:pt x="71990" y="8280"/>
                </a:lnTo>
                <a:lnTo>
                  <a:pt x="72660" y="8020"/>
                </a:lnTo>
                <a:lnTo>
                  <a:pt x="75220" y="7640"/>
                </a:lnTo>
                <a:lnTo>
                  <a:pt x="78480" y="8300"/>
                </a:lnTo>
                <a:lnTo>
                  <a:pt x="79090" y="8550"/>
                </a:lnTo>
                <a:lnTo>
                  <a:pt x="79390" y="8630"/>
                </a:lnTo>
                <a:lnTo>
                  <a:pt x="83190" y="8450"/>
                </a:lnTo>
                <a:lnTo>
                  <a:pt x="88890" y="7100"/>
                </a:lnTo>
                <a:lnTo>
                  <a:pt x="90430" y="6740"/>
                </a:lnTo>
                <a:lnTo>
                  <a:pt x="91020" y="6370"/>
                </a:lnTo>
                <a:lnTo>
                  <a:pt x="92050" y="5400"/>
                </a:lnTo>
                <a:lnTo>
                  <a:pt x="92740" y="4490"/>
                </a:lnTo>
                <a:lnTo>
                  <a:pt x="92940" y="4370"/>
                </a:lnTo>
                <a:lnTo>
                  <a:pt x="93190" y="4170"/>
                </a:lnTo>
                <a:lnTo>
                  <a:pt x="93340" y="4360"/>
                </a:lnTo>
                <a:lnTo>
                  <a:pt x="93360" y="4560"/>
                </a:lnTo>
                <a:lnTo>
                  <a:pt x="93340" y="4730"/>
                </a:lnTo>
                <a:lnTo>
                  <a:pt x="93350" y="4800"/>
                </a:lnTo>
                <a:lnTo>
                  <a:pt x="93540" y="4840"/>
                </a:lnTo>
                <a:lnTo>
                  <a:pt x="93950" y="5040"/>
                </a:lnTo>
                <a:lnTo>
                  <a:pt x="94030" y="5000"/>
                </a:lnTo>
                <a:lnTo>
                  <a:pt x="94120" y="4910"/>
                </a:lnTo>
                <a:lnTo>
                  <a:pt x="94210" y="4830"/>
                </a:lnTo>
                <a:lnTo>
                  <a:pt x="94290" y="4860"/>
                </a:lnTo>
                <a:lnTo>
                  <a:pt x="94350" y="4950"/>
                </a:lnTo>
                <a:lnTo>
                  <a:pt x="94420" y="5120"/>
                </a:lnTo>
                <a:lnTo>
                  <a:pt x="94480" y="5210"/>
                </a:lnTo>
                <a:lnTo>
                  <a:pt x="94940" y="5590"/>
                </a:lnTo>
                <a:lnTo>
                  <a:pt x="95040" y="5640"/>
                </a:lnTo>
                <a:lnTo>
                  <a:pt x="95130" y="5850"/>
                </a:lnTo>
                <a:lnTo>
                  <a:pt x="94880" y="6810"/>
                </a:lnTo>
                <a:lnTo>
                  <a:pt x="95040" y="7030"/>
                </a:lnTo>
                <a:lnTo>
                  <a:pt x="95150" y="7130"/>
                </a:lnTo>
                <a:lnTo>
                  <a:pt x="95170" y="7380"/>
                </a:lnTo>
                <a:lnTo>
                  <a:pt x="95180" y="7860"/>
                </a:lnTo>
                <a:lnTo>
                  <a:pt x="95270" y="8060"/>
                </a:lnTo>
                <a:lnTo>
                  <a:pt x="95370" y="8240"/>
                </a:lnTo>
                <a:lnTo>
                  <a:pt x="95450" y="8430"/>
                </a:lnTo>
                <a:lnTo>
                  <a:pt x="95450" y="8680"/>
                </a:lnTo>
                <a:lnTo>
                  <a:pt x="95030" y="9010"/>
                </a:lnTo>
                <a:lnTo>
                  <a:pt x="94150" y="9840"/>
                </a:lnTo>
                <a:lnTo>
                  <a:pt x="94150" y="9850"/>
                </a:lnTo>
                <a:lnTo>
                  <a:pt x="92740" y="11360"/>
                </a:lnTo>
                <a:lnTo>
                  <a:pt x="90010" y="14290"/>
                </a:lnTo>
                <a:lnTo>
                  <a:pt x="88170" y="16260"/>
                </a:lnTo>
                <a:lnTo>
                  <a:pt x="87810" y="16570"/>
                </a:lnTo>
                <a:lnTo>
                  <a:pt x="87430" y="16750"/>
                </a:lnTo>
                <a:lnTo>
                  <a:pt x="83190" y="17660"/>
                </a:lnTo>
                <a:lnTo>
                  <a:pt x="82310" y="17800"/>
                </a:lnTo>
                <a:lnTo>
                  <a:pt x="81900" y="17990"/>
                </a:lnTo>
                <a:lnTo>
                  <a:pt x="81630" y="18370"/>
                </a:lnTo>
                <a:lnTo>
                  <a:pt x="80420" y="20740"/>
                </a:lnTo>
                <a:lnTo>
                  <a:pt x="80310" y="21190"/>
                </a:lnTo>
                <a:lnTo>
                  <a:pt x="79870" y="25440"/>
                </a:lnTo>
                <a:lnTo>
                  <a:pt x="79870" y="25720"/>
                </a:lnTo>
                <a:lnTo>
                  <a:pt x="79930" y="26010"/>
                </a:lnTo>
                <a:lnTo>
                  <a:pt x="80280" y="26840"/>
                </a:lnTo>
                <a:lnTo>
                  <a:pt x="81330" y="29140"/>
                </a:lnTo>
                <a:lnTo>
                  <a:pt x="81480" y="29680"/>
                </a:lnTo>
                <a:lnTo>
                  <a:pt x="81550" y="30240"/>
                </a:lnTo>
                <a:lnTo>
                  <a:pt x="81600" y="32550"/>
                </a:lnTo>
                <a:lnTo>
                  <a:pt x="81530" y="33080"/>
                </a:lnTo>
                <a:lnTo>
                  <a:pt x="81310" y="33580"/>
                </a:lnTo>
                <a:lnTo>
                  <a:pt x="80850" y="34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r Raqqa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4330" y="14110"/>
                </a:moveTo>
                <a:lnTo>
                  <a:pt x="44720" y="14530"/>
                </a:lnTo>
                <a:lnTo>
                  <a:pt x="45560" y="14970"/>
                </a:lnTo>
                <a:lnTo>
                  <a:pt x="46520" y="15090"/>
                </a:lnTo>
                <a:lnTo>
                  <a:pt x="48740" y="14990"/>
                </a:lnTo>
                <a:lnTo>
                  <a:pt x="49040" y="14900"/>
                </a:lnTo>
                <a:lnTo>
                  <a:pt x="49750" y="14850"/>
                </a:lnTo>
                <a:lnTo>
                  <a:pt x="51850" y="15560"/>
                </a:lnTo>
                <a:lnTo>
                  <a:pt x="52590" y="15530"/>
                </a:lnTo>
                <a:lnTo>
                  <a:pt x="55350" y="15000"/>
                </a:lnTo>
                <a:lnTo>
                  <a:pt x="55670" y="15960"/>
                </a:lnTo>
                <a:lnTo>
                  <a:pt x="55790" y="16240"/>
                </a:lnTo>
                <a:lnTo>
                  <a:pt x="56480" y="17130"/>
                </a:lnTo>
                <a:lnTo>
                  <a:pt x="56670" y="17300"/>
                </a:lnTo>
                <a:lnTo>
                  <a:pt x="56780" y="17350"/>
                </a:lnTo>
                <a:lnTo>
                  <a:pt x="56920" y="17390"/>
                </a:lnTo>
                <a:lnTo>
                  <a:pt x="57070" y="17400"/>
                </a:lnTo>
                <a:lnTo>
                  <a:pt x="57320" y="17370"/>
                </a:lnTo>
                <a:lnTo>
                  <a:pt x="57430" y="17340"/>
                </a:lnTo>
                <a:lnTo>
                  <a:pt x="57650" y="17260"/>
                </a:lnTo>
                <a:lnTo>
                  <a:pt x="57700" y="17240"/>
                </a:lnTo>
                <a:lnTo>
                  <a:pt x="57760" y="17230"/>
                </a:lnTo>
                <a:lnTo>
                  <a:pt x="57830" y="17240"/>
                </a:lnTo>
                <a:lnTo>
                  <a:pt x="57900" y="17250"/>
                </a:lnTo>
                <a:lnTo>
                  <a:pt x="59150" y="17770"/>
                </a:lnTo>
                <a:lnTo>
                  <a:pt x="60000" y="18260"/>
                </a:lnTo>
                <a:lnTo>
                  <a:pt x="60150" y="18410"/>
                </a:lnTo>
                <a:lnTo>
                  <a:pt x="60240" y="18550"/>
                </a:lnTo>
                <a:lnTo>
                  <a:pt x="60260" y="18600"/>
                </a:lnTo>
                <a:lnTo>
                  <a:pt x="60280" y="18670"/>
                </a:lnTo>
                <a:lnTo>
                  <a:pt x="60300" y="18890"/>
                </a:lnTo>
                <a:lnTo>
                  <a:pt x="59410" y="22890"/>
                </a:lnTo>
                <a:lnTo>
                  <a:pt x="58080" y="29030"/>
                </a:lnTo>
                <a:lnTo>
                  <a:pt x="57930" y="30070"/>
                </a:lnTo>
                <a:lnTo>
                  <a:pt x="57930" y="30250"/>
                </a:lnTo>
                <a:lnTo>
                  <a:pt x="58030" y="30280"/>
                </a:lnTo>
                <a:lnTo>
                  <a:pt x="58420" y="30550"/>
                </a:lnTo>
                <a:lnTo>
                  <a:pt x="58530" y="30600"/>
                </a:lnTo>
                <a:lnTo>
                  <a:pt x="58420" y="30830"/>
                </a:lnTo>
                <a:lnTo>
                  <a:pt x="52620" y="39360"/>
                </a:lnTo>
                <a:lnTo>
                  <a:pt x="45000" y="37300"/>
                </a:lnTo>
                <a:lnTo>
                  <a:pt x="40980" y="36990"/>
                </a:lnTo>
                <a:lnTo>
                  <a:pt x="39770" y="37130"/>
                </a:lnTo>
                <a:lnTo>
                  <a:pt x="39560" y="36810"/>
                </a:lnTo>
                <a:lnTo>
                  <a:pt x="39400" y="36640"/>
                </a:lnTo>
                <a:lnTo>
                  <a:pt x="38860" y="36230"/>
                </a:lnTo>
                <a:lnTo>
                  <a:pt x="36230" y="33430"/>
                </a:lnTo>
                <a:lnTo>
                  <a:pt x="36030" y="33170"/>
                </a:lnTo>
                <a:lnTo>
                  <a:pt x="36000" y="33110"/>
                </a:lnTo>
                <a:lnTo>
                  <a:pt x="35970" y="33030"/>
                </a:lnTo>
                <a:lnTo>
                  <a:pt x="35940" y="32920"/>
                </a:lnTo>
                <a:lnTo>
                  <a:pt x="35930" y="32840"/>
                </a:lnTo>
                <a:lnTo>
                  <a:pt x="35930" y="32760"/>
                </a:lnTo>
                <a:lnTo>
                  <a:pt x="36010" y="32160"/>
                </a:lnTo>
                <a:lnTo>
                  <a:pt x="36360" y="30630"/>
                </a:lnTo>
                <a:lnTo>
                  <a:pt x="36740" y="29690"/>
                </a:lnTo>
                <a:lnTo>
                  <a:pt x="36860" y="29490"/>
                </a:lnTo>
                <a:lnTo>
                  <a:pt x="36930" y="29400"/>
                </a:lnTo>
                <a:lnTo>
                  <a:pt x="36970" y="29360"/>
                </a:lnTo>
                <a:lnTo>
                  <a:pt x="37490" y="28600"/>
                </a:lnTo>
                <a:lnTo>
                  <a:pt x="37760" y="28330"/>
                </a:lnTo>
                <a:lnTo>
                  <a:pt x="37830" y="28240"/>
                </a:lnTo>
                <a:lnTo>
                  <a:pt x="37860" y="28190"/>
                </a:lnTo>
                <a:lnTo>
                  <a:pt x="37960" y="27950"/>
                </a:lnTo>
                <a:lnTo>
                  <a:pt x="38020" y="27750"/>
                </a:lnTo>
                <a:lnTo>
                  <a:pt x="38040" y="27710"/>
                </a:lnTo>
                <a:lnTo>
                  <a:pt x="38070" y="27630"/>
                </a:lnTo>
                <a:lnTo>
                  <a:pt x="38090" y="27550"/>
                </a:lnTo>
                <a:lnTo>
                  <a:pt x="38110" y="27370"/>
                </a:lnTo>
                <a:lnTo>
                  <a:pt x="38090" y="27280"/>
                </a:lnTo>
                <a:lnTo>
                  <a:pt x="38040" y="27200"/>
                </a:lnTo>
                <a:lnTo>
                  <a:pt x="37500" y="26740"/>
                </a:lnTo>
                <a:lnTo>
                  <a:pt x="37490" y="26730"/>
                </a:lnTo>
                <a:lnTo>
                  <a:pt x="37310" y="26430"/>
                </a:lnTo>
                <a:lnTo>
                  <a:pt x="37130" y="26190"/>
                </a:lnTo>
                <a:lnTo>
                  <a:pt x="36940" y="25990"/>
                </a:lnTo>
                <a:lnTo>
                  <a:pt x="36810" y="25820"/>
                </a:lnTo>
                <a:lnTo>
                  <a:pt x="36690" y="25580"/>
                </a:lnTo>
                <a:lnTo>
                  <a:pt x="36520" y="25080"/>
                </a:lnTo>
                <a:lnTo>
                  <a:pt x="36470" y="24810"/>
                </a:lnTo>
                <a:lnTo>
                  <a:pt x="36450" y="24600"/>
                </a:lnTo>
                <a:lnTo>
                  <a:pt x="36470" y="24480"/>
                </a:lnTo>
                <a:lnTo>
                  <a:pt x="36500" y="24360"/>
                </a:lnTo>
                <a:lnTo>
                  <a:pt x="36550" y="24240"/>
                </a:lnTo>
                <a:lnTo>
                  <a:pt x="36850" y="23780"/>
                </a:lnTo>
                <a:lnTo>
                  <a:pt x="37020" y="23380"/>
                </a:lnTo>
                <a:lnTo>
                  <a:pt x="37150" y="23140"/>
                </a:lnTo>
                <a:lnTo>
                  <a:pt x="37290" y="22930"/>
                </a:lnTo>
                <a:lnTo>
                  <a:pt x="37440" y="22770"/>
                </a:lnTo>
                <a:lnTo>
                  <a:pt x="37520" y="22710"/>
                </a:lnTo>
                <a:lnTo>
                  <a:pt x="37750" y="22580"/>
                </a:lnTo>
                <a:lnTo>
                  <a:pt x="38310" y="22290"/>
                </a:lnTo>
                <a:lnTo>
                  <a:pt x="38690" y="22200"/>
                </a:lnTo>
                <a:lnTo>
                  <a:pt x="39200" y="22180"/>
                </a:lnTo>
                <a:lnTo>
                  <a:pt x="41460" y="21800"/>
                </a:lnTo>
                <a:lnTo>
                  <a:pt x="42570" y="21180"/>
                </a:lnTo>
                <a:lnTo>
                  <a:pt x="43470" y="20550"/>
                </a:lnTo>
                <a:lnTo>
                  <a:pt x="43630" y="20390"/>
                </a:lnTo>
                <a:lnTo>
                  <a:pt x="43760" y="20260"/>
                </a:lnTo>
                <a:lnTo>
                  <a:pt x="44280" y="19470"/>
                </a:lnTo>
                <a:lnTo>
                  <a:pt x="44440" y="19130"/>
                </a:lnTo>
                <a:lnTo>
                  <a:pt x="44530" y="18840"/>
                </a:lnTo>
                <a:lnTo>
                  <a:pt x="44630" y="18260"/>
                </a:lnTo>
                <a:lnTo>
                  <a:pt x="44630" y="18250"/>
                </a:lnTo>
                <a:lnTo>
                  <a:pt x="44740" y="17760"/>
                </a:lnTo>
                <a:lnTo>
                  <a:pt x="44800" y="17280"/>
                </a:lnTo>
                <a:lnTo>
                  <a:pt x="44820" y="16140"/>
                </a:lnTo>
                <a:lnTo>
                  <a:pt x="44810" y="16070"/>
                </a:lnTo>
                <a:lnTo>
                  <a:pt x="44790" y="16020"/>
                </a:lnTo>
                <a:lnTo>
                  <a:pt x="44780" y="15960"/>
                </a:lnTo>
                <a:lnTo>
                  <a:pt x="44740" y="15920"/>
                </a:lnTo>
                <a:lnTo>
                  <a:pt x="44700" y="15880"/>
                </a:lnTo>
                <a:lnTo>
                  <a:pt x="44640" y="15870"/>
                </a:lnTo>
                <a:lnTo>
                  <a:pt x="44580" y="15860"/>
                </a:lnTo>
                <a:lnTo>
                  <a:pt x="44520" y="15880"/>
                </a:lnTo>
                <a:lnTo>
                  <a:pt x="44430" y="15930"/>
                </a:lnTo>
                <a:lnTo>
                  <a:pt x="44100" y="16220"/>
                </a:lnTo>
                <a:lnTo>
                  <a:pt x="43960" y="16320"/>
                </a:lnTo>
                <a:lnTo>
                  <a:pt x="43850" y="16360"/>
                </a:lnTo>
                <a:lnTo>
                  <a:pt x="43790" y="16360"/>
                </a:lnTo>
                <a:lnTo>
                  <a:pt x="43730" y="16360"/>
                </a:lnTo>
                <a:lnTo>
                  <a:pt x="43680" y="16340"/>
                </a:lnTo>
                <a:lnTo>
                  <a:pt x="43640" y="16300"/>
                </a:lnTo>
                <a:lnTo>
                  <a:pt x="43590" y="16210"/>
                </a:lnTo>
                <a:lnTo>
                  <a:pt x="43550" y="16070"/>
                </a:lnTo>
                <a:lnTo>
                  <a:pt x="43480" y="15770"/>
                </a:lnTo>
                <a:lnTo>
                  <a:pt x="43470" y="15630"/>
                </a:lnTo>
                <a:lnTo>
                  <a:pt x="43480" y="15530"/>
                </a:lnTo>
                <a:lnTo>
                  <a:pt x="43530" y="15500"/>
                </a:lnTo>
                <a:lnTo>
                  <a:pt x="43580" y="15480"/>
                </a:lnTo>
                <a:lnTo>
                  <a:pt x="44270" y="15390"/>
                </a:lnTo>
                <a:lnTo>
                  <a:pt x="44340" y="15350"/>
                </a:lnTo>
                <a:lnTo>
                  <a:pt x="44400" y="15280"/>
                </a:lnTo>
                <a:lnTo>
                  <a:pt x="44480" y="15130"/>
                </a:lnTo>
                <a:lnTo>
                  <a:pt x="44510" y="15030"/>
                </a:lnTo>
                <a:lnTo>
                  <a:pt x="44510" y="14940"/>
                </a:lnTo>
                <a:lnTo>
                  <a:pt x="44510" y="14880"/>
                </a:lnTo>
                <a:lnTo>
                  <a:pt x="44330" y="1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leppo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4330" y="14110"/>
                </a:moveTo>
                <a:lnTo>
                  <a:pt x="44510" y="14880"/>
                </a:lnTo>
                <a:lnTo>
                  <a:pt x="44510" y="14940"/>
                </a:lnTo>
                <a:lnTo>
                  <a:pt x="44510" y="15030"/>
                </a:lnTo>
                <a:lnTo>
                  <a:pt x="44480" y="15130"/>
                </a:lnTo>
                <a:lnTo>
                  <a:pt x="44400" y="15280"/>
                </a:lnTo>
                <a:lnTo>
                  <a:pt x="44340" y="15350"/>
                </a:lnTo>
                <a:lnTo>
                  <a:pt x="44270" y="15390"/>
                </a:lnTo>
                <a:lnTo>
                  <a:pt x="43580" y="15480"/>
                </a:lnTo>
                <a:lnTo>
                  <a:pt x="43530" y="15500"/>
                </a:lnTo>
                <a:lnTo>
                  <a:pt x="43480" y="15530"/>
                </a:lnTo>
                <a:lnTo>
                  <a:pt x="43470" y="15630"/>
                </a:lnTo>
                <a:lnTo>
                  <a:pt x="43480" y="15770"/>
                </a:lnTo>
                <a:lnTo>
                  <a:pt x="43550" y="16070"/>
                </a:lnTo>
                <a:lnTo>
                  <a:pt x="43590" y="16210"/>
                </a:lnTo>
                <a:lnTo>
                  <a:pt x="43640" y="16300"/>
                </a:lnTo>
                <a:lnTo>
                  <a:pt x="43680" y="16340"/>
                </a:lnTo>
                <a:lnTo>
                  <a:pt x="43730" y="16360"/>
                </a:lnTo>
                <a:lnTo>
                  <a:pt x="43790" y="16360"/>
                </a:lnTo>
                <a:lnTo>
                  <a:pt x="43850" y="16360"/>
                </a:lnTo>
                <a:lnTo>
                  <a:pt x="43960" y="16320"/>
                </a:lnTo>
                <a:lnTo>
                  <a:pt x="44100" y="16220"/>
                </a:lnTo>
                <a:lnTo>
                  <a:pt x="44430" y="15930"/>
                </a:lnTo>
                <a:lnTo>
                  <a:pt x="44520" y="15880"/>
                </a:lnTo>
                <a:lnTo>
                  <a:pt x="44580" y="15860"/>
                </a:lnTo>
                <a:lnTo>
                  <a:pt x="44640" y="15870"/>
                </a:lnTo>
                <a:lnTo>
                  <a:pt x="44700" y="15880"/>
                </a:lnTo>
                <a:lnTo>
                  <a:pt x="44740" y="15920"/>
                </a:lnTo>
                <a:lnTo>
                  <a:pt x="44780" y="15960"/>
                </a:lnTo>
                <a:lnTo>
                  <a:pt x="44790" y="16020"/>
                </a:lnTo>
                <a:lnTo>
                  <a:pt x="44810" y="16070"/>
                </a:lnTo>
                <a:lnTo>
                  <a:pt x="44820" y="16140"/>
                </a:lnTo>
                <a:lnTo>
                  <a:pt x="44800" y="17280"/>
                </a:lnTo>
                <a:lnTo>
                  <a:pt x="44740" y="17760"/>
                </a:lnTo>
                <a:lnTo>
                  <a:pt x="44630" y="18250"/>
                </a:lnTo>
                <a:lnTo>
                  <a:pt x="44630" y="18260"/>
                </a:lnTo>
                <a:lnTo>
                  <a:pt x="44530" y="18840"/>
                </a:lnTo>
                <a:lnTo>
                  <a:pt x="44440" y="19130"/>
                </a:lnTo>
                <a:lnTo>
                  <a:pt x="44280" y="19470"/>
                </a:lnTo>
                <a:lnTo>
                  <a:pt x="43760" y="20260"/>
                </a:lnTo>
                <a:lnTo>
                  <a:pt x="43630" y="20390"/>
                </a:lnTo>
                <a:lnTo>
                  <a:pt x="43470" y="20550"/>
                </a:lnTo>
                <a:lnTo>
                  <a:pt x="42570" y="21180"/>
                </a:lnTo>
                <a:lnTo>
                  <a:pt x="41460" y="21800"/>
                </a:lnTo>
                <a:lnTo>
                  <a:pt x="39200" y="22180"/>
                </a:lnTo>
                <a:lnTo>
                  <a:pt x="38690" y="22200"/>
                </a:lnTo>
                <a:lnTo>
                  <a:pt x="38310" y="22290"/>
                </a:lnTo>
                <a:lnTo>
                  <a:pt x="37750" y="22580"/>
                </a:lnTo>
                <a:lnTo>
                  <a:pt x="37520" y="22710"/>
                </a:lnTo>
                <a:lnTo>
                  <a:pt x="37440" y="22770"/>
                </a:lnTo>
                <a:lnTo>
                  <a:pt x="37290" y="22930"/>
                </a:lnTo>
                <a:lnTo>
                  <a:pt x="37150" y="23140"/>
                </a:lnTo>
                <a:lnTo>
                  <a:pt x="37020" y="23380"/>
                </a:lnTo>
                <a:lnTo>
                  <a:pt x="36850" y="23780"/>
                </a:lnTo>
                <a:lnTo>
                  <a:pt x="36550" y="24240"/>
                </a:lnTo>
                <a:lnTo>
                  <a:pt x="36500" y="24360"/>
                </a:lnTo>
                <a:lnTo>
                  <a:pt x="36470" y="24480"/>
                </a:lnTo>
                <a:lnTo>
                  <a:pt x="36450" y="24600"/>
                </a:lnTo>
                <a:lnTo>
                  <a:pt x="36470" y="24810"/>
                </a:lnTo>
                <a:lnTo>
                  <a:pt x="36520" y="25080"/>
                </a:lnTo>
                <a:lnTo>
                  <a:pt x="36690" y="25580"/>
                </a:lnTo>
                <a:lnTo>
                  <a:pt x="36810" y="25820"/>
                </a:lnTo>
                <a:lnTo>
                  <a:pt x="36940" y="25990"/>
                </a:lnTo>
                <a:lnTo>
                  <a:pt x="37130" y="26190"/>
                </a:lnTo>
                <a:lnTo>
                  <a:pt x="37310" y="26430"/>
                </a:lnTo>
                <a:lnTo>
                  <a:pt x="37490" y="26730"/>
                </a:lnTo>
                <a:lnTo>
                  <a:pt x="37500" y="26740"/>
                </a:lnTo>
                <a:lnTo>
                  <a:pt x="38040" y="27200"/>
                </a:lnTo>
                <a:lnTo>
                  <a:pt x="38090" y="27280"/>
                </a:lnTo>
                <a:lnTo>
                  <a:pt x="38110" y="27370"/>
                </a:lnTo>
                <a:lnTo>
                  <a:pt x="38090" y="27550"/>
                </a:lnTo>
                <a:lnTo>
                  <a:pt x="38070" y="27630"/>
                </a:lnTo>
                <a:lnTo>
                  <a:pt x="38040" y="27710"/>
                </a:lnTo>
                <a:lnTo>
                  <a:pt x="38020" y="27750"/>
                </a:lnTo>
                <a:lnTo>
                  <a:pt x="37960" y="27950"/>
                </a:lnTo>
                <a:lnTo>
                  <a:pt x="37860" y="28190"/>
                </a:lnTo>
                <a:lnTo>
                  <a:pt x="37830" y="28240"/>
                </a:lnTo>
                <a:lnTo>
                  <a:pt x="37760" y="28330"/>
                </a:lnTo>
                <a:lnTo>
                  <a:pt x="37490" y="28600"/>
                </a:lnTo>
                <a:lnTo>
                  <a:pt x="36970" y="29360"/>
                </a:lnTo>
                <a:lnTo>
                  <a:pt x="36930" y="29400"/>
                </a:lnTo>
                <a:lnTo>
                  <a:pt x="36860" y="29490"/>
                </a:lnTo>
                <a:lnTo>
                  <a:pt x="36740" y="29690"/>
                </a:lnTo>
                <a:lnTo>
                  <a:pt x="36360" y="30630"/>
                </a:lnTo>
                <a:lnTo>
                  <a:pt x="36010" y="32160"/>
                </a:lnTo>
                <a:lnTo>
                  <a:pt x="35930" y="32760"/>
                </a:lnTo>
                <a:lnTo>
                  <a:pt x="35930" y="32840"/>
                </a:lnTo>
                <a:lnTo>
                  <a:pt x="35940" y="32920"/>
                </a:lnTo>
                <a:lnTo>
                  <a:pt x="35970" y="33030"/>
                </a:lnTo>
                <a:lnTo>
                  <a:pt x="36000" y="33110"/>
                </a:lnTo>
                <a:lnTo>
                  <a:pt x="36030" y="33170"/>
                </a:lnTo>
                <a:lnTo>
                  <a:pt x="36230" y="33430"/>
                </a:lnTo>
                <a:lnTo>
                  <a:pt x="38860" y="36230"/>
                </a:lnTo>
                <a:lnTo>
                  <a:pt x="33030" y="36250"/>
                </a:lnTo>
                <a:lnTo>
                  <a:pt x="31880" y="36080"/>
                </a:lnTo>
                <a:lnTo>
                  <a:pt x="31260" y="35900"/>
                </a:lnTo>
                <a:lnTo>
                  <a:pt x="31030" y="35790"/>
                </a:lnTo>
                <a:lnTo>
                  <a:pt x="30130" y="35160"/>
                </a:lnTo>
                <a:lnTo>
                  <a:pt x="30120" y="35150"/>
                </a:lnTo>
                <a:lnTo>
                  <a:pt x="29860" y="34970"/>
                </a:lnTo>
                <a:lnTo>
                  <a:pt x="27610" y="35130"/>
                </a:lnTo>
                <a:lnTo>
                  <a:pt x="26820" y="35120"/>
                </a:lnTo>
                <a:lnTo>
                  <a:pt x="26720" y="35090"/>
                </a:lnTo>
                <a:lnTo>
                  <a:pt x="26600" y="35030"/>
                </a:lnTo>
                <a:lnTo>
                  <a:pt x="26110" y="34700"/>
                </a:lnTo>
                <a:lnTo>
                  <a:pt x="24940" y="34290"/>
                </a:lnTo>
                <a:lnTo>
                  <a:pt x="24370" y="34060"/>
                </a:lnTo>
                <a:lnTo>
                  <a:pt x="24300" y="34010"/>
                </a:lnTo>
                <a:lnTo>
                  <a:pt x="24100" y="33800"/>
                </a:lnTo>
                <a:lnTo>
                  <a:pt x="24010" y="33740"/>
                </a:lnTo>
                <a:lnTo>
                  <a:pt x="23940" y="33700"/>
                </a:lnTo>
                <a:lnTo>
                  <a:pt x="23820" y="33660"/>
                </a:lnTo>
                <a:lnTo>
                  <a:pt x="23750" y="33620"/>
                </a:lnTo>
                <a:lnTo>
                  <a:pt x="23320" y="33100"/>
                </a:lnTo>
                <a:lnTo>
                  <a:pt x="23250" y="32990"/>
                </a:lnTo>
                <a:lnTo>
                  <a:pt x="23200" y="32690"/>
                </a:lnTo>
                <a:lnTo>
                  <a:pt x="23160" y="32580"/>
                </a:lnTo>
                <a:lnTo>
                  <a:pt x="23070" y="32450"/>
                </a:lnTo>
                <a:lnTo>
                  <a:pt x="22950" y="32200"/>
                </a:lnTo>
                <a:lnTo>
                  <a:pt x="22750" y="31570"/>
                </a:lnTo>
                <a:lnTo>
                  <a:pt x="22820" y="31450"/>
                </a:lnTo>
                <a:lnTo>
                  <a:pt x="22900" y="31380"/>
                </a:lnTo>
                <a:lnTo>
                  <a:pt x="23060" y="31310"/>
                </a:lnTo>
                <a:lnTo>
                  <a:pt x="23100" y="31280"/>
                </a:lnTo>
                <a:lnTo>
                  <a:pt x="23190" y="31210"/>
                </a:lnTo>
                <a:lnTo>
                  <a:pt x="23250" y="31140"/>
                </a:lnTo>
                <a:lnTo>
                  <a:pt x="23300" y="31080"/>
                </a:lnTo>
                <a:lnTo>
                  <a:pt x="23350" y="30980"/>
                </a:lnTo>
                <a:lnTo>
                  <a:pt x="23370" y="30920"/>
                </a:lnTo>
                <a:lnTo>
                  <a:pt x="23380" y="30850"/>
                </a:lnTo>
                <a:lnTo>
                  <a:pt x="23380" y="30780"/>
                </a:lnTo>
                <a:lnTo>
                  <a:pt x="23370" y="30720"/>
                </a:lnTo>
                <a:lnTo>
                  <a:pt x="23330" y="30650"/>
                </a:lnTo>
                <a:lnTo>
                  <a:pt x="23260" y="30580"/>
                </a:lnTo>
                <a:lnTo>
                  <a:pt x="22860" y="30300"/>
                </a:lnTo>
                <a:lnTo>
                  <a:pt x="22590" y="30030"/>
                </a:lnTo>
                <a:lnTo>
                  <a:pt x="22420" y="29920"/>
                </a:lnTo>
                <a:lnTo>
                  <a:pt x="22210" y="29890"/>
                </a:lnTo>
                <a:lnTo>
                  <a:pt x="22140" y="29870"/>
                </a:lnTo>
                <a:lnTo>
                  <a:pt x="22090" y="29850"/>
                </a:lnTo>
                <a:lnTo>
                  <a:pt x="22000" y="29750"/>
                </a:lnTo>
                <a:lnTo>
                  <a:pt x="21890" y="29590"/>
                </a:lnTo>
                <a:lnTo>
                  <a:pt x="21200" y="28340"/>
                </a:lnTo>
                <a:lnTo>
                  <a:pt x="20470" y="27260"/>
                </a:lnTo>
                <a:lnTo>
                  <a:pt x="20450" y="27200"/>
                </a:lnTo>
                <a:lnTo>
                  <a:pt x="20440" y="27130"/>
                </a:lnTo>
                <a:lnTo>
                  <a:pt x="20440" y="26990"/>
                </a:lnTo>
                <a:lnTo>
                  <a:pt x="20410" y="26460"/>
                </a:lnTo>
                <a:lnTo>
                  <a:pt x="20390" y="26330"/>
                </a:lnTo>
                <a:lnTo>
                  <a:pt x="20360" y="26220"/>
                </a:lnTo>
                <a:lnTo>
                  <a:pt x="20280" y="26140"/>
                </a:lnTo>
                <a:lnTo>
                  <a:pt x="20150" y="26050"/>
                </a:lnTo>
                <a:lnTo>
                  <a:pt x="19000" y="25510"/>
                </a:lnTo>
                <a:lnTo>
                  <a:pt x="18880" y="25440"/>
                </a:lnTo>
                <a:lnTo>
                  <a:pt x="18760" y="25320"/>
                </a:lnTo>
                <a:lnTo>
                  <a:pt x="18630" y="25180"/>
                </a:lnTo>
                <a:lnTo>
                  <a:pt x="18530" y="24980"/>
                </a:lnTo>
                <a:lnTo>
                  <a:pt x="18250" y="24600"/>
                </a:lnTo>
                <a:lnTo>
                  <a:pt x="18420" y="24320"/>
                </a:lnTo>
                <a:lnTo>
                  <a:pt x="18870" y="23940"/>
                </a:lnTo>
                <a:lnTo>
                  <a:pt x="18950" y="23860"/>
                </a:lnTo>
                <a:lnTo>
                  <a:pt x="19010" y="23760"/>
                </a:lnTo>
                <a:lnTo>
                  <a:pt x="19080" y="23680"/>
                </a:lnTo>
                <a:lnTo>
                  <a:pt x="19110" y="23660"/>
                </a:lnTo>
                <a:lnTo>
                  <a:pt x="19130" y="23640"/>
                </a:lnTo>
                <a:lnTo>
                  <a:pt x="19270" y="23560"/>
                </a:lnTo>
                <a:lnTo>
                  <a:pt x="19310" y="23520"/>
                </a:lnTo>
                <a:lnTo>
                  <a:pt x="19410" y="23380"/>
                </a:lnTo>
                <a:lnTo>
                  <a:pt x="19680" y="23110"/>
                </a:lnTo>
                <a:lnTo>
                  <a:pt x="19750" y="23020"/>
                </a:lnTo>
                <a:lnTo>
                  <a:pt x="19810" y="22910"/>
                </a:lnTo>
                <a:lnTo>
                  <a:pt x="19830" y="22850"/>
                </a:lnTo>
                <a:lnTo>
                  <a:pt x="19850" y="22780"/>
                </a:lnTo>
                <a:lnTo>
                  <a:pt x="19840" y="22690"/>
                </a:lnTo>
                <a:lnTo>
                  <a:pt x="19790" y="22580"/>
                </a:lnTo>
                <a:lnTo>
                  <a:pt x="19430" y="22120"/>
                </a:lnTo>
                <a:lnTo>
                  <a:pt x="19010" y="21720"/>
                </a:lnTo>
                <a:lnTo>
                  <a:pt x="18940" y="21570"/>
                </a:lnTo>
                <a:lnTo>
                  <a:pt x="18910" y="21310"/>
                </a:lnTo>
                <a:lnTo>
                  <a:pt x="18890" y="21250"/>
                </a:lnTo>
                <a:lnTo>
                  <a:pt x="18870" y="21200"/>
                </a:lnTo>
                <a:lnTo>
                  <a:pt x="18840" y="21160"/>
                </a:lnTo>
                <a:lnTo>
                  <a:pt x="18790" y="21120"/>
                </a:lnTo>
                <a:lnTo>
                  <a:pt x="18720" y="21110"/>
                </a:lnTo>
                <a:lnTo>
                  <a:pt x="18630" y="21130"/>
                </a:lnTo>
                <a:lnTo>
                  <a:pt x="18340" y="21350"/>
                </a:lnTo>
                <a:lnTo>
                  <a:pt x="18270" y="21380"/>
                </a:lnTo>
                <a:lnTo>
                  <a:pt x="17830" y="21370"/>
                </a:lnTo>
                <a:lnTo>
                  <a:pt x="17360" y="21470"/>
                </a:lnTo>
                <a:lnTo>
                  <a:pt x="17190" y="21570"/>
                </a:lnTo>
                <a:lnTo>
                  <a:pt x="17190" y="21560"/>
                </a:lnTo>
                <a:lnTo>
                  <a:pt x="17030" y="21380"/>
                </a:lnTo>
                <a:lnTo>
                  <a:pt x="16810" y="21290"/>
                </a:lnTo>
                <a:lnTo>
                  <a:pt x="16360" y="21240"/>
                </a:lnTo>
                <a:lnTo>
                  <a:pt x="16220" y="21110"/>
                </a:lnTo>
                <a:lnTo>
                  <a:pt x="16280" y="21100"/>
                </a:lnTo>
                <a:lnTo>
                  <a:pt x="16360" y="20950"/>
                </a:lnTo>
                <a:lnTo>
                  <a:pt x="16440" y="20700"/>
                </a:lnTo>
                <a:lnTo>
                  <a:pt x="16450" y="20550"/>
                </a:lnTo>
                <a:lnTo>
                  <a:pt x="16430" y="20420"/>
                </a:lnTo>
                <a:lnTo>
                  <a:pt x="16390" y="20300"/>
                </a:lnTo>
                <a:lnTo>
                  <a:pt x="16330" y="20190"/>
                </a:lnTo>
                <a:lnTo>
                  <a:pt x="16260" y="20140"/>
                </a:lnTo>
                <a:lnTo>
                  <a:pt x="16040" y="20040"/>
                </a:lnTo>
                <a:lnTo>
                  <a:pt x="15950" y="19960"/>
                </a:lnTo>
                <a:lnTo>
                  <a:pt x="15880" y="19830"/>
                </a:lnTo>
                <a:lnTo>
                  <a:pt x="15620" y="18910"/>
                </a:lnTo>
                <a:lnTo>
                  <a:pt x="15580" y="18630"/>
                </a:lnTo>
                <a:lnTo>
                  <a:pt x="15640" y="18370"/>
                </a:lnTo>
                <a:lnTo>
                  <a:pt x="16050" y="17720"/>
                </a:lnTo>
                <a:lnTo>
                  <a:pt x="16110" y="16980"/>
                </a:lnTo>
                <a:lnTo>
                  <a:pt x="16100" y="16230"/>
                </a:lnTo>
                <a:lnTo>
                  <a:pt x="16290" y="15510"/>
                </a:lnTo>
                <a:lnTo>
                  <a:pt x="16450" y="15110"/>
                </a:lnTo>
                <a:lnTo>
                  <a:pt x="16500" y="14770"/>
                </a:lnTo>
                <a:lnTo>
                  <a:pt x="16510" y="14440"/>
                </a:lnTo>
                <a:lnTo>
                  <a:pt x="16570" y="14070"/>
                </a:lnTo>
                <a:lnTo>
                  <a:pt x="16740" y="13730"/>
                </a:lnTo>
                <a:lnTo>
                  <a:pt x="16960" y="13430"/>
                </a:lnTo>
                <a:lnTo>
                  <a:pt x="17110" y="13100"/>
                </a:lnTo>
                <a:lnTo>
                  <a:pt x="17070" y="12680"/>
                </a:lnTo>
                <a:lnTo>
                  <a:pt x="17190" y="12670"/>
                </a:lnTo>
                <a:lnTo>
                  <a:pt x="17320" y="12690"/>
                </a:lnTo>
                <a:lnTo>
                  <a:pt x="17340" y="12700"/>
                </a:lnTo>
                <a:lnTo>
                  <a:pt x="19850" y="13570"/>
                </a:lnTo>
                <a:lnTo>
                  <a:pt x="20710" y="13630"/>
                </a:lnTo>
                <a:lnTo>
                  <a:pt x="20980" y="13690"/>
                </a:lnTo>
                <a:lnTo>
                  <a:pt x="21250" y="13800"/>
                </a:lnTo>
                <a:lnTo>
                  <a:pt x="21510" y="13950"/>
                </a:lnTo>
                <a:lnTo>
                  <a:pt x="21720" y="14150"/>
                </a:lnTo>
                <a:lnTo>
                  <a:pt x="22130" y="14530"/>
                </a:lnTo>
                <a:lnTo>
                  <a:pt x="22240" y="14750"/>
                </a:lnTo>
                <a:lnTo>
                  <a:pt x="22250" y="15110"/>
                </a:lnTo>
                <a:lnTo>
                  <a:pt x="22130" y="15650"/>
                </a:lnTo>
                <a:lnTo>
                  <a:pt x="22190" y="15850"/>
                </a:lnTo>
                <a:lnTo>
                  <a:pt x="22440" y="16080"/>
                </a:lnTo>
                <a:lnTo>
                  <a:pt x="22710" y="16230"/>
                </a:lnTo>
                <a:lnTo>
                  <a:pt x="22840" y="16190"/>
                </a:lnTo>
                <a:lnTo>
                  <a:pt x="22950" y="16030"/>
                </a:lnTo>
                <a:lnTo>
                  <a:pt x="23160" y="15820"/>
                </a:lnTo>
                <a:lnTo>
                  <a:pt x="23410" y="15700"/>
                </a:lnTo>
                <a:lnTo>
                  <a:pt x="23640" y="15720"/>
                </a:lnTo>
                <a:lnTo>
                  <a:pt x="23860" y="15790"/>
                </a:lnTo>
                <a:lnTo>
                  <a:pt x="24120" y="15820"/>
                </a:lnTo>
                <a:lnTo>
                  <a:pt x="24990" y="15600"/>
                </a:lnTo>
                <a:lnTo>
                  <a:pt x="25290" y="15570"/>
                </a:lnTo>
                <a:lnTo>
                  <a:pt x="27510" y="15980"/>
                </a:lnTo>
                <a:lnTo>
                  <a:pt x="28080" y="15990"/>
                </a:lnTo>
                <a:lnTo>
                  <a:pt x="29120" y="15320"/>
                </a:lnTo>
                <a:lnTo>
                  <a:pt x="30090" y="14690"/>
                </a:lnTo>
                <a:lnTo>
                  <a:pt x="30920" y="14320"/>
                </a:lnTo>
                <a:lnTo>
                  <a:pt x="33190" y="13830"/>
                </a:lnTo>
                <a:lnTo>
                  <a:pt x="35380" y="12820"/>
                </a:lnTo>
                <a:lnTo>
                  <a:pt x="35760" y="12720"/>
                </a:lnTo>
                <a:lnTo>
                  <a:pt x="36010" y="12560"/>
                </a:lnTo>
                <a:lnTo>
                  <a:pt x="37330" y="11720"/>
                </a:lnTo>
                <a:lnTo>
                  <a:pt x="38250" y="11360"/>
                </a:lnTo>
                <a:lnTo>
                  <a:pt x="38710" y="11310"/>
                </a:lnTo>
                <a:lnTo>
                  <a:pt x="39610" y="11420"/>
                </a:lnTo>
                <a:lnTo>
                  <a:pt x="42210" y="12210"/>
                </a:lnTo>
                <a:lnTo>
                  <a:pt x="42880" y="12580"/>
                </a:lnTo>
                <a:lnTo>
                  <a:pt x="44330" y="1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Idlib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10450" y="29740"/>
                </a:moveTo>
                <a:lnTo>
                  <a:pt x="10480" y="29730"/>
                </a:lnTo>
                <a:lnTo>
                  <a:pt x="10630" y="29240"/>
                </a:lnTo>
                <a:lnTo>
                  <a:pt x="10710" y="28050"/>
                </a:lnTo>
                <a:lnTo>
                  <a:pt x="11010" y="27560"/>
                </a:lnTo>
                <a:lnTo>
                  <a:pt x="11450" y="27400"/>
                </a:lnTo>
                <a:lnTo>
                  <a:pt x="11780" y="27490"/>
                </a:lnTo>
                <a:lnTo>
                  <a:pt x="12000" y="27440"/>
                </a:lnTo>
                <a:lnTo>
                  <a:pt x="12110" y="26840"/>
                </a:lnTo>
                <a:lnTo>
                  <a:pt x="12120" y="26840"/>
                </a:lnTo>
                <a:lnTo>
                  <a:pt x="12390" y="26730"/>
                </a:lnTo>
                <a:lnTo>
                  <a:pt x="12930" y="26940"/>
                </a:lnTo>
                <a:lnTo>
                  <a:pt x="13220" y="26840"/>
                </a:lnTo>
                <a:lnTo>
                  <a:pt x="13180" y="26360"/>
                </a:lnTo>
                <a:lnTo>
                  <a:pt x="13220" y="23920"/>
                </a:lnTo>
                <a:lnTo>
                  <a:pt x="13250" y="23670"/>
                </a:lnTo>
                <a:lnTo>
                  <a:pt x="13330" y="23540"/>
                </a:lnTo>
                <a:lnTo>
                  <a:pt x="13440" y="23430"/>
                </a:lnTo>
                <a:lnTo>
                  <a:pt x="13460" y="23280"/>
                </a:lnTo>
                <a:lnTo>
                  <a:pt x="13260" y="23050"/>
                </a:lnTo>
                <a:lnTo>
                  <a:pt x="13420" y="22890"/>
                </a:lnTo>
                <a:lnTo>
                  <a:pt x="13590" y="23100"/>
                </a:lnTo>
                <a:lnTo>
                  <a:pt x="13760" y="23220"/>
                </a:lnTo>
                <a:lnTo>
                  <a:pt x="13950" y="23280"/>
                </a:lnTo>
                <a:lnTo>
                  <a:pt x="14330" y="23330"/>
                </a:lnTo>
                <a:lnTo>
                  <a:pt x="14410" y="23360"/>
                </a:lnTo>
                <a:lnTo>
                  <a:pt x="14480" y="23360"/>
                </a:lnTo>
                <a:lnTo>
                  <a:pt x="14600" y="23310"/>
                </a:lnTo>
                <a:lnTo>
                  <a:pt x="14660" y="23210"/>
                </a:lnTo>
                <a:lnTo>
                  <a:pt x="14680" y="23090"/>
                </a:lnTo>
                <a:lnTo>
                  <a:pt x="14730" y="22980"/>
                </a:lnTo>
                <a:lnTo>
                  <a:pt x="14890" y="22930"/>
                </a:lnTo>
                <a:lnTo>
                  <a:pt x="15140" y="22890"/>
                </a:lnTo>
                <a:lnTo>
                  <a:pt x="16170" y="23050"/>
                </a:lnTo>
                <a:lnTo>
                  <a:pt x="16430" y="23050"/>
                </a:lnTo>
                <a:lnTo>
                  <a:pt x="17400" y="22870"/>
                </a:lnTo>
                <a:lnTo>
                  <a:pt x="17480" y="22730"/>
                </a:lnTo>
                <a:lnTo>
                  <a:pt x="17470" y="22340"/>
                </a:lnTo>
                <a:lnTo>
                  <a:pt x="17420" y="22100"/>
                </a:lnTo>
                <a:lnTo>
                  <a:pt x="17320" y="21830"/>
                </a:lnTo>
                <a:lnTo>
                  <a:pt x="17190" y="21570"/>
                </a:lnTo>
                <a:lnTo>
                  <a:pt x="17360" y="21470"/>
                </a:lnTo>
                <a:lnTo>
                  <a:pt x="17830" y="21370"/>
                </a:lnTo>
                <a:lnTo>
                  <a:pt x="18270" y="21380"/>
                </a:lnTo>
                <a:lnTo>
                  <a:pt x="18340" y="21350"/>
                </a:lnTo>
                <a:lnTo>
                  <a:pt x="18630" y="21130"/>
                </a:lnTo>
                <a:lnTo>
                  <a:pt x="18720" y="21110"/>
                </a:lnTo>
                <a:lnTo>
                  <a:pt x="18790" y="21120"/>
                </a:lnTo>
                <a:lnTo>
                  <a:pt x="18840" y="21160"/>
                </a:lnTo>
                <a:lnTo>
                  <a:pt x="18870" y="21200"/>
                </a:lnTo>
                <a:lnTo>
                  <a:pt x="18890" y="21250"/>
                </a:lnTo>
                <a:lnTo>
                  <a:pt x="18910" y="21310"/>
                </a:lnTo>
                <a:lnTo>
                  <a:pt x="18940" y="21570"/>
                </a:lnTo>
                <a:lnTo>
                  <a:pt x="19010" y="21720"/>
                </a:lnTo>
                <a:lnTo>
                  <a:pt x="19430" y="22120"/>
                </a:lnTo>
                <a:lnTo>
                  <a:pt x="19790" y="22580"/>
                </a:lnTo>
                <a:lnTo>
                  <a:pt x="19840" y="22690"/>
                </a:lnTo>
                <a:lnTo>
                  <a:pt x="19850" y="22780"/>
                </a:lnTo>
                <a:lnTo>
                  <a:pt x="19830" y="22850"/>
                </a:lnTo>
                <a:lnTo>
                  <a:pt x="19810" y="22910"/>
                </a:lnTo>
                <a:lnTo>
                  <a:pt x="19750" y="23020"/>
                </a:lnTo>
                <a:lnTo>
                  <a:pt x="19680" y="23110"/>
                </a:lnTo>
                <a:lnTo>
                  <a:pt x="19410" y="23380"/>
                </a:lnTo>
                <a:lnTo>
                  <a:pt x="19310" y="23520"/>
                </a:lnTo>
                <a:lnTo>
                  <a:pt x="19270" y="23560"/>
                </a:lnTo>
                <a:lnTo>
                  <a:pt x="19130" y="23640"/>
                </a:lnTo>
                <a:lnTo>
                  <a:pt x="19110" y="23660"/>
                </a:lnTo>
                <a:lnTo>
                  <a:pt x="19080" y="23680"/>
                </a:lnTo>
                <a:lnTo>
                  <a:pt x="19010" y="23760"/>
                </a:lnTo>
                <a:lnTo>
                  <a:pt x="18950" y="23860"/>
                </a:lnTo>
                <a:lnTo>
                  <a:pt x="18870" y="23940"/>
                </a:lnTo>
                <a:lnTo>
                  <a:pt x="18420" y="24320"/>
                </a:lnTo>
                <a:lnTo>
                  <a:pt x="18250" y="24600"/>
                </a:lnTo>
                <a:lnTo>
                  <a:pt x="18530" y="24980"/>
                </a:lnTo>
                <a:lnTo>
                  <a:pt x="18630" y="25180"/>
                </a:lnTo>
                <a:lnTo>
                  <a:pt x="18760" y="25320"/>
                </a:lnTo>
                <a:lnTo>
                  <a:pt x="18880" y="25440"/>
                </a:lnTo>
                <a:lnTo>
                  <a:pt x="19000" y="25510"/>
                </a:lnTo>
                <a:lnTo>
                  <a:pt x="20150" y="26050"/>
                </a:lnTo>
                <a:lnTo>
                  <a:pt x="20280" y="26140"/>
                </a:lnTo>
                <a:lnTo>
                  <a:pt x="20360" y="26220"/>
                </a:lnTo>
                <a:lnTo>
                  <a:pt x="20390" y="26330"/>
                </a:lnTo>
                <a:lnTo>
                  <a:pt x="20410" y="26460"/>
                </a:lnTo>
                <a:lnTo>
                  <a:pt x="20440" y="26990"/>
                </a:lnTo>
                <a:lnTo>
                  <a:pt x="20440" y="27130"/>
                </a:lnTo>
                <a:lnTo>
                  <a:pt x="20450" y="27200"/>
                </a:lnTo>
                <a:lnTo>
                  <a:pt x="20470" y="27260"/>
                </a:lnTo>
                <a:lnTo>
                  <a:pt x="21200" y="28340"/>
                </a:lnTo>
                <a:lnTo>
                  <a:pt x="21890" y="29590"/>
                </a:lnTo>
                <a:lnTo>
                  <a:pt x="22000" y="29750"/>
                </a:lnTo>
                <a:lnTo>
                  <a:pt x="22090" y="29850"/>
                </a:lnTo>
                <a:lnTo>
                  <a:pt x="22140" y="29870"/>
                </a:lnTo>
                <a:lnTo>
                  <a:pt x="22210" y="29890"/>
                </a:lnTo>
                <a:lnTo>
                  <a:pt x="22420" y="29920"/>
                </a:lnTo>
                <a:lnTo>
                  <a:pt x="22590" y="30030"/>
                </a:lnTo>
                <a:lnTo>
                  <a:pt x="22860" y="30300"/>
                </a:lnTo>
                <a:lnTo>
                  <a:pt x="23260" y="30580"/>
                </a:lnTo>
                <a:lnTo>
                  <a:pt x="23330" y="30650"/>
                </a:lnTo>
                <a:lnTo>
                  <a:pt x="23370" y="30720"/>
                </a:lnTo>
                <a:lnTo>
                  <a:pt x="23380" y="30780"/>
                </a:lnTo>
                <a:lnTo>
                  <a:pt x="23380" y="30850"/>
                </a:lnTo>
                <a:lnTo>
                  <a:pt x="23370" y="30920"/>
                </a:lnTo>
                <a:lnTo>
                  <a:pt x="23350" y="30980"/>
                </a:lnTo>
                <a:lnTo>
                  <a:pt x="23300" y="31080"/>
                </a:lnTo>
                <a:lnTo>
                  <a:pt x="23250" y="31140"/>
                </a:lnTo>
                <a:lnTo>
                  <a:pt x="23190" y="31210"/>
                </a:lnTo>
                <a:lnTo>
                  <a:pt x="23100" y="31280"/>
                </a:lnTo>
                <a:lnTo>
                  <a:pt x="23060" y="31310"/>
                </a:lnTo>
                <a:lnTo>
                  <a:pt x="22900" y="31380"/>
                </a:lnTo>
                <a:lnTo>
                  <a:pt x="22820" y="31450"/>
                </a:lnTo>
                <a:lnTo>
                  <a:pt x="22750" y="31570"/>
                </a:lnTo>
                <a:lnTo>
                  <a:pt x="22950" y="32200"/>
                </a:lnTo>
                <a:lnTo>
                  <a:pt x="23070" y="32450"/>
                </a:lnTo>
                <a:lnTo>
                  <a:pt x="23160" y="32580"/>
                </a:lnTo>
                <a:lnTo>
                  <a:pt x="23200" y="32690"/>
                </a:lnTo>
                <a:lnTo>
                  <a:pt x="23250" y="32990"/>
                </a:lnTo>
                <a:lnTo>
                  <a:pt x="23320" y="33100"/>
                </a:lnTo>
                <a:lnTo>
                  <a:pt x="23750" y="33620"/>
                </a:lnTo>
                <a:lnTo>
                  <a:pt x="23820" y="33660"/>
                </a:lnTo>
                <a:lnTo>
                  <a:pt x="23940" y="33700"/>
                </a:lnTo>
                <a:lnTo>
                  <a:pt x="24010" y="33740"/>
                </a:lnTo>
                <a:lnTo>
                  <a:pt x="24100" y="33800"/>
                </a:lnTo>
                <a:lnTo>
                  <a:pt x="24300" y="34010"/>
                </a:lnTo>
                <a:lnTo>
                  <a:pt x="24370" y="34060"/>
                </a:lnTo>
                <a:lnTo>
                  <a:pt x="24940" y="34290"/>
                </a:lnTo>
                <a:lnTo>
                  <a:pt x="24690" y="34440"/>
                </a:lnTo>
                <a:lnTo>
                  <a:pt x="24650" y="34490"/>
                </a:lnTo>
                <a:lnTo>
                  <a:pt x="24610" y="34570"/>
                </a:lnTo>
                <a:lnTo>
                  <a:pt x="24460" y="34920"/>
                </a:lnTo>
                <a:lnTo>
                  <a:pt x="24120" y="35520"/>
                </a:lnTo>
                <a:lnTo>
                  <a:pt x="24040" y="35630"/>
                </a:lnTo>
                <a:lnTo>
                  <a:pt x="23950" y="35690"/>
                </a:lnTo>
                <a:lnTo>
                  <a:pt x="23660" y="35810"/>
                </a:lnTo>
                <a:lnTo>
                  <a:pt x="23490" y="35920"/>
                </a:lnTo>
                <a:lnTo>
                  <a:pt x="23410" y="36000"/>
                </a:lnTo>
                <a:lnTo>
                  <a:pt x="23340" y="36130"/>
                </a:lnTo>
                <a:lnTo>
                  <a:pt x="23070" y="36700"/>
                </a:lnTo>
                <a:lnTo>
                  <a:pt x="23040" y="36820"/>
                </a:lnTo>
                <a:lnTo>
                  <a:pt x="23030" y="36890"/>
                </a:lnTo>
                <a:lnTo>
                  <a:pt x="23030" y="36950"/>
                </a:lnTo>
                <a:lnTo>
                  <a:pt x="23050" y="37010"/>
                </a:lnTo>
                <a:lnTo>
                  <a:pt x="23090" y="37050"/>
                </a:lnTo>
                <a:lnTo>
                  <a:pt x="23130" y="37080"/>
                </a:lnTo>
                <a:lnTo>
                  <a:pt x="23190" y="37100"/>
                </a:lnTo>
                <a:lnTo>
                  <a:pt x="23250" y="37110"/>
                </a:lnTo>
                <a:lnTo>
                  <a:pt x="23320" y="37110"/>
                </a:lnTo>
                <a:lnTo>
                  <a:pt x="23370" y="37090"/>
                </a:lnTo>
                <a:lnTo>
                  <a:pt x="23420" y="37060"/>
                </a:lnTo>
                <a:lnTo>
                  <a:pt x="23460" y="37020"/>
                </a:lnTo>
                <a:lnTo>
                  <a:pt x="23490" y="36980"/>
                </a:lnTo>
                <a:lnTo>
                  <a:pt x="23570" y="36810"/>
                </a:lnTo>
                <a:lnTo>
                  <a:pt x="23610" y="36770"/>
                </a:lnTo>
                <a:lnTo>
                  <a:pt x="23640" y="36730"/>
                </a:lnTo>
                <a:lnTo>
                  <a:pt x="23680" y="36700"/>
                </a:lnTo>
                <a:lnTo>
                  <a:pt x="23740" y="36690"/>
                </a:lnTo>
                <a:lnTo>
                  <a:pt x="23790" y="36700"/>
                </a:lnTo>
                <a:lnTo>
                  <a:pt x="23840" y="36730"/>
                </a:lnTo>
                <a:lnTo>
                  <a:pt x="23880" y="36770"/>
                </a:lnTo>
                <a:lnTo>
                  <a:pt x="23900" y="36810"/>
                </a:lnTo>
                <a:lnTo>
                  <a:pt x="23920" y="36870"/>
                </a:lnTo>
                <a:lnTo>
                  <a:pt x="23940" y="36990"/>
                </a:lnTo>
                <a:lnTo>
                  <a:pt x="23930" y="37690"/>
                </a:lnTo>
                <a:lnTo>
                  <a:pt x="23910" y="37740"/>
                </a:lnTo>
                <a:lnTo>
                  <a:pt x="23860" y="37740"/>
                </a:lnTo>
                <a:lnTo>
                  <a:pt x="23810" y="37720"/>
                </a:lnTo>
                <a:lnTo>
                  <a:pt x="23750" y="37710"/>
                </a:lnTo>
                <a:lnTo>
                  <a:pt x="23690" y="37700"/>
                </a:lnTo>
                <a:lnTo>
                  <a:pt x="23630" y="37710"/>
                </a:lnTo>
                <a:lnTo>
                  <a:pt x="23580" y="37730"/>
                </a:lnTo>
                <a:lnTo>
                  <a:pt x="23540" y="37760"/>
                </a:lnTo>
                <a:lnTo>
                  <a:pt x="23490" y="37800"/>
                </a:lnTo>
                <a:lnTo>
                  <a:pt x="23420" y="37900"/>
                </a:lnTo>
                <a:lnTo>
                  <a:pt x="23300" y="38090"/>
                </a:lnTo>
                <a:lnTo>
                  <a:pt x="23260" y="38130"/>
                </a:lnTo>
                <a:lnTo>
                  <a:pt x="23200" y="38160"/>
                </a:lnTo>
                <a:lnTo>
                  <a:pt x="23120" y="38190"/>
                </a:lnTo>
                <a:lnTo>
                  <a:pt x="23050" y="38200"/>
                </a:lnTo>
                <a:lnTo>
                  <a:pt x="22770" y="38190"/>
                </a:lnTo>
                <a:lnTo>
                  <a:pt x="22460" y="38230"/>
                </a:lnTo>
                <a:lnTo>
                  <a:pt x="22330" y="38230"/>
                </a:lnTo>
                <a:lnTo>
                  <a:pt x="22270" y="38210"/>
                </a:lnTo>
                <a:lnTo>
                  <a:pt x="22210" y="38190"/>
                </a:lnTo>
                <a:lnTo>
                  <a:pt x="22160" y="38160"/>
                </a:lnTo>
                <a:lnTo>
                  <a:pt x="22120" y="38120"/>
                </a:lnTo>
                <a:lnTo>
                  <a:pt x="22090" y="38070"/>
                </a:lnTo>
                <a:lnTo>
                  <a:pt x="22080" y="38020"/>
                </a:lnTo>
                <a:lnTo>
                  <a:pt x="22080" y="37810"/>
                </a:lnTo>
                <a:lnTo>
                  <a:pt x="22070" y="37750"/>
                </a:lnTo>
                <a:lnTo>
                  <a:pt x="22020" y="37510"/>
                </a:lnTo>
                <a:lnTo>
                  <a:pt x="22020" y="37450"/>
                </a:lnTo>
                <a:lnTo>
                  <a:pt x="22020" y="37380"/>
                </a:lnTo>
                <a:lnTo>
                  <a:pt x="22030" y="37320"/>
                </a:lnTo>
                <a:lnTo>
                  <a:pt x="22160" y="37040"/>
                </a:lnTo>
                <a:lnTo>
                  <a:pt x="22180" y="36970"/>
                </a:lnTo>
                <a:lnTo>
                  <a:pt x="22190" y="36910"/>
                </a:lnTo>
                <a:lnTo>
                  <a:pt x="22190" y="36840"/>
                </a:lnTo>
                <a:lnTo>
                  <a:pt x="22180" y="36710"/>
                </a:lnTo>
                <a:lnTo>
                  <a:pt x="22170" y="36650"/>
                </a:lnTo>
                <a:lnTo>
                  <a:pt x="22150" y="36590"/>
                </a:lnTo>
                <a:lnTo>
                  <a:pt x="22130" y="36540"/>
                </a:lnTo>
                <a:lnTo>
                  <a:pt x="22100" y="36490"/>
                </a:lnTo>
                <a:lnTo>
                  <a:pt x="22070" y="36450"/>
                </a:lnTo>
                <a:lnTo>
                  <a:pt x="22020" y="36420"/>
                </a:lnTo>
                <a:lnTo>
                  <a:pt x="21950" y="36400"/>
                </a:lnTo>
                <a:lnTo>
                  <a:pt x="21910" y="36420"/>
                </a:lnTo>
                <a:lnTo>
                  <a:pt x="21870" y="36470"/>
                </a:lnTo>
                <a:lnTo>
                  <a:pt x="21760" y="36680"/>
                </a:lnTo>
                <a:lnTo>
                  <a:pt x="21710" y="36740"/>
                </a:lnTo>
                <a:lnTo>
                  <a:pt x="21410" y="37030"/>
                </a:lnTo>
                <a:lnTo>
                  <a:pt x="21170" y="37400"/>
                </a:lnTo>
                <a:lnTo>
                  <a:pt x="21090" y="37460"/>
                </a:lnTo>
                <a:lnTo>
                  <a:pt x="21000" y="37490"/>
                </a:lnTo>
                <a:lnTo>
                  <a:pt x="20900" y="37500"/>
                </a:lnTo>
                <a:lnTo>
                  <a:pt x="20760" y="37530"/>
                </a:lnTo>
                <a:lnTo>
                  <a:pt x="20680" y="37530"/>
                </a:lnTo>
                <a:lnTo>
                  <a:pt x="20620" y="37510"/>
                </a:lnTo>
                <a:lnTo>
                  <a:pt x="20590" y="37460"/>
                </a:lnTo>
                <a:lnTo>
                  <a:pt x="20560" y="37420"/>
                </a:lnTo>
                <a:lnTo>
                  <a:pt x="20530" y="37380"/>
                </a:lnTo>
                <a:lnTo>
                  <a:pt x="20380" y="37280"/>
                </a:lnTo>
                <a:lnTo>
                  <a:pt x="20340" y="37250"/>
                </a:lnTo>
                <a:lnTo>
                  <a:pt x="20300" y="37210"/>
                </a:lnTo>
                <a:lnTo>
                  <a:pt x="20240" y="37110"/>
                </a:lnTo>
                <a:lnTo>
                  <a:pt x="20220" y="37060"/>
                </a:lnTo>
                <a:lnTo>
                  <a:pt x="20170" y="36960"/>
                </a:lnTo>
                <a:lnTo>
                  <a:pt x="19760" y="36590"/>
                </a:lnTo>
                <a:lnTo>
                  <a:pt x="19710" y="36570"/>
                </a:lnTo>
                <a:lnTo>
                  <a:pt x="19650" y="36550"/>
                </a:lnTo>
                <a:lnTo>
                  <a:pt x="19590" y="36550"/>
                </a:lnTo>
                <a:lnTo>
                  <a:pt x="19530" y="36550"/>
                </a:lnTo>
                <a:lnTo>
                  <a:pt x="17880" y="37000"/>
                </a:lnTo>
                <a:lnTo>
                  <a:pt x="17180" y="36980"/>
                </a:lnTo>
                <a:lnTo>
                  <a:pt x="16260" y="36720"/>
                </a:lnTo>
                <a:lnTo>
                  <a:pt x="16130" y="36700"/>
                </a:lnTo>
                <a:lnTo>
                  <a:pt x="15870" y="36720"/>
                </a:lnTo>
                <a:lnTo>
                  <a:pt x="15730" y="36710"/>
                </a:lnTo>
                <a:lnTo>
                  <a:pt x="15660" y="36700"/>
                </a:lnTo>
                <a:lnTo>
                  <a:pt x="15610" y="36670"/>
                </a:lnTo>
                <a:lnTo>
                  <a:pt x="15560" y="36640"/>
                </a:lnTo>
                <a:lnTo>
                  <a:pt x="15530" y="36600"/>
                </a:lnTo>
                <a:lnTo>
                  <a:pt x="15500" y="36550"/>
                </a:lnTo>
                <a:lnTo>
                  <a:pt x="15480" y="36500"/>
                </a:lnTo>
                <a:lnTo>
                  <a:pt x="15440" y="36390"/>
                </a:lnTo>
                <a:lnTo>
                  <a:pt x="15390" y="36290"/>
                </a:lnTo>
                <a:lnTo>
                  <a:pt x="15360" y="36250"/>
                </a:lnTo>
                <a:lnTo>
                  <a:pt x="15310" y="36220"/>
                </a:lnTo>
                <a:lnTo>
                  <a:pt x="15070" y="36100"/>
                </a:lnTo>
                <a:lnTo>
                  <a:pt x="14980" y="36060"/>
                </a:lnTo>
                <a:lnTo>
                  <a:pt x="14920" y="36070"/>
                </a:lnTo>
                <a:lnTo>
                  <a:pt x="14440" y="36310"/>
                </a:lnTo>
                <a:lnTo>
                  <a:pt x="14150" y="36220"/>
                </a:lnTo>
                <a:lnTo>
                  <a:pt x="14060" y="36120"/>
                </a:lnTo>
                <a:lnTo>
                  <a:pt x="13990" y="35830"/>
                </a:lnTo>
                <a:lnTo>
                  <a:pt x="13690" y="35160"/>
                </a:lnTo>
                <a:lnTo>
                  <a:pt x="13690" y="35150"/>
                </a:lnTo>
                <a:lnTo>
                  <a:pt x="13710" y="35100"/>
                </a:lnTo>
                <a:lnTo>
                  <a:pt x="13730" y="35060"/>
                </a:lnTo>
                <a:lnTo>
                  <a:pt x="13760" y="34990"/>
                </a:lnTo>
                <a:lnTo>
                  <a:pt x="13790" y="34900"/>
                </a:lnTo>
                <a:lnTo>
                  <a:pt x="13670" y="33770"/>
                </a:lnTo>
                <a:lnTo>
                  <a:pt x="13700" y="33470"/>
                </a:lnTo>
                <a:lnTo>
                  <a:pt x="13890" y="32560"/>
                </a:lnTo>
                <a:lnTo>
                  <a:pt x="13980" y="31820"/>
                </a:lnTo>
                <a:lnTo>
                  <a:pt x="13960" y="31610"/>
                </a:lnTo>
                <a:lnTo>
                  <a:pt x="13860" y="31550"/>
                </a:lnTo>
                <a:lnTo>
                  <a:pt x="13260" y="31530"/>
                </a:lnTo>
                <a:lnTo>
                  <a:pt x="13080" y="31470"/>
                </a:lnTo>
                <a:lnTo>
                  <a:pt x="13050" y="31420"/>
                </a:lnTo>
                <a:lnTo>
                  <a:pt x="13040" y="31360"/>
                </a:lnTo>
                <a:lnTo>
                  <a:pt x="13020" y="31310"/>
                </a:lnTo>
                <a:lnTo>
                  <a:pt x="13000" y="31240"/>
                </a:lnTo>
                <a:lnTo>
                  <a:pt x="12960" y="31160"/>
                </a:lnTo>
                <a:lnTo>
                  <a:pt x="12880" y="31070"/>
                </a:lnTo>
                <a:lnTo>
                  <a:pt x="12830" y="31030"/>
                </a:lnTo>
                <a:lnTo>
                  <a:pt x="12780" y="31000"/>
                </a:lnTo>
                <a:lnTo>
                  <a:pt x="12720" y="31000"/>
                </a:lnTo>
                <a:lnTo>
                  <a:pt x="12660" y="31020"/>
                </a:lnTo>
                <a:lnTo>
                  <a:pt x="12610" y="31040"/>
                </a:lnTo>
                <a:lnTo>
                  <a:pt x="12560" y="31070"/>
                </a:lnTo>
                <a:lnTo>
                  <a:pt x="12400" y="31120"/>
                </a:lnTo>
                <a:lnTo>
                  <a:pt x="12220" y="31140"/>
                </a:lnTo>
                <a:lnTo>
                  <a:pt x="12120" y="31130"/>
                </a:lnTo>
                <a:lnTo>
                  <a:pt x="12010" y="31090"/>
                </a:lnTo>
                <a:lnTo>
                  <a:pt x="11960" y="31060"/>
                </a:lnTo>
                <a:lnTo>
                  <a:pt x="11900" y="31010"/>
                </a:lnTo>
                <a:lnTo>
                  <a:pt x="11870" y="30970"/>
                </a:lnTo>
                <a:lnTo>
                  <a:pt x="11810" y="30860"/>
                </a:lnTo>
                <a:lnTo>
                  <a:pt x="12150" y="30620"/>
                </a:lnTo>
                <a:lnTo>
                  <a:pt x="12250" y="30490"/>
                </a:lnTo>
                <a:lnTo>
                  <a:pt x="12270" y="30420"/>
                </a:lnTo>
                <a:lnTo>
                  <a:pt x="12270" y="30350"/>
                </a:lnTo>
                <a:lnTo>
                  <a:pt x="12250" y="30290"/>
                </a:lnTo>
                <a:lnTo>
                  <a:pt x="12200" y="30220"/>
                </a:lnTo>
                <a:lnTo>
                  <a:pt x="12140" y="30190"/>
                </a:lnTo>
                <a:lnTo>
                  <a:pt x="12080" y="30170"/>
                </a:lnTo>
                <a:lnTo>
                  <a:pt x="11150" y="30210"/>
                </a:lnTo>
                <a:lnTo>
                  <a:pt x="11030" y="30240"/>
                </a:lnTo>
                <a:lnTo>
                  <a:pt x="10920" y="30280"/>
                </a:lnTo>
                <a:lnTo>
                  <a:pt x="10840" y="30300"/>
                </a:lnTo>
                <a:lnTo>
                  <a:pt x="10740" y="30300"/>
                </a:lnTo>
                <a:lnTo>
                  <a:pt x="10540" y="30290"/>
                </a:lnTo>
                <a:lnTo>
                  <a:pt x="10440" y="30250"/>
                </a:lnTo>
                <a:lnTo>
                  <a:pt x="10390" y="30200"/>
                </a:lnTo>
                <a:lnTo>
                  <a:pt x="10370" y="30150"/>
                </a:lnTo>
                <a:lnTo>
                  <a:pt x="10370" y="30090"/>
                </a:lnTo>
                <a:lnTo>
                  <a:pt x="10380" y="30020"/>
                </a:lnTo>
                <a:lnTo>
                  <a:pt x="10400" y="29960"/>
                </a:lnTo>
                <a:lnTo>
                  <a:pt x="10420" y="29920"/>
                </a:lnTo>
                <a:lnTo>
                  <a:pt x="10450" y="29820"/>
                </a:lnTo>
                <a:lnTo>
                  <a:pt x="10460" y="29800"/>
                </a:lnTo>
                <a:lnTo>
                  <a:pt x="10450" y="2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attakia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10450" y="29740"/>
                </a:moveTo>
                <a:lnTo>
                  <a:pt x="10460" y="29800"/>
                </a:lnTo>
                <a:lnTo>
                  <a:pt x="10450" y="29820"/>
                </a:lnTo>
                <a:lnTo>
                  <a:pt x="10420" y="29920"/>
                </a:lnTo>
                <a:lnTo>
                  <a:pt x="10400" y="29960"/>
                </a:lnTo>
                <a:lnTo>
                  <a:pt x="10380" y="30020"/>
                </a:lnTo>
                <a:lnTo>
                  <a:pt x="10370" y="30090"/>
                </a:lnTo>
                <a:lnTo>
                  <a:pt x="10370" y="30150"/>
                </a:lnTo>
                <a:lnTo>
                  <a:pt x="10390" y="30200"/>
                </a:lnTo>
                <a:lnTo>
                  <a:pt x="10440" y="30250"/>
                </a:lnTo>
                <a:lnTo>
                  <a:pt x="10540" y="30290"/>
                </a:lnTo>
                <a:lnTo>
                  <a:pt x="10740" y="30300"/>
                </a:lnTo>
                <a:lnTo>
                  <a:pt x="10840" y="30300"/>
                </a:lnTo>
                <a:lnTo>
                  <a:pt x="10920" y="30280"/>
                </a:lnTo>
                <a:lnTo>
                  <a:pt x="11030" y="30240"/>
                </a:lnTo>
                <a:lnTo>
                  <a:pt x="11150" y="30210"/>
                </a:lnTo>
                <a:lnTo>
                  <a:pt x="12080" y="30170"/>
                </a:lnTo>
                <a:lnTo>
                  <a:pt x="12140" y="30190"/>
                </a:lnTo>
                <a:lnTo>
                  <a:pt x="12200" y="30220"/>
                </a:lnTo>
                <a:lnTo>
                  <a:pt x="12250" y="30290"/>
                </a:lnTo>
                <a:lnTo>
                  <a:pt x="12270" y="30350"/>
                </a:lnTo>
                <a:lnTo>
                  <a:pt x="12270" y="30420"/>
                </a:lnTo>
                <a:lnTo>
                  <a:pt x="12250" y="30490"/>
                </a:lnTo>
                <a:lnTo>
                  <a:pt x="12150" y="30620"/>
                </a:lnTo>
                <a:lnTo>
                  <a:pt x="11810" y="30860"/>
                </a:lnTo>
                <a:lnTo>
                  <a:pt x="11590" y="31050"/>
                </a:lnTo>
                <a:lnTo>
                  <a:pt x="11530" y="31200"/>
                </a:lnTo>
                <a:lnTo>
                  <a:pt x="11500" y="31620"/>
                </a:lnTo>
                <a:lnTo>
                  <a:pt x="11480" y="31730"/>
                </a:lnTo>
                <a:lnTo>
                  <a:pt x="11440" y="31800"/>
                </a:lnTo>
                <a:lnTo>
                  <a:pt x="11230" y="31950"/>
                </a:lnTo>
                <a:lnTo>
                  <a:pt x="11100" y="32090"/>
                </a:lnTo>
                <a:lnTo>
                  <a:pt x="11060" y="32180"/>
                </a:lnTo>
                <a:lnTo>
                  <a:pt x="11050" y="32250"/>
                </a:lnTo>
                <a:lnTo>
                  <a:pt x="11070" y="32300"/>
                </a:lnTo>
                <a:lnTo>
                  <a:pt x="11230" y="32520"/>
                </a:lnTo>
                <a:lnTo>
                  <a:pt x="11280" y="32620"/>
                </a:lnTo>
                <a:lnTo>
                  <a:pt x="11320" y="32730"/>
                </a:lnTo>
                <a:lnTo>
                  <a:pt x="11350" y="32920"/>
                </a:lnTo>
                <a:lnTo>
                  <a:pt x="11390" y="33440"/>
                </a:lnTo>
                <a:lnTo>
                  <a:pt x="11340" y="34560"/>
                </a:lnTo>
                <a:lnTo>
                  <a:pt x="11070" y="36410"/>
                </a:lnTo>
                <a:lnTo>
                  <a:pt x="11080" y="36480"/>
                </a:lnTo>
                <a:lnTo>
                  <a:pt x="11170" y="36800"/>
                </a:lnTo>
                <a:lnTo>
                  <a:pt x="11390" y="37450"/>
                </a:lnTo>
                <a:lnTo>
                  <a:pt x="11750" y="39140"/>
                </a:lnTo>
                <a:lnTo>
                  <a:pt x="11780" y="39790"/>
                </a:lnTo>
                <a:lnTo>
                  <a:pt x="11250" y="39530"/>
                </a:lnTo>
                <a:lnTo>
                  <a:pt x="11070" y="39510"/>
                </a:lnTo>
                <a:lnTo>
                  <a:pt x="10880" y="39630"/>
                </a:lnTo>
                <a:lnTo>
                  <a:pt x="10780" y="39680"/>
                </a:lnTo>
                <a:lnTo>
                  <a:pt x="10730" y="39690"/>
                </a:lnTo>
                <a:lnTo>
                  <a:pt x="8670" y="39860"/>
                </a:lnTo>
                <a:lnTo>
                  <a:pt x="8580" y="39830"/>
                </a:lnTo>
                <a:lnTo>
                  <a:pt x="8180" y="39490"/>
                </a:lnTo>
                <a:lnTo>
                  <a:pt x="7970" y="39350"/>
                </a:lnTo>
                <a:lnTo>
                  <a:pt x="7390" y="39160"/>
                </a:lnTo>
                <a:lnTo>
                  <a:pt x="7380" y="39150"/>
                </a:lnTo>
                <a:lnTo>
                  <a:pt x="7170" y="38710"/>
                </a:lnTo>
                <a:lnTo>
                  <a:pt x="7350" y="38150"/>
                </a:lnTo>
                <a:lnTo>
                  <a:pt x="7290" y="37870"/>
                </a:lnTo>
                <a:lnTo>
                  <a:pt x="7190" y="36780"/>
                </a:lnTo>
                <a:lnTo>
                  <a:pt x="7220" y="36540"/>
                </a:lnTo>
                <a:lnTo>
                  <a:pt x="7080" y="36400"/>
                </a:lnTo>
                <a:lnTo>
                  <a:pt x="6420" y="35510"/>
                </a:lnTo>
                <a:lnTo>
                  <a:pt x="6140" y="35370"/>
                </a:lnTo>
                <a:lnTo>
                  <a:pt x="6000" y="35270"/>
                </a:lnTo>
                <a:lnTo>
                  <a:pt x="5950" y="35100"/>
                </a:lnTo>
                <a:lnTo>
                  <a:pt x="5840" y="35010"/>
                </a:lnTo>
                <a:lnTo>
                  <a:pt x="5620" y="35040"/>
                </a:lnTo>
                <a:lnTo>
                  <a:pt x="5410" y="35120"/>
                </a:lnTo>
                <a:lnTo>
                  <a:pt x="5340" y="35160"/>
                </a:lnTo>
                <a:lnTo>
                  <a:pt x="5190" y="35090"/>
                </a:lnTo>
                <a:lnTo>
                  <a:pt x="5210" y="34900"/>
                </a:lnTo>
                <a:lnTo>
                  <a:pt x="5280" y="34670"/>
                </a:lnTo>
                <a:lnTo>
                  <a:pt x="5290" y="34470"/>
                </a:lnTo>
                <a:lnTo>
                  <a:pt x="5210" y="34380"/>
                </a:lnTo>
                <a:lnTo>
                  <a:pt x="4730" y="34120"/>
                </a:lnTo>
                <a:lnTo>
                  <a:pt x="4760" y="34040"/>
                </a:lnTo>
                <a:lnTo>
                  <a:pt x="4780" y="33870"/>
                </a:lnTo>
                <a:lnTo>
                  <a:pt x="4820" y="33780"/>
                </a:lnTo>
                <a:lnTo>
                  <a:pt x="4730" y="33780"/>
                </a:lnTo>
                <a:lnTo>
                  <a:pt x="4550" y="33880"/>
                </a:lnTo>
                <a:lnTo>
                  <a:pt x="4550" y="33780"/>
                </a:lnTo>
                <a:lnTo>
                  <a:pt x="4820" y="33680"/>
                </a:lnTo>
                <a:lnTo>
                  <a:pt x="5090" y="33510"/>
                </a:lnTo>
                <a:lnTo>
                  <a:pt x="5300" y="33260"/>
                </a:lnTo>
                <a:lnTo>
                  <a:pt x="5380" y="32960"/>
                </a:lnTo>
                <a:lnTo>
                  <a:pt x="5350" y="32780"/>
                </a:lnTo>
                <a:lnTo>
                  <a:pt x="5230" y="32550"/>
                </a:lnTo>
                <a:lnTo>
                  <a:pt x="5200" y="32340"/>
                </a:lnTo>
                <a:lnTo>
                  <a:pt x="5270" y="32220"/>
                </a:lnTo>
                <a:lnTo>
                  <a:pt x="5590" y="32110"/>
                </a:lnTo>
                <a:lnTo>
                  <a:pt x="6120" y="31090"/>
                </a:lnTo>
                <a:lnTo>
                  <a:pt x="6140" y="31000"/>
                </a:lnTo>
                <a:lnTo>
                  <a:pt x="6140" y="30610"/>
                </a:lnTo>
                <a:lnTo>
                  <a:pt x="6080" y="30280"/>
                </a:lnTo>
                <a:lnTo>
                  <a:pt x="5940" y="29890"/>
                </a:lnTo>
                <a:lnTo>
                  <a:pt x="5750" y="29520"/>
                </a:lnTo>
                <a:lnTo>
                  <a:pt x="5570" y="29280"/>
                </a:lnTo>
                <a:lnTo>
                  <a:pt x="6230" y="29320"/>
                </a:lnTo>
                <a:lnTo>
                  <a:pt x="6560" y="29240"/>
                </a:lnTo>
                <a:lnTo>
                  <a:pt x="6700" y="28990"/>
                </a:lnTo>
                <a:lnTo>
                  <a:pt x="6760" y="28660"/>
                </a:lnTo>
                <a:lnTo>
                  <a:pt x="7110" y="28130"/>
                </a:lnTo>
                <a:lnTo>
                  <a:pt x="7240" y="28170"/>
                </a:lnTo>
                <a:lnTo>
                  <a:pt x="7510" y="28120"/>
                </a:lnTo>
                <a:lnTo>
                  <a:pt x="7790" y="28020"/>
                </a:lnTo>
                <a:lnTo>
                  <a:pt x="8050" y="27980"/>
                </a:lnTo>
                <a:lnTo>
                  <a:pt x="8230" y="28170"/>
                </a:lnTo>
                <a:lnTo>
                  <a:pt x="8230" y="28390"/>
                </a:lnTo>
                <a:lnTo>
                  <a:pt x="8190" y="28610"/>
                </a:lnTo>
                <a:lnTo>
                  <a:pt x="8220" y="28810"/>
                </a:lnTo>
                <a:lnTo>
                  <a:pt x="8380" y="28950"/>
                </a:lnTo>
                <a:lnTo>
                  <a:pt x="8590" y="29000"/>
                </a:lnTo>
                <a:lnTo>
                  <a:pt x="9020" y="29010"/>
                </a:lnTo>
                <a:lnTo>
                  <a:pt x="9420" y="29200"/>
                </a:lnTo>
                <a:lnTo>
                  <a:pt x="10220" y="29780"/>
                </a:lnTo>
                <a:lnTo>
                  <a:pt x="10450" y="29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s Suwayda'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28750" y="81530"/>
                </a:moveTo>
                <a:lnTo>
                  <a:pt x="27660" y="82220"/>
                </a:lnTo>
                <a:lnTo>
                  <a:pt x="25320" y="83730"/>
                </a:lnTo>
                <a:lnTo>
                  <a:pt x="23810" y="84700"/>
                </a:lnTo>
                <a:lnTo>
                  <a:pt x="21720" y="86070"/>
                </a:lnTo>
                <a:lnTo>
                  <a:pt x="19520" y="87570"/>
                </a:lnTo>
                <a:lnTo>
                  <a:pt x="19340" y="87640"/>
                </a:lnTo>
                <a:lnTo>
                  <a:pt x="19150" y="87630"/>
                </a:lnTo>
                <a:lnTo>
                  <a:pt x="18280" y="87400"/>
                </a:lnTo>
                <a:lnTo>
                  <a:pt x="17980" y="87390"/>
                </a:lnTo>
                <a:lnTo>
                  <a:pt x="17750" y="87530"/>
                </a:lnTo>
                <a:lnTo>
                  <a:pt x="17250" y="87150"/>
                </a:lnTo>
                <a:lnTo>
                  <a:pt x="15380" y="86920"/>
                </a:lnTo>
                <a:lnTo>
                  <a:pt x="15380" y="86820"/>
                </a:lnTo>
                <a:lnTo>
                  <a:pt x="15430" y="86360"/>
                </a:lnTo>
                <a:lnTo>
                  <a:pt x="15440" y="86320"/>
                </a:lnTo>
                <a:lnTo>
                  <a:pt x="15400" y="85540"/>
                </a:lnTo>
                <a:lnTo>
                  <a:pt x="15410" y="85470"/>
                </a:lnTo>
                <a:lnTo>
                  <a:pt x="15510" y="85150"/>
                </a:lnTo>
                <a:lnTo>
                  <a:pt x="15520" y="85090"/>
                </a:lnTo>
                <a:lnTo>
                  <a:pt x="15530" y="84950"/>
                </a:lnTo>
                <a:lnTo>
                  <a:pt x="15510" y="84900"/>
                </a:lnTo>
                <a:lnTo>
                  <a:pt x="15480" y="84820"/>
                </a:lnTo>
                <a:lnTo>
                  <a:pt x="15340" y="84610"/>
                </a:lnTo>
                <a:lnTo>
                  <a:pt x="15160" y="84390"/>
                </a:lnTo>
                <a:lnTo>
                  <a:pt x="15090" y="84290"/>
                </a:lnTo>
                <a:lnTo>
                  <a:pt x="15080" y="84250"/>
                </a:lnTo>
                <a:lnTo>
                  <a:pt x="15090" y="84200"/>
                </a:lnTo>
                <a:lnTo>
                  <a:pt x="15170" y="84030"/>
                </a:lnTo>
                <a:lnTo>
                  <a:pt x="15260" y="83910"/>
                </a:lnTo>
                <a:lnTo>
                  <a:pt x="15270" y="83890"/>
                </a:lnTo>
                <a:lnTo>
                  <a:pt x="15250" y="83790"/>
                </a:lnTo>
                <a:lnTo>
                  <a:pt x="15090" y="83540"/>
                </a:lnTo>
                <a:lnTo>
                  <a:pt x="14860" y="83560"/>
                </a:lnTo>
                <a:lnTo>
                  <a:pt x="14830" y="83560"/>
                </a:lnTo>
                <a:lnTo>
                  <a:pt x="14800" y="83550"/>
                </a:lnTo>
                <a:lnTo>
                  <a:pt x="14760" y="83530"/>
                </a:lnTo>
                <a:lnTo>
                  <a:pt x="14700" y="83490"/>
                </a:lnTo>
                <a:lnTo>
                  <a:pt x="14670" y="83440"/>
                </a:lnTo>
                <a:lnTo>
                  <a:pt x="14610" y="83380"/>
                </a:lnTo>
                <a:lnTo>
                  <a:pt x="14580" y="83370"/>
                </a:lnTo>
                <a:lnTo>
                  <a:pt x="14550" y="83360"/>
                </a:lnTo>
                <a:lnTo>
                  <a:pt x="14520" y="83360"/>
                </a:lnTo>
                <a:lnTo>
                  <a:pt x="14260" y="83410"/>
                </a:lnTo>
                <a:lnTo>
                  <a:pt x="14050" y="83400"/>
                </a:lnTo>
                <a:lnTo>
                  <a:pt x="13820" y="83370"/>
                </a:lnTo>
                <a:lnTo>
                  <a:pt x="13800" y="83340"/>
                </a:lnTo>
                <a:lnTo>
                  <a:pt x="13790" y="83290"/>
                </a:lnTo>
                <a:lnTo>
                  <a:pt x="13800" y="83190"/>
                </a:lnTo>
                <a:lnTo>
                  <a:pt x="13820" y="83130"/>
                </a:lnTo>
                <a:lnTo>
                  <a:pt x="13860" y="83010"/>
                </a:lnTo>
                <a:lnTo>
                  <a:pt x="13880" y="82950"/>
                </a:lnTo>
                <a:lnTo>
                  <a:pt x="13870" y="82900"/>
                </a:lnTo>
                <a:lnTo>
                  <a:pt x="13790" y="82720"/>
                </a:lnTo>
                <a:lnTo>
                  <a:pt x="13770" y="82640"/>
                </a:lnTo>
                <a:lnTo>
                  <a:pt x="13790" y="82560"/>
                </a:lnTo>
                <a:lnTo>
                  <a:pt x="13820" y="82520"/>
                </a:lnTo>
                <a:lnTo>
                  <a:pt x="13850" y="82500"/>
                </a:lnTo>
                <a:lnTo>
                  <a:pt x="14020" y="82450"/>
                </a:lnTo>
                <a:lnTo>
                  <a:pt x="14070" y="82430"/>
                </a:lnTo>
                <a:lnTo>
                  <a:pt x="14090" y="82410"/>
                </a:lnTo>
                <a:lnTo>
                  <a:pt x="14110" y="82400"/>
                </a:lnTo>
                <a:lnTo>
                  <a:pt x="14180" y="82310"/>
                </a:lnTo>
                <a:lnTo>
                  <a:pt x="14200" y="82290"/>
                </a:lnTo>
                <a:lnTo>
                  <a:pt x="14250" y="82260"/>
                </a:lnTo>
                <a:lnTo>
                  <a:pt x="14350" y="82210"/>
                </a:lnTo>
                <a:lnTo>
                  <a:pt x="14390" y="82180"/>
                </a:lnTo>
                <a:lnTo>
                  <a:pt x="14420" y="82140"/>
                </a:lnTo>
                <a:lnTo>
                  <a:pt x="14440" y="82120"/>
                </a:lnTo>
                <a:lnTo>
                  <a:pt x="14450" y="82100"/>
                </a:lnTo>
                <a:lnTo>
                  <a:pt x="14480" y="81980"/>
                </a:lnTo>
                <a:lnTo>
                  <a:pt x="14480" y="81910"/>
                </a:lnTo>
                <a:lnTo>
                  <a:pt x="14450" y="81850"/>
                </a:lnTo>
                <a:lnTo>
                  <a:pt x="14380" y="81780"/>
                </a:lnTo>
                <a:lnTo>
                  <a:pt x="14210" y="81660"/>
                </a:lnTo>
                <a:lnTo>
                  <a:pt x="14120" y="81610"/>
                </a:lnTo>
                <a:lnTo>
                  <a:pt x="14050" y="81590"/>
                </a:lnTo>
                <a:lnTo>
                  <a:pt x="13780" y="81560"/>
                </a:lnTo>
                <a:lnTo>
                  <a:pt x="13720" y="81540"/>
                </a:lnTo>
                <a:lnTo>
                  <a:pt x="13510" y="81460"/>
                </a:lnTo>
                <a:lnTo>
                  <a:pt x="13480" y="81450"/>
                </a:lnTo>
                <a:lnTo>
                  <a:pt x="13450" y="81440"/>
                </a:lnTo>
                <a:lnTo>
                  <a:pt x="13380" y="81440"/>
                </a:lnTo>
                <a:lnTo>
                  <a:pt x="13320" y="81430"/>
                </a:lnTo>
                <a:lnTo>
                  <a:pt x="13280" y="81410"/>
                </a:lnTo>
                <a:lnTo>
                  <a:pt x="13260" y="81390"/>
                </a:lnTo>
                <a:lnTo>
                  <a:pt x="13240" y="81360"/>
                </a:lnTo>
                <a:lnTo>
                  <a:pt x="13200" y="81290"/>
                </a:lnTo>
                <a:lnTo>
                  <a:pt x="13190" y="81250"/>
                </a:lnTo>
                <a:lnTo>
                  <a:pt x="13180" y="81210"/>
                </a:lnTo>
                <a:lnTo>
                  <a:pt x="13160" y="81110"/>
                </a:lnTo>
                <a:lnTo>
                  <a:pt x="13160" y="81040"/>
                </a:lnTo>
                <a:lnTo>
                  <a:pt x="13180" y="80930"/>
                </a:lnTo>
                <a:lnTo>
                  <a:pt x="13210" y="80850"/>
                </a:lnTo>
                <a:lnTo>
                  <a:pt x="13350" y="80710"/>
                </a:lnTo>
                <a:lnTo>
                  <a:pt x="13250" y="79630"/>
                </a:lnTo>
                <a:lnTo>
                  <a:pt x="13250" y="79370"/>
                </a:lnTo>
                <a:lnTo>
                  <a:pt x="13270" y="79330"/>
                </a:lnTo>
                <a:lnTo>
                  <a:pt x="13280" y="79320"/>
                </a:lnTo>
                <a:lnTo>
                  <a:pt x="13290" y="79260"/>
                </a:lnTo>
                <a:lnTo>
                  <a:pt x="13240" y="79090"/>
                </a:lnTo>
                <a:lnTo>
                  <a:pt x="13000" y="78510"/>
                </a:lnTo>
                <a:lnTo>
                  <a:pt x="12970" y="78340"/>
                </a:lnTo>
                <a:lnTo>
                  <a:pt x="12930" y="78230"/>
                </a:lnTo>
                <a:lnTo>
                  <a:pt x="12920" y="78130"/>
                </a:lnTo>
                <a:lnTo>
                  <a:pt x="12920" y="78090"/>
                </a:lnTo>
                <a:lnTo>
                  <a:pt x="12930" y="78060"/>
                </a:lnTo>
                <a:lnTo>
                  <a:pt x="12940" y="78010"/>
                </a:lnTo>
                <a:lnTo>
                  <a:pt x="13060" y="77780"/>
                </a:lnTo>
                <a:lnTo>
                  <a:pt x="13060" y="77750"/>
                </a:lnTo>
                <a:lnTo>
                  <a:pt x="13070" y="77720"/>
                </a:lnTo>
                <a:lnTo>
                  <a:pt x="13070" y="77690"/>
                </a:lnTo>
                <a:lnTo>
                  <a:pt x="13060" y="77660"/>
                </a:lnTo>
                <a:lnTo>
                  <a:pt x="13050" y="77630"/>
                </a:lnTo>
                <a:lnTo>
                  <a:pt x="13040" y="77600"/>
                </a:lnTo>
                <a:lnTo>
                  <a:pt x="13010" y="77520"/>
                </a:lnTo>
                <a:lnTo>
                  <a:pt x="12990" y="77470"/>
                </a:lnTo>
                <a:lnTo>
                  <a:pt x="12980" y="77430"/>
                </a:lnTo>
                <a:lnTo>
                  <a:pt x="12990" y="77400"/>
                </a:lnTo>
                <a:lnTo>
                  <a:pt x="13010" y="77350"/>
                </a:lnTo>
                <a:lnTo>
                  <a:pt x="13060" y="77300"/>
                </a:lnTo>
                <a:lnTo>
                  <a:pt x="13280" y="77140"/>
                </a:lnTo>
                <a:lnTo>
                  <a:pt x="13440" y="77040"/>
                </a:lnTo>
                <a:lnTo>
                  <a:pt x="13630" y="76860"/>
                </a:lnTo>
                <a:lnTo>
                  <a:pt x="14050" y="76540"/>
                </a:lnTo>
                <a:lnTo>
                  <a:pt x="14160" y="76490"/>
                </a:lnTo>
                <a:lnTo>
                  <a:pt x="14300" y="76450"/>
                </a:lnTo>
                <a:lnTo>
                  <a:pt x="14850" y="76410"/>
                </a:lnTo>
                <a:lnTo>
                  <a:pt x="15660" y="76470"/>
                </a:lnTo>
                <a:lnTo>
                  <a:pt x="15720" y="76460"/>
                </a:lnTo>
                <a:lnTo>
                  <a:pt x="15750" y="76450"/>
                </a:lnTo>
                <a:lnTo>
                  <a:pt x="15770" y="76420"/>
                </a:lnTo>
                <a:lnTo>
                  <a:pt x="15770" y="76380"/>
                </a:lnTo>
                <a:lnTo>
                  <a:pt x="15750" y="76300"/>
                </a:lnTo>
                <a:lnTo>
                  <a:pt x="15680" y="76170"/>
                </a:lnTo>
                <a:lnTo>
                  <a:pt x="15660" y="76110"/>
                </a:lnTo>
                <a:lnTo>
                  <a:pt x="15650" y="76080"/>
                </a:lnTo>
                <a:lnTo>
                  <a:pt x="15650" y="76050"/>
                </a:lnTo>
                <a:lnTo>
                  <a:pt x="15630" y="75660"/>
                </a:lnTo>
                <a:lnTo>
                  <a:pt x="15610" y="75610"/>
                </a:lnTo>
                <a:lnTo>
                  <a:pt x="15600" y="75580"/>
                </a:lnTo>
                <a:lnTo>
                  <a:pt x="15580" y="75560"/>
                </a:lnTo>
                <a:lnTo>
                  <a:pt x="15560" y="75540"/>
                </a:lnTo>
                <a:lnTo>
                  <a:pt x="15540" y="75530"/>
                </a:lnTo>
                <a:lnTo>
                  <a:pt x="15510" y="75520"/>
                </a:lnTo>
                <a:lnTo>
                  <a:pt x="15480" y="75520"/>
                </a:lnTo>
                <a:lnTo>
                  <a:pt x="15410" y="75520"/>
                </a:lnTo>
                <a:lnTo>
                  <a:pt x="15380" y="75530"/>
                </a:lnTo>
                <a:lnTo>
                  <a:pt x="15170" y="75610"/>
                </a:lnTo>
                <a:lnTo>
                  <a:pt x="15150" y="75610"/>
                </a:lnTo>
                <a:lnTo>
                  <a:pt x="15130" y="75610"/>
                </a:lnTo>
                <a:lnTo>
                  <a:pt x="15100" y="75600"/>
                </a:lnTo>
                <a:lnTo>
                  <a:pt x="15080" y="75590"/>
                </a:lnTo>
                <a:lnTo>
                  <a:pt x="15050" y="75580"/>
                </a:lnTo>
                <a:lnTo>
                  <a:pt x="15040" y="75560"/>
                </a:lnTo>
                <a:lnTo>
                  <a:pt x="15010" y="75520"/>
                </a:lnTo>
                <a:lnTo>
                  <a:pt x="14990" y="75490"/>
                </a:lnTo>
                <a:lnTo>
                  <a:pt x="14990" y="75460"/>
                </a:lnTo>
                <a:lnTo>
                  <a:pt x="14980" y="75210"/>
                </a:lnTo>
                <a:lnTo>
                  <a:pt x="14970" y="75140"/>
                </a:lnTo>
                <a:lnTo>
                  <a:pt x="14960" y="75080"/>
                </a:lnTo>
                <a:lnTo>
                  <a:pt x="14940" y="75020"/>
                </a:lnTo>
                <a:lnTo>
                  <a:pt x="14850" y="74820"/>
                </a:lnTo>
                <a:lnTo>
                  <a:pt x="14810" y="74710"/>
                </a:lnTo>
                <a:lnTo>
                  <a:pt x="14780" y="74590"/>
                </a:lnTo>
                <a:lnTo>
                  <a:pt x="14780" y="74550"/>
                </a:lnTo>
                <a:lnTo>
                  <a:pt x="14780" y="74500"/>
                </a:lnTo>
                <a:lnTo>
                  <a:pt x="14800" y="74410"/>
                </a:lnTo>
                <a:lnTo>
                  <a:pt x="14810" y="74310"/>
                </a:lnTo>
                <a:lnTo>
                  <a:pt x="14810" y="74270"/>
                </a:lnTo>
                <a:lnTo>
                  <a:pt x="14800" y="74210"/>
                </a:lnTo>
                <a:lnTo>
                  <a:pt x="14770" y="74130"/>
                </a:lnTo>
                <a:lnTo>
                  <a:pt x="14760" y="74090"/>
                </a:lnTo>
                <a:lnTo>
                  <a:pt x="14760" y="74060"/>
                </a:lnTo>
                <a:lnTo>
                  <a:pt x="14760" y="74010"/>
                </a:lnTo>
                <a:lnTo>
                  <a:pt x="14780" y="73940"/>
                </a:lnTo>
                <a:lnTo>
                  <a:pt x="14800" y="73860"/>
                </a:lnTo>
                <a:lnTo>
                  <a:pt x="14840" y="73780"/>
                </a:lnTo>
                <a:lnTo>
                  <a:pt x="14910" y="73700"/>
                </a:lnTo>
                <a:lnTo>
                  <a:pt x="14990" y="73630"/>
                </a:lnTo>
                <a:lnTo>
                  <a:pt x="15220" y="73450"/>
                </a:lnTo>
                <a:lnTo>
                  <a:pt x="15280" y="73440"/>
                </a:lnTo>
                <a:lnTo>
                  <a:pt x="15370" y="73440"/>
                </a:lnTo>
                <a:lnTo>
                  <a:pt x="15750" y="73480"/>
                </a:lnTo>
                <a:lnTo>
                  <a:pt x="15860" y="73460"/>
                </a:lnTo>
                <a:lnTo>
                  <a:pt x="16120" y="73320"/>
                </a:lnTo>
                <a:lnTo>
                  <a:pt x="19580" y="72820"/>
                </a:lnTo>
                <a:lnTo>
                  <a:pt x="19600" y="72840"/>
                </a:lnTo>
                <a:lnTo>
                  <a:pt x="19730" y="72970"/>
                </a:lnTo>
                <a:lnTo>
                  <a:pt x="19790" y="73020"/>
                </a:lnTo>
                <a:lnTo>
                  <a:pt x="19900" y="73140"/>
                </a:lnTo>
                <a:lnTo>
                  <a:pt x="20020" y="73230"/>
                </a:lnTo>
                <a:lnTo>
                  <a:pt x="20420" y="73450"/>
                </a:lnTo>
                <a:lnTo>
                  <a:pt x="20460" y="73480"/>
                </a:lnTo>
                <a:lnTo>
                  <a:pt x="20610" y="73650"/>
                </a:lnTo>
                <a:lnTo>
                  <a:pt x="20670" y="73760"/>
                </a:lnTo>
                <a:lnTo>
                  <a:pt x="20680" y="73810"/>
                </a:lnTo>
                <a:lnTo>
                  <a:pt x="20710" y="74010"/>
                </a:lnTo>
                <a:lnTo>
                  <a:pt x="20740" y="74060"/>
                </a:lnTo>
                <a:lnTo>
                  <a:pt x="20770" y="74100"/>
                </a:lnTo>
                <a:lnTo>
                  <a:pt x="21250" y="74590"/>
                </a:lnTo>
                <a:lnTo>
                  <a:pt x="21280" y="74630"/>
                </a:lnTo>
                <a:lnTo>
                  <a:pt x="21300" y="74660"/>
                </a:lnTo>
                <a:lnTo>
                  <a:pt x="21320" y="74720"/>
                </a:lnTo>
                <a:lnTo>
                  <a:pt x="21350" y="74860"/>
                </a:lnTo>
                <a:lnTo>
                  <a:pt x="21360" y="75000"/>
                </a:lnTo>
                <a:lnTo>
                  <a:pt x="21370" y="75070"/>
                </a:lnTo>
                <a:lnTo>
                  <a:pt x="21390" y="75130"/>
                </a:lnTo>
                <a:lnTo>
                  <a:pt x="21400" y="75150"/>
                </a:lnTo>
                <a:lnTo>
                  <a:pt x="21410" y="75180"/>
                </a:lnTo>
                <a:lnTo>
                  <a:pt x="21450" y="75210"/>
                </a:lnTo>
                <a:lnTo>
                  <a:pt x="21730" y="75420"/>
                </a:lnTo>
                <a:lnTo>
                  <a:pt x="21780" y="75450"/>
                </a:lnTo>
                <a:lnTo>
                  <a:pt x="22010" y="75480"/>
                </a:lnTo>
                <a:lnTo>
                  <a:pt x="22090" y="75480"/>
                </a:lnTo>
                <a:lnTo>
                  <a:pt x="22980" y="75680"/>
                </a:lnTo>
                <a:lnTo>
                  <a:pt x="23050" y="75720"/>
                </a:lnTo>
                <a:lnTo>
                  <a:pt x="23070" y="75730"/>
                </a:lnTo>
                <a:lnTo>
                  <a:pt x="23110" y="75770"/>
                </a:lnTo>
                <a:lnTo>
                  <a:pt x="23180" y="75820"/>
                </a:lnTo>
                <a:lnTo>
                  <a:pt x="23340" y="75920"/>
                </a:lnTo>
                <a:lnTo>
                  <a:pt x="23380" y="75950"/>
                </a:lnTo>
                <a:lnTo>
                  <a:pt x="23400" y="75970"/>
                </a:lnTo>
                <a:lnTo>
                  <a:pt x="23410" y="75990"/>
                </a:lnTo>
                <a:lnTo>
                  <a:pt x="23430" y="76020"/>
                </a:lnTo>
                <a:lnTo>
                  <a:pt x="23430" y="76040"/>
                </a:lnTo>
                <a:lnTo>
                  <a:pt x="23440" y="76070"/>
                </a:lnTo>
                <a:lnTo>
                  <a:pt x="23440" y="76100"/>
                </a:lnTo>
                <a:lnTo>
                  <a:pt x="23440" y="76140"/>
                </a:lnTo>
                <a:lnTo>
                  <a:pt x="23430" y="76200"/>
                </a:lnTo>
                <a:lnTo>
                  <a:pt x="23430" y="76290"/>
                </a:lnTo>
                <a:lnTo>
                  <a:pt x="23440" y="76310"/>
                </a:lnTo>
                <a:lnTo>
                  <a:pt x="23440" y="76330"/>
                </a:lnTo>
                <a:lnTo>
                  <a:pt x="23470" y="76380"/>
                </a:lnTo>
                <a:lnTo>
                  <a:pt x="23500" y="76430"/>
                </a:lnTo>
                <a:lnTo>
                  <a:pt x="23520" y="76460"/>
                </a:lnTo>
                <a:lnTo>
                  <a:pt x="23540" y="76480"/>
                </a:lnTo>
                <a:lnTo>
                  <a:pt x="23540" y="76490"/>
                </a:lnTo>
                <a:lnTo>
                  <a:pt x="23570" y="76500"/>
                </a:lnTo>
                <a:lnTo>
                  <a:pt x="23600" y="76540"/>
                </a:lnTo>
                <a:lnTo>
                  <a:pt x="23620" y="76560"/>
                </a:lnTo>
                <a:lnTo>
                  <a:pt x="23640" y="76610"/>
                </a:lnTo>
                <a:lnTo>
                  <a:pt x="23650" y="76630"/>
                </a:lnTo>
                <a:lnTo>
                  <a:pt x="23670" y="76660"/>
                </a:lnTo>
                <a:lnTo>
                  <a:pt x="23670" y="76680"/>
                </a:lnTo>
                <a:lnTo>
                  <a:pt x="23690" y="76700"/>
                </a:lnTo>
                <a:lnTo>
                  <a:pt x="23720" y="76730"/>
                </a:lnTo>
                <a:lnTo>
                  <a:pt x="23750" y="76760"/>
                </a:lnTo>
                <a:lnTo>
                  <a:pt x="23770" y="76800"/>
                </a:lnTo>
                <a:lnTo>
                  <a:pt x="23800" y="76900"/>
                </a:lnTo>
                <a:lnTo>
                  <a:pt x="24490" y="77300"/>
                </a:lnTo>
                <a:lnTo>
                  <a:pt x="24670" y="77380"/>
                </a:lnTo>
                <a:lnTo>
                  <a:pt x="24700" y="77380"/>
                </a:lnTo>
                <a:lnTo>
                  <a:pt x="24750" y="77360"/>
                </a:lnTo>
                <a:lnTo>
                  <a:pt x="24770" y="77340"/>
                </a:lnTo>
                <a:lnTo>
                  <a:pt x="24790" y="77330"/>
                </a:lnTo>
                <a:lnTo>
                  <a:pt x="24830" y="77290"/>
                </a:lnTo>
                <a:lnTo>
                  <a:pt x="24890" y="77270"/>
                </a:lnTo>
                <a:lnTo>
                  <a:pt x="25290" y="77290"/>
                </a:lnTo>
                <a:lnTo>
                  <a:pt x="25500" y="77360"/>
                </a:lnTo>
                <a:lnTo>
                  <a:pt x="25600" y="77460"/>
                </a:lnTo>
                <a:lnTo>
                  <a:pt x="25650" y="77550"/>
                </a:lnTo>
                <a:lnTo>
                  <a:pt x="25680" y="77610"/>
                </a:lnTo>
                <a:lnTo>
                  <a:pt x="25700" y="77660"/>
                </a:lnTo>
                <a:lnTo>
                  <a:pt x="25740" y="77820"/>
                </a:lnTo>
                <a:lnTo>
                  <a:pt x="25800" y="78560"/>
                </a:lnTo>
                <a:lnTo>
                  <a:pt x="25820" y="78630"/>
                </a:lnTo>
                <a:lnTo>
                  <a:pt x="25820" y="78650"/>
                </a:lnTo>
                <a:lnTo>
                  <a:pt x="25830" y="78660"/>
                </a:lnTo>
                <a:lnTo>
                  <a:pt x="25870" y="78720"/>
                </a:lnTo>
                <a:lnTo>
                  <a:pt x="27720" y="80600"/>
                </a:lnTo>
                <a:lnTo>
                  <a:pt x="28390" y="81090"/>
                </a:lnTo>
                <a:lnTo>
                  <a:pt x="28510" y="81220"/>
                </a:lnTo>
                <a:lnTo>
                  <a:pt x="28740" y="81520"/>
                </a:lnTo>
                <a:lnTo>
                  <a:pt x="28750" y="8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ar`a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230" y="79160"/>
                </a:moveTo>
                <a:lnTo>
                  <a:pt x="6330" y="79010"/>
                </a:lnTo>
                <a:lnTo>
                  <a:pt x="7050" y="78340"/>
                </a:lnTo>
                <a:lnTo>
                  <a:pt x="7460" y="78010"/>
                </a:lnTo>
                <a:lnTo>
                  <a:pt x="7530" y="77910"/>
                </a:lnTo>
                <a:lnTo>
                  <a:pt x="7540" y="77880"/>
                </a:lnTo>
                <a:lnTo>
                  <a:pt x="7540" y="77810"/>
                </a:lnTo>
                <a:lnTo>
                  <a:pt x="7500" y="77490"/>
                </a:lnTo>
                <a:lnTo>
                  <a:pt x="7480" y="77390"/>
                </a:lnTo>
                <a:lnTo>
                  <a:pt x="7460" y="77330"/>
                </a:lnTo>
                <a:lnTo>
                  <a:pt x="7430" y="77290"/>
                </a:lnTo>
                <a:lnTo>
                  <a:pt x="7410" y="77270"/>
                </a:lnTo>
                <a:lnTo>
                  <a:pt x="7400" y="77240"/>
                </a:lnTo>
                <a:lnTo>
                  <a:pt x="7410" y="77200"/>
                </a:lnTo>
                <a:lnTo>
                  <a:pt x="7430" y="77160"/>
                </a:lnTo>
                <a:lnTo>
                  <a:pt x="7480" y="77110"/>
                </a:lnTo>
                <a:lnTo>
                  <a:pt x="7530" y="77090"/>
                </a:lnTo>
                <a:lnTo>
                  <a:pt x="7570" y="77080"/>
                </a:lnTo>
                <a:lnTo>
                  <a:pt x="7810" y="77070"/>
                </a:lnTo>
                <a:lnTo>
                  <a:pt x="7880" y="77080"/>
                </a:lnTo>
                <a:lnTo>
                  <a:pt x="7900" y="77090"/>
                </a:lnTo>
                <a:lnTo>
                  <a:pt x="7920" y="77100"/>
                </a:lnTo>
                <a:lnTo>
                  <a:pt x="7940" y="77130"/>
                </a:lnTo>
                <a:lnTo>
                  <a:pt x="7950" y="77150"/>
                </a:lnTo>
                <a:lnTo>
                  <a:pt x="7960" y="77210"/>
                </a:lnTo>
                <a:lnTo>
                  <a:pt x="7970" y="77240"/>
                </a:lnTo>
                <a:lnTo>
                  <a:pt x="7990" y="77260"/>
                </a:lnTo>
                <a:lnTo>
                  <a:pt x="8000" y="77280"/>
                </a:lnTo>
                <a:lnTo>
                  <a:pt x="8030" y="77300"/>
                </a:lnTo>
                <a:lnTo>
                  <a:pt x="8050" y="77310"/>
                </a:lnTo>
                <a:lnTo>
                  <a:pt x="8070" y="77320"/>
                </a:lnTo>
                <a:lnTo>
                  <a:pt x="8100" y="77330"/>
                </a:lnTo>
                <a:lnTo>
                  <a:pt x="8120" y="77330"/>
                </a:lnTo>
                <a:lnTo>
                  <a:pt x="8140" y="77320"/>
                </a:lnTo>
                <a:lnTo>
                  <a:pt x="8150" y="77290"/>
                </a:lnTo>
                <a:lnTo>
                  <a:pt x="8150" y="77230"/>
                </a:lnTo>
                <a:lnTo>
                  <a:pt x="8130" y="77140"/>
                </a:lnTo>
                <a:lnTo>
                  <a:pt x="8040" y="76850"/>
                </a:lnTo>
                <a:lnTo>
                  <a:pt x="8020" y="76790"/>
                </a:lnTo>
                <a:lnTo>
                  <a:pt x="7960" y="76730"/>
                </a:lnTo>
                <a:lnTo>
                  <a:pt x="7900" y="76640"/>
                </a:lnTo>
                <a:lnTo>
                  <a:pt x="7830" y="76490"/>
                </a:lnTo>
                <a:lnTo>
                  <a:pt x="7830" y="76480"/>
                </a:lnTo>
                <a:lnTo>
                  <a:pt x="7670" y="76240"/>
                </a:lnTo>
                <a:lnTo>
                  <a:pt x="7600" y="76090"/>
                </a:lnTo>
                <a:lnTo>
                  <a:pt x="7610" y="75960"/>
                </a:lnTo>
                <a:lnTo>
                  <a:pt x="7780" y="74940"/>
                </a:lnTo>
                <a:lnTo>
                  <a:pt x="7790" y="74920"/>
                </a:lnTo>
                <a:lnTo>
                  <a:pt x="7880" y="74710"/>
                </a:lnTo>
                <a:lnTo>
                  <a:pt x="8050" y="74430"/>
                </a:lnTo>
                <a:lnTo>
                  <a:pt x="8050" y="74390"/>
                </a:lnTo>
                <a:lnTo>
                  <a:pt x="8030" y="74320"/>
                </a:lnTo>
                <a:lnTo>
                  <a:pt x="7960" y="74200"/>
                </a:lnTo>
                <a:lnTo>
                  <a:pt x="7920" y="74140"/>
                </a:lnTo>
                <a:lnTo>
                  <a:pt x="7890" y="74110"/>
                </a:lnTo>
                <a:lnTo>
                  <a:pt x="7700" y="73960"/>
                </a:lnTo>
                <a:lnTo>
                  <a:pt x="7680" y="73940"/>
                </a:lnTo>
                <a:lnTo>
                  <a:pt x="7690" y="73770"/>
                </a:lnTo>
                <a:lnTo>
                  <a:pt x="7800" y="73150"/>
                </a:lnTo>
                <a:lnTo>
                  <a:pt x="8100" y="73270"/>
                </a:lnTo>
                <a:lnTo>
                  <a:pt x="8130" y="73300"/>
                </a:lnTo>
                <a:lnTo>
                  <a:pt x="8190" y="73350"/>
                </a:lnTo>
                <a:lnTo>
                  <a:pt x="8270" y="73500"/>
                </a:lnTo>
                <a:lnTo>
                  <a:pt x="8320" y="73560"/>
                </a:lnTo>
                <a:lnTo>
                  <a:pt x="8410" y="73590"/>
                </a:lnTo>
                <a:lnTo>
                  <a:pt x="8670" y="73590"/>
                </a:lnTo>
                <a:lnTo>
                  <a:pt x="8750" y="73580"/>
                </a:lnTo>
                <a:lnTo>
                  <a:pt x="8830" y="73550"/>
                </a:lnTo>
                <a:lnTo>
                  <a:pt x="8880" y="73530"/>
                </a:lnTo>
                <a:lnTo>
                  <a:pt x="8970" y="73460"/>
                </a:lnTo>
                <a:lnTo>
                  <a:pt x="9170" y="73280"/>
                </a:lnTo>
                <a:lnTo>
                  <a:pt x="9190" y="73270"/>
                </a:lnTo>
                <a:lnTo>
                  <a:pt x="10280" y="73180"/>
                </a:lnTo>
                <a:lnTo>
                  <a:pt x="10330" y="73160"/>
                </a:lnTo>
                <a:lnTo>
                  <a:pt x="10540" y="73050"/>
                </a:lnTo>
                <a:lnTo>
                  <a:pt x="11110" y="72860"/>
                </a:lnTo>
                <a:lnTo>
                  <a:pt x="11240" y="72800"/>
                </a:lnTo>
                <a:lnTo>
                  <a:pt x="11290" y="72670"/>
                </a:lnTo>
                <a:lnTo>
                  <a:pt x="11370" y="72520"/>
                </a:lnTo>
                <a:lnTo>
                  <a:pt x="11390" y="72470"/>
                </a:lnTo>
                <a:lnTo>
                  <a:pt x="11410" y="72410"/>
                </a:lnTo>
                <a:lnTo>
                  <a:pt x="11410" y="72400"/>
                </a:lnTo>
                <a:lnTo>
                  <a:pt x="11410" y="72380"/>
                </a:lnTo>
                <a:lnTo>
                  <a:pt x="11420" y="72340"/>
                </a:lnTo>
                <a:lnTo>
                  <a:pt x="11410" y="72280"/>
                </a:lnTo>
                <a:lnTo>
                  <a:pt x="11360" y="72100"/>
                </a:lnTo>
                <a:lnTo>
                  <a:pt x="11370" y="72050"/>
                </a:lnTo>
                <a:lnTo>
                  <a:pt x="11390" y="71970"/>
                </a:lnTo>
                <a:lnTo>
                  <a:pt x="11450" y="71820"/>
                </a:lnTo>
                <a:lnTo>
                  <a:pt x="11490" y="71770"/>
                </a:lnTo>
                <a:lnTo>
                  <a:pt x="11530" y="71740"/>
                </a:lnTo>
                <a:lnTo>
                  <a:pt x="11560" y="71750"/>
                </a:lnTo>
                <a:lnTo>
                  <a:pt x="11580" y="71760"/>
                </a:lnTo>
                <a:lnTo>
                  <a:pt x="11600" y="71780"/>
                </a:lnTo>
                <a:lnTo>
                  <a:pt x="11620" y="71800"/>
                </a:lnTo>
                <a:lnTo>
                  <a:pt x="11730" y="71990"/>
                </a:lnTo>
                <a:lnTo>
                  <a:pt x="11800" y="72080"/>
                </a:lnTo>
                <a:lnTo>
                  <a:pt x="11830" y="72110"/>
                </a:lnTo>
                <a:lnTo>
                  <a:pt x="11860" y="72130"/>
                </a:lnTo>
                <a:lnTo>
                  <a:pt x="12000" y="72200"/>
                </a:lnTo>
                <a:lnTo>
                  <a:pt x="12020" y="72220"/>
                </a:lnTo>
                <a:lnTo>
                  <a:pt x="12040" y="72240"/>
                </a:lnTo>
                <a:lnTo>
                  <a:pt x="12060" y="72260"/>
                </a:lnTo>
                <a:lnTo>
                  <a:pt x="12070" y="72290"/>
                </a:lnTo>
                <a:lnTo>
                  <a:pt x="12080" y="72310"/>
                </a:lnTo>
                <a:lnTo>
                  <a:pt x="12100" y="72480"/>
                </a:lnTo>
                <a:lnTo>
                  <a:pt x="12100" y="72510"/>
                </a:lnTo>
                <a:lnTo>
                  <a:pt x="12120" y="72540"/>
                </a:lnTo>
                <a:lnTo>
                  <a:pt x="12130" y="72560"/>
                </a:lnTo>
                <a:lnTo>
                  <a:pt x="12150" y="72580"/>
                </a:lnTo>
                <a:lnTo>
                  <a:pt x="12170" y="72590"/>
                </a:lnTo>
                <a:lnTo>
                  <a:pt x="12200" y="72610"/>
                </a:lnTo>
                <a:lnTo>
                  <a:pt x="12240" y="72620"/>
                </a:lnTo>
                <a:lnTo>
                  <a:pt x="12490" y="72650"/>
                </a:lnTo>
                <a:lnTo>
                  <a:pt x="12550" y="72670"/>
                </a:lnTo>
                <a:lnTo>
                  <a:pt x="12570" y="72680"/>
                </a:lnTo>
                <a:lnTo>
                  <a:pt x="12610" y="72720"/>
                </a:lnTo>
                <a:lnTo>
                  <a:pt x="12630" y="72740"/>
                </a:lnTo>
                <a:lnTo>
                  <a:pt x="12650" y="72760"/>
                </a:lnTo>
                <a:lnTo>
                  <a:pt x="12700" y="72890"/>
                </a:lnTo>
                <a:lnTo>
                  <a:pt x="12720" y="72910"/>
                </a:lnTo>
                <a:lnTo>
                  <a:pt x="12730" y="72930"/>
                </a:lnTo>
                <a:lnTo>
                  <a:pt x="12870" y="73020"/>
                </a:lnTo>
                <a:lnTo>
                  <a:pt x="12910" y="73060"/>
                </a:lnTo>
                <a:lnTo>
                  <a:pt x="12940" y="73100"/>
                </a:lnTo>
                <a:lnTo>
                  <a:pt x="13000" y="73130"/>
                </a:lnTo>
                <a:lnTo>
                  <a:pt x="13360" y="73230"/>
                </a:lnTo>
                <a:lnTo>
                  <a:pt x="13460" y="73250"/>
                </a:lnTo>
                <a:lnTo>
                  <a:pt x="13540" y="73250"/>
                </a:lnTo>
                <a:lnTo>
                  <a:pt x="13560" y="73240"/>
                </a:lnTo>
                <a:lnTo>
                  <a:pt x="13600" y="73220"/>
                </a:lnTo>
                <a:lnTo>
                  <a:pt x="13610" y="73210"/>
                </a:lnTo>
                <a:lnTo>
                  <a:pt x="13620" y="73180"/>
                </a:lnTo>
                <a:lnTo>
                  <a:pt x="13630" y="73160"/>
                </a:lnTo>
                <a:lnTo>
                  <a:pt x="13630" y="73120"/>
                </a:lnTo>
                <a:lnTo>
                  <a:pt x="13650" y="72950"/>
                </a:lnTo>
                <a:lnTo>
                  <a:pt x="13650" y="72920"/>
                </a:lnTo>
                <a:lnTo>
                  <a:pt x="13660" y="72890"/>
                </a:lnTo>
                <a:lnTo>
                  <a:pt x="13710" y="72820"/>
                </a:lnTo>
                <a:lnTo>
                  <a:pt x="14120" y="72440"/>
                </a:lnTo>
                <a:lnTo>
                  <a:pt x="14170" y="72410"/>
                </a:lnTo>
                <a:lnTo>
                  <a:pt x="14180" y="72410"/>
                </a:lnTo>
                <a:lnTo>
                  <a:pt x="14180" y="72400"/>
                </a:lnTo>
                <a:lnTo>
                  <a:pt x="14850" y="71980"/>
                </a:lnTo>
                <a:lnTo>
                  <a:pt x="14900" y="71940"/>
                </a:lnTo>
                <a:lnTo>
                  <a:pt x="14970" y="71840"/>
                </a:lnTo>
                <a:lnTo>
                  <a:pt x="15200" y="71680"/>
                </a:lnTo>
                <a:lnTo>
                  <a:pt x="15250" y="71680"/>
                </a:lnTo>
                <a:lnTo>
                  <a:pt x="15300" y="71680"/>
                </a:lnTo>
                <a:lnTo>
                  <a:pt x="15350" y="71720"/>
                </a:lnTo>
                <a:lnTo>
                  <a:pt x="15380" y="71750"/>
                </a:lnTo>
                <a:lnTo>
                  <a:pt x="15400" y="71780"/>
                </a:lnTo>
                <a:lnTo>
                  <a:pt x="15420" y="71830"/>
                </a:lnTo>
                <a:lnTo>
                  <a:pt x="15440" y="71880"/>
                </a:lnTo>
                <a:lnTo>
                  <a:pt x="15500" y="72080"/>
                </a:lnTo>
                <a:lnTo>
                  <a:pt x="15530" y="72130"/>
                </a:lnTo>
                <a:lnTo>
                  <a:pt x="15550" y="72180"/>
                </a:lnTo>
                <a:lnTo>
                  <a:pt x="16020" y="72720"/>
                </a:lnTo>
                <a:lnTo>
                  <a:pt x="16040" y="72750"/>
                </a:lnTo>
                <a:lnTo>
                  <a:pt x="16060" y="72800"/>
                </a:lnTo>
                <a:lnTo>
                  <a:pt x="16070" y="72830"/>
                </a:lnTo>
                <a:lnTo>
                  <a:pt x="16080" y="72860"/>
                </a:lnTo>
                <a:lnTo>
                  <a:pt x="16080" y="72890"/>
                </a:lnTo>
                <a:lnTo>
                  <a:pt x="16090" y="73150"/>
                </a:lnTo>
                <a:lnTo>
                  <a:pt x="16120" y="73320"/>
                </a:lnTo>
                <a:lnTo>
                  <a:pt x="15860" y="73460"/>
                </a:lnTo>
                <a:lnTo>
                  <a:pt x="15750" y="73480"/>
                </a:lnTo>
                <a:lnTo>
                  <a:pt x="15370" y="73440"/>
                </a:lnTo>
                <a:lnTo>
                  <a:pt x="15280" y="73440"/>
                </a:lnTo>
                <a:lnTo>
                  <a:pt x="15220" y="73450"/>
                </a:lnTo>
                <a:lnTo>
                  <a:pt x="14990" y="73630"/>
                </a:lnTo>
                <a:lnTo>
                  <a:pt x="14910" y="73700"/>
                </a:lnTo>
                <a:lnTo>
                  <a:pt x="14840" y="73780"/>
                </a:lnTo>
                <a:lnTo>
                  <a:pt x="14800" y="73860"/>
                </a:lnTo>
                <a:lnTo>
                  <a:pt x="14780" y="73940"/>
                </a:lnTo>
                <a:lnTo>
                  <a:pt x="14760" y="74010"/>
                </a:lnTo>
                <a:lnTo>
                  <a:pt x="14760" y="74060"/>
                </a:lnTo>
                <a:lnTo>
                  <a:pt x="14760" y="74090"/>
                </a:lnTo>
                <a:lnTo>
                  <a:pt x="14770" y="74130"/>
                </a:lnTo>
                <a:lnTo>
                  <a:pt x="14800" y="74210"/>
                </a:lnTo>
                <a:lnTo>
                  <a:pt x="14810" y="74270"/>
                </a:lnTo>
                <a:lnTo>
                  <a:pt x="14810" y="74310"/>
                </a:lnTo>
                <a:lnTo>
                  <a:pt x="14800" y="74410"/>
                </a:lnTo>
                <a:lnTo>
                  <a:pt x="14780" y="74500"/>
                </a:lnTo>
                <a:lnTo>
                  <a:pt x="14780" y="74550"/>
                </a:lnTo>
                <a:lnTo>
                  <a:pt x="14780" y="74590"/>
                </a:lnTo>
                <a:lnTo>
                  <a:pt x="14810" y="74710"/>
                </a:lnTo>
                <a:lnTo>
                  <a:pt x="14850" y="74820"/>
                </a:lnTo>
                <a:lnTo>
                  <a:pt x="14940" y="75020"/>
                </a:lnTo>
                <a:lnTo>
                  <a:pt x="14960" y="75080"/>
                </a:lnTo>
                <a:lnTo>
                  <a:pt x="14970" y="75140"/>
                </a:lnTo>
                <a:lnTo>
                  <a:pt x="14980" y="75210"/>
                </a:lnTo>
                <a:lnTo>
                  <a:pt x="14990" y="75460"/>
                </a:lnTo>
                <a:lnTo>
                  <a:pt x="14990" y="75490"/>
                </a:lnTo>
                <a:lnTo>
                  <a:pt x="15010" y="75520"/>
                </a:lnTo>
                <a:lnTo>
                  <a:pt x="15040" y="75560"/>
                </a:lnTo>
                <a:lnTo>
                  <a:pt x="15050" y="75580"/>
                </a:lnTo>
                <a:lnTo>
                  <a:pt x="15080" y="75590"/>
                </a:lnTo>
                <a:lnTo>
                  <a:pt x="15100" y="75600"/>
                </a:lnTo>
                <a:lnTo>
                  <a:pt x="15130" y="75610"/>
                </a:lnTo>
                <a:lnTo>
                  <a:pt x="15150" y="75610"/>
                </a:lnTo>
                <a:lnTo>
                  <a:pt x="15170" y="75610"/>
                </a:lnTo>
                <a:lnTo>
                  <a:pt x="15380" y="75530"/>
                </a:lnTo>
                <a:lnTo>
                  <a:pt x="15410" y="75520"/>
                </a:lnTo>
                <a:lnTo>
                  <a:pt x="15480" y="75520"/>
                </a:lnTo>
                <a:lnTo>
                  <a:pt x="15510" y="75520"/>
                </a:lnTo>
                <a:lnTo>
                  <a:pt x="15540" y="75530"/>
                </a:lnTo>
                <a:lnTo>
                  <a:pt x="15560" y="75540"/>
                </a:lnTo>
                <a:lnTo>
                  <a:pt x="15580" y="75560"/>
                </a:lnTo>
                <a:lnTo>
                  <a:pt x="15600" y="75580"/>
                </a:lnTo>
                <a:lnTo>
                  <a:pt x="15610" y="75610"/>
                </a:lnTo>
                <a:lnTo>
                  <a:pt x="15630" y="75660"/>
                </a:lnTo>
                <a:lnTo>
                  <a:pt x="15650" y="76050"/>
                </a:lnTo>
                <a:lnTo>
                  <a:pt x="15650" y="76080"/>
                </a:lnTo>
                <a:lnTo>
                  <a:pt x="15660" y="76110"/>
                </a:lnTo>
                <a:lnTo>
                  <a:pt x="15680" y="76170"/>
                </a:lnTo>
                <a:lnTo>
                  <a:pt x="15750" y="76300"/>
                </a:lnTo>
                <a:lnTo>
                  <a:pt x="15770" y="76380"/>
                </a:lnTo>
                <a:lnTo>
                  <a:pt x="15770" y="76420"/>
                </a:lnTo>
                <a:lnTo>
                  <a:pt x="15750" y="76450"/>
                </a:lnTo>
                <a:lnTo>
                  <a:pt x="15720" y="76460"/>
                </a:lnTo>
                <a:lnTo>
                  <a:pt x="15660" y="76470"/>
                </a:lnTo>
                <a:lnTo>
                  <a:pt x="14850" y="76410"/>
                </a:lnTo>
                <a:lnTo>
                  <a:pt x="14300" y="76450"/>
                </a:lnTo>
                <a:lnTo>
                  <a:pt x="14160" y="76490"/>
                </a:lnTo>
                <a:lnTo>
                  <a:pt x="14050" y="76540"/>
                </a:lnTo>
                <a:lnTo>
                  <a:pt x="13630" y="76860"/>
                </a:lnTo>
                <a:lnTo>
                  <a:pt x="13440" y="77040"/>
                </a:lnTo>
                <a:lnTo>
                  <a:pt x="13280" y="77140"/>
                </a:lnTo>
                <a:lnTo>
                  <a:pt x="13060" y="77300"/>
                </a:lnTo>
                <a:lnTo>
                  <a:pt x="13010" y="77350"/>
                </a:lnTo>
                <a:lnTo>
                  <a:pt x="12990" y="77400"/>
                </a:lnTo>
                <a:lnTo>
                  <a:pt x="12980" y="77430"/>
                </a:lnTo>
                <a:lnTo>
                  <a:pt x="12990" y="77470"/>
                </a:lnTo>
                <a:lnTo>
                  <a:pt x="13010" y="77520"/>
                </a:lnTo>
                <a:lnTo>
                  <a:pt x="13040" y="77600"/>
                </a:lnTo>
                <a:lnTo>
                  <a:pt x="13050" y="77630"/>
                </a:lnTo>
                <a:lnTo>
                  <a:pt x="13060" y="77660"/>
                </a:lnTo>
                <a:lnTo>
                  <a:pt x="13070" y="77690"/>
                </a:lnTo>
                <a:lnTo>
                  <a:pt x="13070" y="77720"/>
                </a:lnTo>
                <a:lnTo>
                  <a:pt x="13060" y="77750"/>
                </a:lnTo>
                <a:lnTo>
                  <a:pt x="13060" y="77780"/>
                </a:lnTo>
                <a:lnTo>
                  <a:pt x="12940" y="78010"/>
                </a:lnTo>
                <a:lnTo>
                  <a:pt x="12930" y="78060"/>
                </a:lnTo>
                <a:lnTo>
                  <a:pt x="12920" y="78090"/>
                </a:lnTo>
                <a:lnTo>
                  <a:pt x="12920" y="78130"/>
                </a:lnTo>
                <a:lnTo>
                  <a:pt x="12930" y="78230"/>
                </a:lnTo>
                <a:lnTo>
                  <a:pt x="12970" y="78340"/>
                </a:lnTo>
                <a:lnTo>
                  <a:pt x="13000" y="78510"/>
                </a:lnTo>
                <a:lnTo>
                  <a:pt x="13240" y="79090"/>
                </a:lnTo>
                <a:lnTo>
                  <a:pt x="13290" y="79260"/>
                </a:lnTo>
                <a:lnTo>
                  <a:pt x="13280" y="79320"/>
                </a:lnTo>
                <a:lnTo>
                  <a:pt x="13270" y="79330"/>
                </a:lnTo>
                <a:lnTo>
                  <a:pt x="13250" y="79370"/>
                </a:lnTo>
                <a:lnTo>
                  <a:pt x="13250" y="79630"/>
                </a:lnTo>
                <a:lnTo>
                  <a:pt x="13350" y="80710"/>
                </a:lnTo>
                <a:lnTo>
                  <a:pt x="13210" y="80850"/>
                </a:lnTo>
                <a:lnTo>
                  <a:pt x="13180" y="80930"/>
                </a:lnTo>
                <a:lnTo>
                  <a:pt x="13160" y="81040"/>
                </a:lnTo>
                <a:lnTo>
                  <a:pt x="13160" y="81110"/>
                </a:lnTo>
                <a:lnTo>
                  <a:pt x="13180" y="81210"/>
                </a:lnTo>
                <a:lnTo>
                  <a:pt x="13190" y="81250"/>
                </a:lnTo>
                <a:lnTo>
                  <a:pt x="13200" y="81290"/>
                </a:lnTo>
                <a:lnTo>
                  <a:pt x="13240" y="81360"/>
                </a:lnTo>
                <a:lnTo>
                  <a:pt x="13260" y="81390"/>
                </a:lnTo>
                <a:lnTo>
                  <a:pt x="13280" y="81410"/>
                </a:lnTo>
                <a:lnTo>
                  <a:pt x="13320" y="81430"/>
                </a:lnTo>
                <a:lnTo>
                  <a:pt x="13380" y="81440"/>
                </a:lnTo>
                <a:lnTo>
                  <a:pt x="13450" y="81440"/>
                </a:lnTo>
                <a:lnTo>
                  <a:pt x="13480" y="81450"/>
                </a:lnTo>
                <a:lnTo>
                  <a:pt x="13510" y="81460"/>
                </a:lnTo>
                <a:lnTo>
                  <a:pt x="13720" y="81540"/>
                </a:lnTo>
                <a:lnTo>
                  <a:pt x="13780" y="81560"/>
                </a:lnTo>
                <a:lnTo>
                  <a:pt x="14050" y="81590"/>
                </a:lnTo>
                <a:lnTo>
                  <a:pt x="14120" y="81610"/>
                </a:lnTo>
                <a:lnTo>
                  <a:pt x="14210" y="81660"/>
                </a:lnTo>
                <a:lnTo>
                  <a:pt x="14380" y="81780"/>
                </a:lnTo>
                <a:lnTo>
                  <a:pt x="14450" y="81850"/>
                </a:lnTo>
                <a:lnTo>
                  <a:pt x="14480" y="81910"/>
                </a:lnTo>
                <a:lnTo>
                  <a:pt x="14480" y="81980"/>
                </a:lnTo>
                <a:lnTo>
                  <a:pt x="14450" y="82100"/>
                </a:lnTo>
                <a:lnTo>
                  <a:pt x="14440" y="82120"/>
                </a:lnTo>
                <a:lnTo>
                  <a:pt x="14420" y="82140"/>
                </a:lnTo>
                <a:lnTo>
                  <a:pt x="14390" y="82180"/>
                </a:lnTo>
                <a:lnTo>
                  <a:pt x="14350" y="82210"/>
                </a:lnTo>
                <a:lnTo>
                  <a:pt x="14250" y="82260"/>
                </a:lnTo>
                <a:lnTo>
                  <a:pt x="14200" y="82290"/>
                </a:lnTo>
                <a:lnTo>
                  <a:pt x="14180" y="82310"/>
                </a:lnTo>
                <a:lnTo>
                  <a:pt x="14110" y="82400"/>
                </a:lnTo>
                <a:lnTo>
                  <a:pt x="14090" y="82410"/>
                </a:lnTo>
                <a:lnTo>
                  <a:pt x="14070" y="82430"/>
                </a:lnTo>
                <a:lnTo>
                  <a:pt x="14020" y="82450"/>
                </a:lnTo>
                <a:lnTo>
                  <a:pt x="13850" y="82500"/>
                </a:lnTo>
                <a:lnTo>
                  <a:pt x="13820" y="82520"/>
                </a:lnTo>
                <a:lnTo>
                  <a:pt x="13790" y="82560"/>
                </a:lnTo>
                <a:lnTo>
                  <a:pt x="13770" y="82640"/>
                </a:lnTo>
                <a:lnTo>
                  <a:pt x="13790" y="82720"/>
                </a:lnTo>
                <a:lnTo>
                  <a:pt x="13870" y="82900"/>
                </a:lnTo>
                <a:lnTo>
                  <a:pt x="13880" y="82950"/>
                </a:lnTo>
                <a:lnTo>
                  <a:pt x="13860" y="83010"/>
                </a:lnTo>
                <a:lnTo>
                  <a:pt x="13820" y="83130"/>
                </a:lnTo>
                <a:lnTo>
                  <a:pt x="13800" y="83190"/>
                </a:lnTo>
                <a:lnTo>
                  <a:pt x="13790" y="83290"/>
                </a:lnTo>
                <a:lnTo>
                  <a:pt x="13800" y="83340"/>
                </a:lnTo>
                <a:lnTo>
                  <a:pt x="13820" y="83370"/>
                </a:lnTo>
                <a:lnTo>
                  <a:pt x="14050" y="83400"/>
                </a:lnTo>
                <a:lnTo>
                  <a:pt x="14260" y="83410"/>
                </a:lnTo>
                <a:lnTo>
                  <a:pt x="14520" y="83360"/>
                </a:lnTo>
                <a:lnTo>
                  <a:pt x="14550" y="83360"/>
                </a:lnTo>
                <a:lnTo>
                  <a:pt x="14580" y="83370"/>
                </a:lnTo>
                <a:lnTo>
                  <a:pt x="14610" y="83380"/>
                </a:lnTo>
                <a:lnTo>
                  <a:pt x="14670" y="83440"/>
                </a:lnTo>
                <a:lnTo>
                  <a:pt x="14700" y="83490"/>
                </a:lnTo>
                <a:lnTo>
                  <a:pt x="14760" y="83530"/>
                </a:lnTo>
                <a:lnTo>
                  <a:pt x="14800" y="83550"/>
                </a:lnTo>
                <a:lnTo>
                  <a:pt x="14830" y="83560"/>
                </a:lnTo>
                <a:lnTo>
                  <a:pt x="14860" y="83560"/>
                </a:lnTo>
                <a:lnTo>
                  <a:pt x="15090" y="83540"/>
                </a:lnTo>
                <a:lnTo>
                  <a:pt x="15250" y="83790"/>
                </a:lnTo>
                <a:lnTo>
                  <a:pt x="15270" y="83890"/>
                </a:lnTo>
                <a:lnTo>
                  <a:pt x="15260" y="83910"/>
                </a:lnTo>
                <a:lnTo>
                  <a:pt x="15170" y="84030"/>
                </a:lnTo>
                <a:lnTo>
                  <a:pt x="15090" y="84200"/>
                </a:lnTo>
                <a:lnTo>
                  <a:pt x="15080" y="84250"/>
                </a:lnTo>
                <a:lnTo>
                  <a:pt x="15090" y="84290"/>
                </a:lnTo>
                <a:lnTo>
                  <a:pt x="15160" y="84390"/>
                </a:lnTo>
                <a:lnTo>
                  <a:pt x="15340" y="84610"/>
                </a:lnTo>
                <a:lnTo>
                  <a:pt x="15480" y="84820"/>
                </a:lnTo>
                <a:lnTo>
                  <a:pt x="15510" y="84900"/>
                </a:lnTo>
                <a:lnTo>
                  <a:pt x="15530" y="84950"/>
                </a:lnTo>
                <a:lnTo>
                  <a:pt x="15520" y="85090"/>
                </a:lnTo>
                <a:lnTo>
                  <a:pt x="15510" y="85150"/>
                </a:lnTo>
                <a:lnTo>
                  <a:pt x="15410" y="85470"/>
                </a:lnTo>
                <a:lnTo>
                  <a:pt x="15400" y="85540"/>
                </a:lnTo>
                <a:lnTo>
                  <a:pt x="15440" y="86320"/>
                </a:lnTo>
                <a:lnTo>
                  <a:pt x="15430" y="86360"/>
                </a:lnTo>
                <a:lnTo>
                  <a:pt x="15380" y="86820"/>
                </a:lnTo>
                <a:lnTo>
                  <a:pt x="15380" y="86920"/>
                </a:lnTo>
                <a:lnTo>
                  <a:pt x="14890" y="86860"/>
                </a:lnTo>
                <a:lnTo>
                  <a:pt x="14660" y="86720"/>
                </a:lnTo>
                <a:lnTo>
                  <a:pt x="13890" y="86650"/>
                </a:lnTo>
                <a:lnTo>
                  <a:pt x="13620" y="86560"/>
                </a:lnTo>
                <a:lnTo>
                  <a:pt x="13420" y="86450"/>
                </a:lnTo>
                <a:lnTo>
                  <a:pt x="12220" y="85310"/>
                </a:lnTo>
                <a:lnTo>
                  <a:pt x="11340" y="84700"/>
                </a:lnTo>
                <a:lnTo>
                  <a:pt x="10900" y="84250"/>
                </a:lnTo>
                <a:lnTo>
                  <a:pt x="10750" y="84170"/>
                </a:lnTo>
                <a:lnTo>
                  <a:pt x="10680" y="84190"/>
                </a:lnTo>
                <a:lnTo>
                  <a:pt x="10520" y="84330"/>
                </a:lnTo>
                <a:lnTo>
                  <a:pt x="10450" y="84360"/>
                </a:lnTo>
                <a:lnTo>
                  <a:pt x="10370" y="84350"/>
                </a:lnTo>
                <a:lnTo>
                  <a:pt x="10230" y="84290"/>
                </a:lnTo>
                <a:lnTo>
                  <a:pt x="10140" y="84280"/>
                </a:lnTo>
                <a:lnTo>
                  <a:pt x="9640" y="84350"/>
                </a:lnTo>
                <a:lnTo>
                  <a:pt x="9440" y="84350"/>
                </a:lnTo>
                <a:lnTo>
                  <a:pt x="9280" y="84340"/>
                </a:lnTo>
                <a:lnTo>
                  <a:pt x="9230" y="84330"/>
                </a:lnTo>
                <a:lnTo>
                  <a:pt x="9230" y="84260"/>
                </a:lnTo>
                <a:lnTo>
                  <a:pt x="9150" y="84070"/>
                </a:lnTo>
                <a:lnTo>
                  <a:pt x="8540" y="83130"/>
                </a:lnTo>
                <a:lnTo>
                  <a:pt x="8410" y="82860"/>
                </a:lnTo>
                <a:lnTo>
                  <a:pt x="8400" y="82560"/>
                </a:lnTo>
                <a:lnTo>
                  <a:pt x="8440" y="82280"/>
                </a:lnTo>
                <a:lnTo>
                  <a:pt x="8370" y="82090"/>
                </a:lnTo>
                <a:lnTo>
                  <a:pt x="8050" y="82070"/>
                </a:lnTo>
                <a:lnTo>
                  <a:pt x="7860" y="82110"/>
                </a:lnTo>
                <a:lnTo>
                  <a:pt x="7710" y="82060"/>
                </a:lnTo>
                <a:lnTo>
                  <a:pt x="7590" y="81940"/>
                </a:lnTo>
                <a:lnTo>
                  <a:pt x="7470" y="81790"/>
                </a:lnTo>
                <a:lnTo>
                  <a:pt x="7520" y="81800"/>
                </a:lnTo>
                <a:lnTo>
                  <a:pt x="7560" y="81730"/>
                </a:lnTo>
                <a:lnTo>
                  <a:pt x="7580" y="81620"/>
                </a:lnTo>
                <a:lnTo>
                  <a:pt x="7560" y="81520"/>
                </a:lnTo>
                <a:lnTo>
                  <a:pt x="7510" y="81490"/>
                </a:lnTo>
                <a:lnTo>
                  <a:pt x="7330" y="81490"/>
                </a:lnTo>
                <a:lnTo>
                  <a:pt x="7270" y="81470"/>
                </a:lnTo>
                <a:lnTo>
                  <a:pt x="7030" y="81230"/>
                </a:lnTo>
                <a:lnTo>
                  <a:pt x="6900" y="81150"/>
                </a:lnTo>
                <a:lnTo>
                  <a:pt x="5430" y="80810"/>
                </a:lnTo>
                <a:lnTo>
                  <a:pt x="5310" y="80650"/>
                </a:lnTo>
                <a:lnTo>
                  <a:pt x="5310" y="80640"/>
                </a:lnTo>
                <a:lnTo>
                  <a:pt x="5250" y="80600"/>
                </a:lnTo>
                <a:lnTo>
                  <a:pt x="5180" y="80590"/>
                </a:lnTo>
                <a:lnTo>
                  <a:pt x="5470" y="80160"/>
                </a:lnTo>
                <a:lnTo>
                  <a:pt x="5700" y="80020"/>
                </a:lnTo>
                <a:lnTo>
                  <a:pt x="5800" y="79960"/>
                </a:lnTo>
                <a:lnTo>
                  <a:pt x="5890" y="79810"/>
                </a:lnTo>
                <a:lnTo>
                  <a:pt x="6180" y="79390"/>
                </a:lnTo>
                <a:lnTo>
                  <a:pt x="6250" y="79250"/>
                </a:lnTo>
                <a:lnTo>
                  <a:pt x="6230" y="7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Dayr Az Zawr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5340" y="58910"/>
                </a:moveTo>
                <a:lnTo>
                  <a:pt x="65340" y="58900"/>
                </a:lnTo>
                <a:lnTo>
                  <a:pt x="57640" y="47800"/>
                </a:lnTo>
                <a:lnTo>
                  <a:pt x="55390" y="44580"/>
                </a:lnTo>
                <a:lnTo>
                  <a:pt x="55330" y="44480"/>
                </a:lnTo>
                <a:lnTo>
                  <a:pt x="55270" y="44330"/>
                </a:lnTo>
                <a:lnTo>
                  <a:pt x="55260" y="44150"/>
                </a:lnTo>
                <a:lnTo>
                  <a:pt x="55350" y="43190"/>
                </a:lnTo>
                <a:lnTo>
                  <a:pt x="55340" y="43030"/>
                </a:lnTo>
                <a:lnTo>
                  <a:pt x="55290" y="42880"/>
                </a:lnTo>
                <a:lnTo>
                  <a:pt x="54430" y="41030"/>
                </a:lnTo>
                <a:lnTo>
                  <a:pt x="54000" y="40480"/>
                </a:lnTo>
                <a:lnTo>
                  <a:pt x="52620" y="39360"/>
                </a:lnTo>
                <a:lnTo>
                  <a:pt x="58420" y="30830"/>
                </a:lnTo>
                <a:lnTo>
                  <a:pt x="58530" y="30600"/>
                </a:lnTo>
                <a:lnTo>
                  <a:pt x="58420" y="30550"/>
                </a:lnTo>
                <a:lnTo>
                  <a:pt x="58030" y="30280"/>
                </a:lnTo>
                <a:lnTo>
                  <a:pt x="57930" y="30250"/>
                </a:lnTo>
                <a:lnTo>
                  <a:pt x="57930" y="30070"/>
                </a:lnTo>
                <a:lnTo>
                  <a:pt x="58080" y="29030"/>
                </a:lnTo>
                <a:lnTo>
                  <a:pt x="59410" y="22890"/>
                </a:lnTo>
                <a:lnTo>
                  <a:pt x="60300" y="18890"/>
                </a:lnTo>
                <a:lnTo>
                  <a:pt x="60600" y="19550"/>
                </a:lnTo>
                <a:lnTo>
                  <a:pt x="61620" y="21250"/>
                </a:lnTo>
                <a:lnTo>
                  <a:pt x="63330" y="23000"/>
                </a:lnTo>
                <a:lnTo>
                  <a:pt x="73560" y="33040"/>
                </a:lnTo>
                <a:lnTo>
                  <a:pt x="74000" y="33300"/>
                </a:lnTo>
                <a:lnTo>
                  <a:pt x="74250" y="33410"/>
                </a:lnTo>
                <a:lnTo>
                  <a:pt x="75100" y="33600"/>
                </a:lnTo>
                <a:lnTo>
                  <a:pt x="75590" y="33780"/>
                </a:lnTo>
                <a:lnTo>
                  <a:pt x="76630" y="34000"/>
                </a:lnTo>
                <a:lnTo>
                  <a:pt x="79320" y="34060"/>
                </a:lnTo>
                <a:lnTo>
                  <a:pt x="80850" y="34280"/>
                </a:lnTo>
                <a:lnTo>
                  <a:pt x="80210" y="35250"/>
                </a:lnTo>
                <a:lnTo>
                  <a:pt x="80210" y="35260"/>
                </a:lnTo>
                <a:lnTo>
                  <a:pt x="80080" y="35760"/>
                </a:lnTo>
                <a:lnTo>
                  <a:pt x="79960" y="37400"/>
                </a:lnTo>
                <a:lnTo>
                  <a:pt x="79390" y="39460"/>
                </a:lnTo>
                <a:lnTo>
                  <a:pt x="79260" y="40480"/>
                </a:lnTo>
                <a:lnTo>
                  <a:pt x="79270" y="40870"/>
                </a:lnTo>
                <a:lnTo>
                  <a:pt x="79340" y="43620"/>
                </a:lnTo>
                <a:lnTo>
                  <a:pt x="79460" y="46530"/>
                </a:lnTo>
                <a:lnTo>
                  <a:pt x="79430" y="46970"/>
                </a:lnTo>
                <a:lnTo>
                  <a:pt x="79310" y="47380"/>
                </a:lnTo>
                <a:lnTo>
                  <a:pt x="76970" y="51930"/>
                </a:lnTo>
                <a:lnTo>
                  <a:pt x="76470" y="53020"/>
                </a:lnTo>
                <a:lnTo>
                  <a:pt x="76160" y="53460"/>
                </a:lnTo>
                <a:lnTo>
                  <a:pt x="75760" y="53720"/>
                </a:lnTo>
                <a:lnTo>
                  <a:pt x="72410" y="54630"/>
                </a:lnTo>
                <a:lnTo>
                  <a:pt x="70410" y="55840"/>
                </a:lnTo>
                <a:lnTo>
                  <a:pt x="68890" y="56760"/>
                </a:lnTo>
                <a:lnTo>
                  <a:pt x="67380" y="57670"/>
                </a:lnTo>
                <a:lnTo>
                  <a:pt x="65870" y="58590"/>
                </a:lnTo>
                <a:lnTo>
                  <a:pt x="65340" y="5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Quneitra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180" y="71220"/>
                </a:moveTo>
                <a:lnTo>
                  <a:pt x="6750" y="71520"/>
                </a:lnTo>
                <a:lnTo>
                  <a:pt x="6890" y="71610"/>
                </a:lnTo>
                <a:lnTo>
                  <a:pt x="6890" y="71640"/>
                </a:lnTo>
                <a:lnTo>
                  <a:pt x="6880" y="71670"/>
                </a:lnTo>
                <a:lnTo>
                  <a:pt x="6810" y="71750"/>
                </a:lnTo>
                <a:lnTo>
                  <a:pt x="6760" y="71840"/>
                </a:lnTo>
                <a:lnTo>
                  <a:pt x="6740" y="71870"/>
                </a:lnTo>
                <a:lnTo>
                  <a:pt x="6720" y="71910"/>
                </a:lnTo>
                <a:lnTo>
                  <a:pt x="6700" y="72010"/>
                </a:lnTo>
                <a:lnTo>
                  <a:pt x="6680" y="72100"/>
                </a:lnTo>
                <a:lnTo>
                  <a:pt x="6680" y="72170"/>
                </a:lnTo>
                <a:lnTo>
                  <a:pt x="6680" y="72240"/>
                </a:lnTo>
                <a:lnTo>
                  <a:pt x="6690" y="72270"/>
                </a:lnTo>
                <a:lnTo>
                  <a:pt x="6700" y="72330"/>
                </a:lnTo>
                <a:lnTo>
                  <a:pt x="6790" y="72520"/>
                </a:lnTo>
                <a:lnTo>
                  <a:pt x="6820" y="72560"/>
                </a:lnTo>
                <a:lnTo>
                  <a:pt x="6850" y="72570"/>
                </a:lnTo>
                <a:lnTo>
                  <a:pt x="6860" y="72550"/>
                </a:lnTo>
                <a:lnTo>
                  <a:pt x="6880" y="72530"/>
                </a:lnTo>
                <a:lnTo>
                  <a:pt x="6900" y="72470"/>
                </a:lnTo>
                <a:lnTo>
                  <a:pt x="6920" y="72410"/>
                </a:lnTo>
                <a:lnTo>
                  <a:pt x="6920" y="72400"/>
                </a:lnTo>
                <a:lnTo>
                  <a:pt x="6930" y="72380"/>
                </a:lnTo>
                <a:lnTo>
                  <a:pt x="6940" y="72360"/>
                </a:lnTo>
                <a:lnTo>
                  <a:pt x="6950" y="72340"/>
                </a:lnTo>
                <a:lnTo>
                  <a:pt x="6970" y="72320"/>
                </a:lnTo>
                <a:lnTo>
                  <a:pt x="7020" y="72300"/>
                </a:lnTo>
                <a:lnTo>
                  <a:pt x="7050" y="72290"/>
                </a:lnTo>
                <a:lnTo>
                  <a:pt x="7090" y="72290"/>
                </a:lnTo>
                <a:lnTo>
                  <a:pt x="7400" y="72350"/>
                </a:lnTo>
                <a:lnTo>
                  <a:pt x="7560" y="72360"/>
                </a:lnTo>
                <a:lnTo>
                  <a:pt x="7740" y="72380"/>
                </a:lnTo>
                <a:lnTo>
                  <a:pt x="7790" y="72410"/>
                </a:lnTo>
                <a:lnTo>
                  <a:pt x="7820" y="72440"/>
                </a:lnTo>
                <a:lnTo>
                  <a:pt x="7830" y="72470"/>
                </a:lnTo>
                <a:lnTo>
                  <a:pt x="7830" y="72510"/>
                </a:lnTo>
                <a:lnTo>
                  <a:pt x="7830" y="72580"/>
                </a:lnTo>
                <a:lnTo>
                  <a:pt x="7820" y="72710"/>
                </a:lnTo>
                <a:lnTo>
                  <a:pt x="7830" y="72960"/>
                </a:lnTo>
                <a:lnTo>
                  <a:pt x="7820" y="73040"/>
                </a:lnTo>
                <a:lnTo>
                  <a:pt x="7800" y="73150"/>
                </a:lnTo>
                <a:lnTo>
                  <a:pt x="7690" y="73770"/>
                </a:lnTo>
                <a:lnTo>
                  <a:pt x="7680" y="73940"/>
                </a:lnTo>
                <a:lnTo>
                  <a:pt x="7700" y="73960"/>
                </a:lnTo>
                <a:lnTo>
                  <a:pt x="7890" y="74110"/>
                </a:lnTo>
                <a:lnTo>
                  <a:pt x="7920" y="74140"/>
                </a:lnTo>
                <a:lnTo>
                  <a:pt x="7960" y="74200"/>
                </a:lnTo>
                <a:lnTo>
                  <a:pt x="8030" y="74320"/>
                </a:lnTo>
                <a:lnTo>
                  <a:pt x="8050" y="74390"/>
                </a:lnTo>
                <a:lnTo>
                  <a:pt x="8050" y="74430"/>
                </a:lnTo>
                <a:lnTo>
                  <a:pt x="7880" y="74710"/>
                </a:lnTo>
                <a:lnTo>
                  <a:pt x="7790" y="74920"/>
                </a:lnTo>
                <a:lnTo>
                  <a:pt x="7780" y="74940"/>
                </a:lnTo>
                <a:lnTo>
                  <a:pt x="7610" y="75960"/>
                </a:lnTo>
                <a:lnTo>
                  <a:pt x="7600" y="76090"/>
                </a:lnTo>
                <a:lnTo>
                  <a:pt x="7670" y="76240"/>
                </a:lnTo>
                <a:lnTo>
                  <a:pt x="7830" y="76480"/>
                </a:lnTo>
                <a:lnTo>
                  <a:pt x="7830" y="76490"/>
                </a:lnTo>
                <a:lnTo>
                  <a:pt x="7900" y="76640"/>
                </a:lnTo>
                <a:lnTo>
                  <a:pt x="7960" y="76730"/>
                </a:lnTo>
                <a:lnTo>
                  <a:pt x="8020" y="76790"/>
                </a:lnTo>
                <a:lnTo>
                  <a:pt x="8040" y="76850"/>
                </a:lnTo>
                <a:lnTo>
                  <a:pt x="8130" y="77140"/>
                </a:lnTo>
                <a:lnTo>
                  <a:pt x="8150" y="77230"/>
                </a:lnTo>
                <a:lnTo>
                  <a:pt x="8150" y="77290"/>
                </a:lnTo>
                <a:lnTo>
                  <a:pt x="8140" y="77320"/>
                </a:lnTo>
                <a:lnTo>
                  <a:pt x="8120" y="77330"/>
                </a:lnTo>
                <a:lnTo>
                  <a:pt x="8100" y="77330"/>
                </a:lnTo>
                <a:lnTo>
                  <a:pt x="8070" y="77320"/>
                </a:lnTo>
                <a:lnTo>
                  <a:pt x="8050" y="77310"/>
                </a:lnTo>
                <a:lnTo>
                  <a:pt x="8030" y="77300"/>
                </a:lnTo>
                <a:lnTo>
                  <a:pt x="8000" y="77280"/>
                </a:lnTo>
                <a:lnTo>
                  <a:pt x="7990" y="77260"/>
                </a:lnTo>
                <a:lnTo>
                  <a:pt x="7970" y="77240"/>
                </a:lnTo>
                <a:lnTo>
                  <a:pt x="7960" y="77210"/>
                </a:lnTo>
                <a:lnTo>
                  <a:pt x="7950" y="77150"/>
                </a:lnTo>
                <a:lnTo>
                  <a:pt x="7940" y="77130"/>
                </a:lnTo>
                <a:lnTo>
                  <a:pt x="7920" y="77100"/>
                </a:lnTo>
                <a:lnTo>
                  <a:pt x="7900" y="77090"/>
                </a:lnTo>
                <a:lnTo>
                  <a:pt x="7880" y="77080"/>
                </a:lnTo>
                <a:lnTo>
                  <a:pt x="7810" y="77070"/>
                </a:lnTo>
                <a:lnTo>
                  <a:pt x="7570" y="77080"/>
                </a:lnTo>
                <a:lnTo>
                  <a:pt x="7530" y="77090"/>
                </a:lnTo>
                <a:lnTo>
                  <a:pt x="7480" y="77110"/>
                </a:lnTo>
                <a:lnTo>
                  <a:pt x="7430" y="77160"/>
                </a:lnTo>
                <a:lnTo>
                  <a:pt x="7410" y="77200"/>
                </a:lnTo>
                <a:lnTo>
                  <a:pt x="7400" y="77240"/>
                </a:lnTo>
                <a:lnTo>
                  <a:pt x="7410" y="77270"/>
                </a:lnTo>
                <a:lnTo>
                  <a:pt x="7430" y="77290"/>
                </a:lnTo>
                <a:lnTo>
                  <a:pt x="7460" y="77330"/>
                </a:lnTo>
                <a:lnTo>
                  <a:pt x="7480" y="77390"/>
                </a:lnTo>
                <a:lnTo>
                  <a:pt x="7500" y="77490"/>
                </a:lnTo>
                <a:lnTo>
                  <a:pt x="7540" y="77810"/>
                </a:lnTo>
                <a:lnTo>
                  <a:pt x="7540" y="77880"/>
                </a:lnTo>
                <a:lnTo>
                  <a:pt x="7530" y="77910"/>
                </a:lnTo>
                <a:lnTo>
                  <a:pt x="7460" y="78010"/>
                </a:lnTo>
                <a:lnTo>
                  <a:pt x="7050" y="78340"/>
                </a:lnTo>
                <a:lnTo>
                  <a:pt x="6330" y="79010"/>
                </a:lnTo>
                <a:lnTo>
                  <a:pt x="6230" y="79160"/>
                </a:lnTo>
                <a:lnTo>
                  <a:pt x="6230" y="79150"/>
                </a:lnTo>
                <a:lnTo>
                  <a:pt x="6420" y="78440"/>
                </a:lnTo>
                <a:lnTo>
                  <a:pt x="6830" y="77650"/>
                </a:lnTo>
                <a:lnTo>
                  <a:pt x="7120" y="77350"/>
                </a:lnTo>
                <a:lnTo>
                  <a:pt x="7280" y="77010"/>
                </a:lnTo>
                <a:lnTo>
                  <a:pt x="6930" y="76720"/>
                </a:lnTo>
                <a:lnTo>
                  <a:pt x="6650" y="76610"/>
                </a:lnTo>
                <a:lnTo>
                  <a:pt x="6470" y="75160"/>
                </a:lnTo>
                <a:lnTo>
                  <a:pt x="6530" y="74740"/>
                </a:lnTo>
                <a:lnTo>
                  <a:pt x="6830" y="74700"/>
                </a:lnTo>
                <a:lnTo>
                  <a:pt x="7000" y="74700"/>
                </a:lnTo>
                <a:lnTo>
                  <a:pt x="7000" y="74590"/>
                </a:lnTo>
                <a:lnTo>
                  <a:pt x="6920" y="74590"/>
                </a:lnTo>
                <a:lnTo>
                  <a:pt x="6870" y="74520"/>
                </a:lnTo>
                <a:lnTo>
                  <a:pt x="6850" y="74460"/>
                </a:lnTo>
                <a:lnTo>
                  <a:pt x="6890" y="74400"/>
                </a:lnTo>
                <a:lnTo>
                  <a:pt x="6960" y="74360"/>
                </a:lnTo>
                <a:lnTo>
                  <a:pt x="7040" y="74320"/>
                </a:lnTo>
                <a:lnTo>
                  <a:pt x="7100" y="74280"/>
                </a:lnTo>
                <a:lnTo>
                  <a:pt x="7110" y="74220"/>
                </a:lnTo>
                <a:lnTo>
                  <a:pt x="7110" y="74050"/>
                </a:lnTo>
                <a:lnTo>
                  <a:pt x="7110" y="73780"/>
                </a:lnTo>
                <a:lnTo>
                  <a:pt x="7060" y="73690"/>
                </a:lnTo>
                <a:lnTo>
                  <a:pt x="7040" y="73600"/>
                </a:lnTo>
                <a:lnTo>
                  <a:pt x="6960" y="73550"/>
                </a:lnTo>
                <a:lnTo>
                  <a:pt x="6910" y="73540"/>
                </a:lnTo>
                <a:lnTo>
                  <a:pt x="6830" y="73600"/>
                </a:lnTo>
                <a:lnTo>
                  <a:pt x="6800" y="73600"/>
                </a:lnTo>
                <a:lnTo>
                  <a:pt x="6750" y="73570"/>
                </a:lnTo>
                <a:lnTo>
                  <a:pt x="6720" y="73480"/>
                </a:lnTo>
                <a:lnTo>
                  <a:pt x="6720" y="73400"/>
                </a:lnTo>
                <a:lnTo>
                  <a:pt x="6810" y="73310"/>
                </a:lnTo>
                <a:lnTo>
                  <a:pt x="6810" y="73250"/>
                </a:lnTo>
                <a:lnTo>
                  <a:pt x="6760" y="73160"/>
                </a:lnTo>
                <a:lnTo>
                  <a:pt x="6610" y="72970"/>
                </a:lnTo>
                <a:lnTo>
                  <a:pt x="6500" y="72800"/>
                </a:lnTo>
                <a:lnTo>
                  <a:pt x="6430" y="72610"/>
                </a:lnTo>
                <a:lnTo>
                  <a:pt x="6340" y="72100"/>
                </a:lnTo>
                <a:lnTo>
                  <a:pt x="6330" y="72040"/>
                </a:lnTo>
                <a:lnTo>
                  <a:pt x="6290" y="71990"/>
                </a:lnTo>
                <a:lnTo>
                  <a:pt x="6220" y="71930"/>
                </a:lnTo>
                <a:lnTo>
                  <a:pt x="6080" y="71930"/>
                </a:lnTo>
                <a:lnTo>
                  <a:pt x="5950" y="71920"/>
                </a:lnTo>
                <a:lnTo>
                  <a:pt x="5870" y="71910"/>
                </a:lnTo>
                <a:lnTo>
                  <a:pt x="5860" y="71850"/>
                </a:lnTo>
                <a:lnTo>
                  <a:pt x="5890" y="71820"/>
                </a:lnTo>
                <a:lnTo>
                  <a:pt x="5950" y="71780"/>
                </a:lnTo>
                <a:lnTo>
                  <a:pt x="6050" y="71740"/>
                </a:lnTo>
                <a:lnTo>
                  <a:pt x="6140" y="71670"/>
                </a:lnTo>
                <a:lnTo>
                  <a:pt x="6210" y="71530"/>
                </a:lnTo>
                <a:lnTo>
                  <a:pt x="6220" y="71370"/>
                </a:lnTo>
                <a:lnTo>
                  <a:pt x="6190" y="71230"/>
                </a:lnTo>
                <a:lnTo>
                  <a:pt x="6180" y="7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Hama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770" y="37130"/>
                </a:moveTo>
                <a:lnTo>
                  <a:pt x="39790" y="37420"/>
                </a:lnTo>
                <a:lnTo>
                  <a:pt x="39750" y="39290"/>
                </a:lnTo>
                <a:lnTo>
                  <a:pt x="39680" y="39560"/>
                </a:lnTo>
                <a:lnTo>
                  <a:pt x="39540" y="39910"/>
                </a:lnTo>
                <a:lnTo>
                  <a:pt x="39410" y="40150"/>
                </a:lnTo>
                <a:lnTo>
                  <a:pt x="39070" y="40650"/>
                </a:lnTo>
                <a:lnTo>
                  <a:pt x="39020" y="40760"/>
                </a:lnTo>
                <a:lnTo>
                  <a:pt x="38960" y="40940"/>
                </a:lnTo>
                <a:lnTo>
                  <a:pt x="38920" y="41080"/>
                </a:lnTo>
                <a:lnTo>
                  <a:pt x="38900" y="41220"/>
                </a:lnTo>
                <a:lnTo>
                  <a:pt x="38900" y="41360"/>
                </a:lnTo>
                <a:lnTo>
                  <a:pt x="38970" y="41920"/>
                </a:lnTo>
                <a:lnTo>
                  <a:pt x="38930" y="42000"/>
                </a:lnTo>
                <a:lnTo>
                  <a:pt x="38830" y="42090"/>
                </a:lnTo>
                <a:lnTo>
                  <a:pt x="37030" y="42890"/>
                </a:lnTo>
                <a:lnTo>
                  <a:pt x="36800" y="43060"/>
                </a:lnTo>
                <a:lnTo>
                  <a:pt x="36430" y="43410"/>
                </a:lnTo>
                <a:lnTo>
                  <a:pt x="36370" y="43480"/>
                </a:lnTo>
                <a:lnTo>
                  <a:pt x="36370" y="43520"/>
                </a:lnTo>
                <a:lnTo>
                  <a:pt x="36350" y="43660"/>
                </a:lnTo>
                <a:lnTo>
                  <a:pt x="36340" y="43690"/>
                </a:lnTo>
                <a:lnTo>
                  <a:pt x="36330" y="43720"/>
                </a:lnTo>
                <a:lnTo>
                  <a:pt x="36310" y="43740"/>
                </a:lnTo>
                <a:lnTo>
                  <a:pt x="36230" y="43850"/>
                </a:lnTo>
                <a:lnTo>
                  <a:pt x="36220" y="43880"/>
                </a:lnTo>
                <a:lnTo>
                  <a:pt x="36150" y="44040"/>
                </a:lnTo>
                <a:lnTo>
                  <a:pt x="36080" y="44170"/>
                </a:lnTo>
                <a:lnTo>
                  <a:pt x="36070" y="44200"/>
                </a:lnTo>
                <a:lnTo>
                  <a:pt x="36060" y="44230"/>
                </a:lnTo>
                <a:lnTo>
                  <a:pt x="36060" y="44260"/>
                </a:lnTo>
                <a:lnTo>
                  <a:pt x="36070" y="44400"/>
                </a:lnTo>
                <a:lnTo>
                  <a:pt x="36070" y="44470"/>
                </a:lnTo>
                <a:lnTo>
                  <a:pt x="36060" y="44540"/>
                </a:lnTo>
                <a:lnTo>
                  <a:pt x="36050" y="44570"/>
                </a:lnTo>
                <a:lnTo>
                  <a:pt x="36040" y="44600"/>
                </a:lnTo>
                <a:lnTo>
                  <a:pt x="36030" y="44630"/>
                </a:lnTo>
                <a:lnTo>
                  <a:pt x="36010" y="44650"/>
                </a:lnTo>
                <a:lnTo>
                  <a:pt x="35990" y="44700"/>
                </a:lnTo>
                <a:lnTo>
                  <a:pt x="35970" y="44730"/>
                </a:lnTo>
                <a:lnTo>
                  <a:pt x="35960" y="44790"/>
                </a:lnTo>
                <a:lnTo>
                  <a:pt x="35940" y="44840"/>
                </a:lnTo>
                <a:lnTo>
                  <a:pt x="35920" y="44870"/>
                </a:lnTo>
                <a:lnTo>
                  <a:pt x="35670" y="45150"/>
                </a:lnTo>
                <a:lnTo>
                  <a:pt x="35640" y="45170"/>
                </a:lnTo>
                <a:lnTo>
                  <a:pt x="35540" y="45210"/>
                </a:lnTo>
                <a:lnTo>
                  <a:pt x="35500" y="45220"/>
                </a:lnTo>
                <a:lnTo>
                  <a:pt x="35460" y="45210"/>
                </a:lnTo>
                <a:lnTo>
                  <a:pt x="35380" y="45140"/>
                </a:lnTo>
                <a:lnTo>
                  <a:pt x="34850" y="44450"/>
                </a:lnTo>
                <a:lnTo>
                  <a:pt x="34730" y="44270"/>
                </a:lnTo>
                <a:lnTo>
                  <a:pt x="34640" y="44170"/>
                </a:lnTo>
                <a:lnTo>
                  <a:pt x="33870" y="43530"/>
                </a:lnTo>
                <a:lnTo>
                  <a:pt x="33840" y="43520"/>
                </a:lnTo>
                <a:lnTo>
                  <a:pt x="33800" y="43490"/>
                </a:lnTo>
                <a:lnTo>
                  <a:pt x="33680" y="43380"/>
                </a:lnTo>
                <a:lnTo>
                  <a:pt x="33630" y="43310"/>
                </a:lnTo>
                <a:lnTo>
                  <a:pt x="33620" y="43290"/>
                </a:lnTo>
                <a:lnTo>
                  <a:pt x="33610" y="43260"/>
                </a:lnTo>
                <a:lnTo>
                  <a:pt x="33560" y="43040"/>
                </a:lnTo>
                <a:lnTo>
                  <a:pt x="33550" y="42860"/>
                </a:lnTo>
                <a:lnTo>
                  <a:pt x="33530" y="42770"/>
                </a:lnTo>
                <a:lnTo>
                  <a:pt x="33470" y="42530"/>
                </a:lnTo>
                <a:lnTo>
                  <a:pt x="33460" y="42510"/>
                </a:lnTo>
                <a:lnTo>
                  <a:pt x="33440" y="42490"/>
                </a:lnTo>
                <a:lnTo>
                  <a:pt x="33370" y="42410"/>
                </a:lnTo>
                <a:lnTo>
                  <a:pt x="33350" y="42390"/>
                </a:lnTo>
                <a:lnTo>
                  <a:pt x="33340" y="42360"/>
                </a:lnTo>
                <a:lnTo>
                  <a:pt x="33320" y="42310"/>
                </a:lnTo>
                <a:lnTo>
                  <a:pt x="33310" y="42280"/>
                </a:lnTo>
                <a:lnTo>
                  <a:pt x="33280" y="42220"/>
                </a:lnTo>
                <a:lnTo>
                  <a:pt x="33240" y="42150"/>
                </a:lnTo>
                <a:lnTo>
                  <a:pt x="33180" y="42070"/>
                </a:lnTo>
                <a:lnTo>
                  <a:pt x="33160" y="42050"/>
                </a:lnTo>
                <a:lnTo>
                  <a:pt x="33110" y="42020"/>
                </a:lnTo>
                <a:lnTo>
                  <a:pt x="33090" y="42000"/>
                </a:lnTo>
                <a:lnTo>
                  <a:pt x="33030" y="41990"/>
                </a:lnTo>
                <a:lnTo>
                  <a:pt x="32750" y="41980"/>
                </a:lnTo>
                <a:lnTo>
                  <a:pt x="32680" y="41970"/>
                </a:lnTo>
                <a:lnTo>
                  <a:pt x="32630" y="41950"/>
                </a:lnTo>
                <a:lnTo>
                  <a:pt x="32570" y="41930"/>
                </a:lnTo>
                <a:lnTo>
                  <a:pt x="32530" y="41900"/>
                </a:lnTo>
                <a:lnTo>
                  <a:pt x="32510" y="41880"/>
                </a:lnTo>
                <a:lnTo>
                  <a:pt x="32350" y="41690"/>
                </a:lnTo>
                <a:lnTo>
                  <a:pt x="32270" y="41620"/>
                </a:lnTo>
                <a:lnTo>
                  <a:pt x="32180" y="41560"/>
                </a:lnTo>
                <a:lnTo>
                  <a:pt x="32150" y="41550"/>
                </a:lnTo>
                <a:lnTo>
                  <a:pt x="32110" y="41540"/>
                </a:lnTo>
                <a:lnTo>
                  <a:pt x="32050" y="41540"/>
                </a:lnTo>
                <a:lnTo>
                  <a:pt x="30920" y="41810"/>
                </a:lnTo>
                <a:lnTo>
                  <a:pt x="30290" y="42040"/>
                </a:lnTo>
                <a:lnTo>
                  <a:pt x="30100" y="42080"/>
                </a:lnTo>
                <a:lnTo>
                  <a:pt x="30040" y="42080"/>
                </a:lnTo>
                <a:lnTo>
                  <a:pt x="29920" y="42080"/>
                </a:lnTo>
                <a:lnTo>
                  <a:pt x="29840" y="42100"/>
                </a:lnTo>
                <a:lnTo>
                  <a:pt x="29750" y="42150"/>
                </a:lnTo>
                <a:lnTo>
                  <a:pt x="29330" y="42450"/>
                </a:lnTo>
                <a:lnTo>
                  <a:pt x="29060" y="42590"/>
                </a:lnTo>
                <a:lnTo>
                  <a:pt x="28970" y="42660"/>
                </a:lnTo>
                <a:lnTo>
                  <a:pt x="28910" y="42720"/>
                </a:lnTo>
                <a:lnTo>
                  <a:pt x="28890" y="42740"/>
                </a:lnTo>
                <a:lnTo>
                  <a:pt x="28880" y="42760"/>
                </a:lnTo>
                <a:lnTo>
                  <a:pt x="28830" y="42870"/>
                </a:lnTo>
                <a:lnTo>
                  <a:pt x="28810" y="42930"/>
                </a:lnTo>
                <a:lnTo>
                  <a:pt x="28780" y="43160"/>
                </a:lnTo>
                <a:lnTo>
                  <a:pt x="28780" y="43590"/>
                </a:lnTo>
                <a:lnTo>
                  <a:pt x="28790" y="43660"/>
                </a:lnTo>
                <a:lnTo>
                  <a:pt x="28860" y="43860"/>
                </a:lnTo>
                <a:lnTo>
                  <a:pt x="28870" y="43920"/>
                </a:lnTo>
                <a:lnTo>
                  <a:pt x="28870" y="43950"/>
                </a:lnTo>
                <a:lnTo>
                  <a:pt x="28870" y="43990"/>
                </a:lnTo>
                <a:lnTo>
                  <a:pt x="28860" y="44020"/>
                </a:lnTo>
                <a:lnTo>
                  <a:pt x="28850" y="44050"/>
                </a:lnTo>
                <a:lnTo>
                  <a:pt x="28830" y="44090"/>
                </a:lnTo>
                <a:lnTo>
                  <a:pt x="28820" y="44100"/>
                </a:lnTo>
                <a:lnTo>
                  <a:pt x="28800" y="44120"/>
                </a:lnTo>
                <a:lnTo>
                  <a:pt x="28780" y="44130"/>
                </a:lnTo>
                <a:lnTo>
                  <a:pt x="28740" y="44140"/>
                </a:lnTo>
                <a:lnTo>
                  <a:pt x="28690" y="44140"/>
                </a:lnTo>
                <a:lnTo>
                  <a:pt x="28580" y="44120"/>
                </a:lnTo>
                <a:lnTo>
                  <a:pt x="28520" y="44100"/>
                </a:lnTo>
                <a:lnTo>
                  <a:pt x="28490" y="44080"/>
                </a:lnTo>
                <a:lnTo>
                  <a:pt x="28440" y="44010"/>
                </a:lnTo>
                <a:lnTo>
                  <a:pt x="28320" y="43800"/>
                </a:lnTo>
                <a:lnTo>
                  <a:pt x="28300" y="43780"/>
                </a:lnTo>
                <a:lnTo>
                  <a:pt x="28270" y="43760"/>
                </a:lnTo>
                <a:lnTo>
                  <a:pt x="28220" y="43740"/>
                </a:lnTo>
                <a:lnTo>
                  <a:pt x="28150" y="43730"/>
                </a:lnTo>
                <a:lnTo>
                  <a:pt x="27990" y="43740"/>
                </a:lnTo>
                <a:lnTo>
                  <a:pt x="27890" y="43720"/>
                </a:lnTo>
                <a:lnTo>
                  <a:pt x="27810" y="43720"/>
                </a:lnTo>
                <a:lnTo>
                  <a:pt x="27630" y="43750"/>
                </a:lnTo>
                <a:lnTo>
                  <a:pt x="27550" y="43750"/>
                </a:lnTo>
                <a:lnTo>
                  <a:pt x="27500" y="43760"/>
                </a:lnTo>
                <a:lnTo>
                  <a:pt x="27440" y="43790"/>
                </a:lnTo>
                <a:lnTo>
                  <a:pt x="27320" y="43880"/>
                </a:lnTo>
                <a:lnTo>
                  <a:pt x="27230" y="43910"/>
                </a:lnTo>
                <a:lnTo>
                  <a:pt x="27130" y="43940"/>
                </a:lnTo>
                <a:lnTo>
                  <a:pt x="27020" y="43930"/>
                </a:lnTo>
                <a:lnTo>
                  <a:pt x="26910" y="43900"/>
                </a:lnTo>
                <a:lnTo>
                  <a:pt x="26770" y="43800"/>
                </a:lnTo>
                <a:lnTo>
                  <a:pt x="26750" y="43790"/>
                </a:lnTo>
                <a:lnTo>
                  <a:pt x="26720" y="43780"/>
                </a:lnTo>
                <a:lnTo>
                  <a:pt x="26680" y="43790"/>
                </a:lnTo>
                <a:lnTo>
                  <a:pt x="26630" y="43820"/>
                </a:lnTo>
                <a:lnTo>
                  <a:pt x="26560" y="43910"/>
                </a:lnTo>
                <a:lnTo>
                  <a:pt x="26540" y="43970"/>
                </a:lnTo>
                <a:lnTo>
                  <a:pt x="26530" y="44020"/>
                </a:lnTo>
                <a:lnTo>
                  <a:pt x="26530" y="44050"/>
                </a:lnTo>
                <a:lnTo>
                  <a:pt x="26530" y="44090"/>
                </a:lnTo>
                <a:lnTo>
                  <a:pt x="26500" y="44110"/>
                </a:lnTo>
                <a:lnTo>
                  <a:pt x="26460" y="44120"/>
                </a:lnTo>
                <a:lnTo>
                  <a:pt x="26240" y="44060"/>
                </a:lnTo>
                <a:lnTo>
                  <a:pt x="26100" y="44060"/>
                </a:lnTo>
                <a:lnTo>
                  <a:pt x="26060" y="44070"/>
                </a:lnTo>
                <a:lnTo>
                  <a:pt x="26030" y="44090"/>
                </a:lnTo>
                <a:lnTo>
                  <a:pt x="25980" y="44120"/>
                </a:lnTo>
                <a:lnTo>
                  <a:pt x="25950" y="44180"/>
                </a:lnTo>
                <a:lnTo>
                  <a:pt x="25930" y="44220"/>
                </a:lnTo>
                <a:lnTo>
                  <a:pt x="25900" y="44360"/>
                </a:lnTo>
                <a:lnTo>
                  <a:pt x="25880" y="44380"/>
                </a:lnTo>
                <a:lnTo>
                  <a:pt x="25870" y="44400"/>
                </a:lnTo>
                <a:lnTo>
                  <a:pt x="25770" y="44500"/>
                </a:lnTo>
                <a:lnTo>
                  <a:pt x="25750" y="44520"/>
                </a:lnTo>
                <a:lnTo>
                  <a:pt x="25730" y="44540"/>
                </a:lnTo>
                <a:lnTo>
                  <a:pt x="25720" y="44570"/>
                </a:lnTo>
                <a:lnTo>
                  <a:pt x="25670" y="44780"/>
                </a:lnTo>
                <a:lnTo>
                  <a:pt x="25650" y="44840"/>
                </a:lnTo>
                <a:lnTo>
                  <a:pt x="25640" y="44860"/>
                </a:lnTo>
                <a:lnTo>
                  <a:pt x="25620" y="44890"/>
                </a:lnTo>
                <a:lnTo>
                  <a:pt x="25550" y="44970"/>
                </a:lnTo>
                <a:lnTo>
                  <a:pt x="25460" y="45030"/>
                </a:lnTo>
                <a:lnTo>
                  <a:pt x="25420" y="45040"/>
                </a:lnTo>
                <a:lnTo>
                  <a:pt x="25370" y="45040"/>
                </a:lnTo>
                <a:lnTo>
                  <a:pt x="25200" y="45000"/>
                </a:lnTo>
                <a:lnTo>
                  <a:pt x="25090" y="44940"/>
                </a:lnTo>
                <a:lnTo>
                  <a:pt x="25040" y="44910"/>
                </a:lnTo>
                <a:lnTo>
                  <a:pt x="25020" y="44890"/>
                </a:lnTo>
                <a:lnTo>
                  <a:pt x="24990" y="44850"/>
                </a:lnTo>
                <a:lnTo>
                  <a:pt x="24940" y="44750"/>
                </a:lnTo>
                <a:lnTo>
                  <a:pt x="24880" y="44610"/>
                </a:lnTo>
                <a:lnTo>
                  <a:pt x="24870" y="44590"/>
                </a:lnTo>
                <a:lnTo>
                  <a:pt x="24850" y="44570"/>
                </a:lnTo>
                <a:lnTo>
                  <a:pt x="24810" y="44530"/>
                </a:lnTo>
                <a:lnTo>
                  <a:pt x="24770" y="44500"/>
                </a:lnTo>
                <a:lnTo>
                  <a:pt x="24720" y="44470"/>
                </a:lnTo>
                <a:lnTo>
                  <a:pt x="24660" y="44450"/>
                </a:lnTo>
                <a:lnTo>
                  <a:pt x="24630" y="44450"/>
                </a:lnTo>
                <a:lnTo>
                  <a:pt x="24560" y="44450"/>
                </a:lnTo>
                <a:lnTo>
                  <a:pt x="24480" y="44480"/>
                </a:lnTo>
                <a:lnTo>
                  <a:pt x="24160" y="44690"/>
                </a:lnTo>
                <a:lnTo>
                  <a:pt x="24080" y="44770"/>
                </a:lnTo>
                <a:lnTo>
                  <a:pt x="24030" y="44830"/>
                </a:lnTo>
                <a:lnTo>
                  <a:pt x="24010" y="44920"/>
                </a:lnTo>
                <a:lnTo>
                  <a:pt x="23990" y="44950"/>
                </a:lnTo>
                <a:lnTo>
                  <a:pt x="23960" y="44950"/>
                </a:lnTo>
                <a:lnTo>
                  <a:pt x="23850" y="44890"/>
                </a:lnTo>
                <a:lnTo>
                  <a:pt x="23740" y="44850"/>
                </a:lnTo>
                <a:lnTo>
                  <a:pt x="23720" y="44830"/>
                </a:lnTo>
                <a:lnTo>
                  <a:pt x="23680" y="44800"/>
                </a:lnTo>
                <a:lnTo>
                  <a:pt x="23600" y="44750"/>
                </a:lnTo>
                <a:lnTo>
                  <a:pt x="23580" y="44740"/>
                </a:lnTo>
                <a:lnTo>
                  <a:pt x="23550" y="44730"/>
                </a:lnTo>
                <a:lnTo>
                  <a:pt x="23510" y="44730"/>
                </a:lnTo>
                <a:lnTo>
                  <a:pt x="23450" y="44730"/>
                </a:lnTo>
                <a:lnTo>
                  <a:pt x="23410" y="44750"/>
                </a:lnTo>
                <a:lnTo>
                  <a:pt x="23360" y="44790"/>
                </a:lnTo>
                <a:lnTo>
                  <a:pt x="23210" y="44990"/>
                </a:lnTo>
                <a:lnTo>
                  <a:pt x="23170" y="45010"/>
                </a:lnTo>
                <a:lnTo>
                  <a:pt x="23100" y="45030"/>
                </a:lnTo>
                <a:lnTo>
                  <a:pt x="22870" y="45050"/>
                </a:lnTo>
                <a:lnTo>
                  <a:pt x="22750" y="45090"/>
                </a:lnTo>
                <a:lnTo>
                  <a:pt x="22660" y="45150"/>
                </a:lnTo>
                <a:lnTo>
                  <a:pt x="21980" y="45700"/>
                </a:lnTo>
                <a:lnTo>
                  <a:pt x="21900" y="45740"/>
                </a:lnTo>
                <a:lnTo>
                  <a:pt x="21620" y="45840"/>
                </a:lnTo>
                <a:lnTo>
                  <a:pt x="21280" y="45080"/>
                </a:lnTo>
                <a:lnTo>
                  <a:pt x="20860" y="44250"/>
                </a:lnTo>
                <a:lnTo>
                  <a:pt x="20850" y="44220"/>
                </a:lnTo>
                <a:lnTo>
                  <a:pt x="20780" y="44130"/>
                </a:lnTo>
                <a:lnTo>
                  <a:pt x="20580" y="43960"/>
                </a:lnTo>
                <a:lnTo>
                  <a:pt x="20400" y="43900"/>
                </a:lnTo>
                <a:lnTo>
                  <a:pt x="20260" y="43880"/>
                </a:lnTo>
                <a:lnTo>
                  <a:pt x="20180" y="43900"/>
                </a:lnTo>
                <a:lnTo>
                  <a:pt x="20090" y="43930"/>
                </a:lnTo>
                <a:lnTo>
                  <a:pt x="19890" y="44070"/>
                </a:lnTo>
                <a:lnTo>
                  <a:pt x="19830" y="44090"/>
                </a:lnTo>
                <a:lnTo>
                  <a:pt x="19770" y="44100"/>
                </a:lnTo>
                <a:lnTo>
                  <a:pt x="19640" y="44100"/>
                </a:lnTo>
                <a:lnTo>
                  <a:pt x="19550" y="44120"/>
                </a:lnTo>
                <a:lnTo>
                  <a:pt x="19470" y="44160"/>
                </a:lnTo>
                <a:lnTo>
                  <a:pt x="19290" y="44330"/>
                </a:lnTo>
                <a:lnTo>
                  <a:pt x="19240" y="44350"/>
                </a:lnTo>
                <a:lnTo>
                  <a:pt x="18810" y="44380"/>
                </a:lnTo>
                <a:lnTo>
                  <a:pt x="18760" y="44370"/>
                </a:lnTo>
                <a:lnTo>
                  <a:pt x="18740" y="44370"/>
                </a:lnTo>
                <a:lnTo>
                  <a:pt x="18630" y="44370"/>
                </a:lnTo>
                <a:lnTo>
                  <a:pt x="18510" y="44400"/>
                </a:lnTo>
                <a:lnTo>
                  <a:pt x="18460" y="44400"/>
                </a:lnTo>
                <a:lnTo>
                  <a:pt x="18420" y="44400"/>
                </a:lnTo>
                <a:lnTo>
                  <a:pt x="18400" y="44380"/>
                </a:lnTo>
                <a:lnTo>
                  <a:pt x="18270" y="44430"/>
                </a:lnTo>
                <a:lnTo>
                  <a:pt x="17200" y="44980"/>
                </a:lnTo>
                <a:lnTo>
                  <a:pt x="16530" y="44950"/>
                </a:lnTo>
                <a:lnTo>
                  <a:pt x="16220" y="45030"/>
                </a:lnTo>
                <a:lnTo>
                  <a:pt x="16060" y="45130"/>
                </a:lnTo>
                <a:lnTo>
                  <a:pt x="16000" y="45150"/>
                </a:lnTo>
                <a:lnTo>
                  <a:pt x="15970" y="45160"/>
                </a:lnTo>
                <a:lnTo>
                  <a:pt x="15910" y="45150"/>
                </a:lnTo>
                <a:lnTo>
                  <a:pt x="15830" y="45140"/>
                </a:lnTo>
                <a:lnTo>
                  <a:pt x="15700" y="45080"/>
                </a:lnTo>
                <a:lnTo>
                  <a:pt x="15660" y="45040"/>
                </a:lnTo>
                <a:lnTo>
                  <a:pt x="15630" y="45000"/>
                </a:lnTo>
                <a:lnTo>
                  <a:pt x="15630" y="44920"/>
                </a:lnTo>
                <a:lnTo>
                  <a:pt x="15630" y="44890"/>
                </a:lnTo>
                <a:lnTo>
                  <a:pt x="15620" y="44860"/>
                </a:lnTo>
                <a:lnTo>
                  <a:pt x="15610" y="44830"/>
                </a:lnTo>
                <a:lnTo>
                  <a:pt x="15580" y="44820"/>
                </a:lnTo>
                <a:lnTo>
                  <a:pt x="15560" y="44800"/>
                </a:lnTo>
                <a:lnTo>
                  <a:pt x="15530" y="44790"/>
                </a:lnTo>
                <a:lnTo>
                  <a:pt x="15500" y="44790"/>
                </a:lnTo>
                <a:lnTo>
                  <a:pt x="15400" y="44780"/>
                </a:lnTo>
                <a:lnTo>
                  <a:pt x="15380" y="44770"/>
                </a:lnTo>
                <a:lnTo>
                  <a:pt x="15360" y="44750"/>
                </a:lnTo>
                <a:lnTo>
                  <a:pt x="15350" y="44720"/>
                </a:lnTo>
                <a:lnTo>
                  <a:pt x="15350" y="44690"/>
                </a:lnTo>
                <a:lnTo>
                  <a:pt x="15360" y="44660"/>
                </a:lnTo>
                <a:lnTo>
                  <a:pt x="15370" y="44630"/>
                </a:lnTo>
                <a:lnTo>
                  <a:pt x="15420" y="44570"/>
                </a:lnTo>
                <a:lnTo>
                  <a:pt x="15450" y="44520"/>
                </a:lnTo>
                <a:lnTo>
                  <a:pt x="15460" y="44490"/>
                </a:lnTo>
                <a:lnTo>
                  <a:pt x="15470" y="44460"/>
                </a:lnTo>
                <a:lnTo>
                  <a:pt x="15470" y="44430"/>
                </a:lnTo>
                <a:lnTo>
                  <a:pt x="15460" y="44400"/>
                </a:lnTo>
                <a:lnTo>
                  <a:pt x="15450" y="44370"/>
                </a:lnTo>
                <a:lnTo>
                  <a:pt x="15430" y="44350"/>
                </a:lnTo>
                <a:lnTo>
                  <a:pt x="15410" y="44330"/>
                </a:lnTo>
                <a:lnTo>
                  <a:pt x="15360" y="44300"/>
                </a:lnTo>
                <a:lnTo>
                  <a:pt x="15310" y="44280"/>
                </a:lnTo>
                <a:lnTo>
                  <a:pt x="15270" y="44280"/>
                </a:lnTo>
                <a:lnTo>
                  <a:pt x="15210" y="44280"/>
                </a:lnTo>
                <a:lnTo>
                  <a:pt x="15090" y="44310"/>
                </a:lnTo>
                <a:lnTo>
                  <a:pt x="15060" y="44330"/>
                </a:lnTo>
                <a:lnTo>
                  <a:pt x="15050" y="44340"/>
                </a:lnTo>
                <a:lnTo>
                  <a:pt x="15030" y="44350"/>
                </a:lnTo>
                <a:lnTo>
                  <a:pt x="14920" y="44500"/>
                </a:lnTo>
                <a:lnTo>
                  <a:pt x="14810" y="44680"/>
                </a:lnTo>
                <a:lnTo>
                  <a:pt x="14470" y="45050"/>
                </a:lnTo>
                <a:lnTo>
                  <a:pt x="14470" y="45190"/>
                </a:lnTo>
                <a:lnTo>
                  <a:pt x="14480" y="45290"/>
                </a:lnTo>
                <a:lnTo>
                  <a:pt x="14470" y="45340"/>
                </a:lnTo>
                <a:lnTo>
                  <a:pt x="14450" y="45390"/>
                </a:lnTo>
                <a:lnTo>
                  <a:pt x="14370" y="45480"/>
                </a:lnTo>
                <a:lnTo>
                  <a:pt x="14350" y="45540"/>
                </a:lnTo>
                <a:lnTo>
                  <a:pt x="14330" y="45590"/>
                </a:lnTo>
                <a:lnTo>
                  <a:pt x="14330" y="45730"/>
                </a:lnTo>
                <a:lnTo>
                  <a:pt x="14330" y="45760"/>
                </a:lnTo>
                <a:lnTo>
                  <a:pt x="14310" y="45800"/>
                </a:lnTo>
                <a:lnTo>
                  <a:pt x="14200" y="45920"/>
                </a:lnTo>
                <a:lnTo>
                  <a:pt x="14170" y="45960"/>
                </a:lnTo>
                <a:lnTo>
                  <a:pt x="14100" y="45990"/>
                </a:lnTo>
                <a:lnTo>
                  <a:pt x="14050" y="46000"/>
                </a:lnTo>
                <a:lnTo>
                  <a:pt x="13640" y="45900"/>
                </a:lnTo>
                <a:lnTo>
                  <a:pt x="13540" y="45740"/>
                </a:lnTo>
                <a:lnTo>
                  <a:pt x="13500" y="45710"/>
                </a:lnTo>
                <a:lnTo>
                  <a:pt x="13450" y="45680"/>
                </a:lnTo>
                <a:lnTo>
                  <a:pt x="13350" y="45690"/>
                </a:lnTo>
                <a:lnTo>
                  <a:pt x="13300" y="45690"/>
                </a:lnTo>
                <a:lnTo>
                  <a:pt x="13260" y="45710"/>
                </a:lnTo>
                <a:lnTo>
                  <a:pt x="13230" y="45750"/>
                </a:lnTo>
                <a:lnTo>
                  <a:pt x="13070" y="45970"/>
                </a:lnTo>
                <a:lnTo>
                  <a:pt x="13030" y="46010"/>
                </a:lnTo>
                <a:lnTo>
                  <a:pt x="13010" y="46020"/>
                </a:lnTo>
                <a:lnTo>
                  <a:pt x="12980" y="46030"/>
                </a:lnTo>
                <a:lnTo>
                  <a:pt x="12920" y="45990"/>
                </a:lnTo>
                <a:lnTo>
                  <a:pt x="12860" y="45920"/>
                </a:lnTo>
                <a:lnTo>
                  <a:pt x="12740" y="45730"/>
                </a:lnTo>
                <a:lnTo>
                  <a:pt x="12680" y="45670"/>
                </a:lnTo>
                <a:lnTo>
                  <a:pt x="12640" y="45630"/>
                </a:lnTo>
                <a:lnTo>
                  <a:pt x="12610" y="45630"/>
                </a:lnTo>
                <a:lnTo>
                  <a:pt x="12580" y="45620"/>
                </a:lnTo>
                <a:lnTo>
                  <a:pt x="12550" y="45610"/>
                </a:lnTo>
                <a:lnTo>
                  <a:pt x="12540" y="45580"/>
                </a:lnTo>
                <a:lnTo>
                  <a:pt x="12550" y="45540"/>
                </a:lnTo>
                <a:lnTo>
                  <a:pt x="12640" y="45430"/>
                </a:lnTo>
                <a:lnTo>
                  <a:pt x="12660" y="45400"/>
                </a:lnTo>
                <a:lnTo>
                  <a:pt x="12700" y="45380"/>
                </a:lnTo>
                <a:lnTo>
                  <a:pt x="12690" y="45330"/>
                </a:lnTo>
                <a:lnTo>
                  <a:pt x="12600" y="45170"/>
                </a:lnTo>
                <a:lnTo>
                  <a:pt x="12550" y="45060"/>
                </a:lnTo>
                <a:lnTo>
                  <a:pt x="12490" y="44980"/>
                </a:lnTo>
                <a:lnTo>
                  <a:pt x="12140" y="44730"/>
                </a:lnTo>
                <a:lnTo>
                  <a:pt x="12080" y="44680"/>
                </a:lnTo>
                <a:lnTo>
                  <a:pt x="12060" y="44630"/>
                </a:lnTo>
                <a:lnTo>
                  <a:pt x="12020" y="44520"/>
                </a:lnTo>
                <a:lnTo>
                  <a:pt x="11960" y="44290"/>
                </a:lnTo>
                <a:lnTo>
                  <a:pt x="11880" y="44090"/>
                </a:lnTo>
                <a:lnTo>
                  <a:pt x="11800" y="44050"/>
                </a:lnTo>
                <a:lnTo>
                  <a:pt x="11680" y="44020"/>
                </a:lnTo>
                <a:lnTo>
                  <a:pt x="11150" y="44070"/>
                </a:lnTo>
                <a:lnTo>
                  <a:pt x="10930" y="44060"/>
                </a:lnTo>
                <a:lnTo>
                  <a:pt x="10290" y="43930"/>
                </a:lnTo>
                <a:lnTo>
                  <a:pt x="10190" y="43490"/>
                </a:lnTo>
                <a:lnTo>
                  <a:pt x="10340" y="43400"/>
                </a:lnTo>
                <a:lnTo>
                  <a:pt x="10470" y="43390"/>
                </a:lnTo>
                <a:lnTo>
                  <a:pt x="10600" y="43420"/>
                </a:lnTo>
                <a:lnTo>
                  <a:pt x="10660" y="43420"/>
                </a:lnTo>
                <a:lnTo>
                  <a:pt x="10710" y="43410"/>
                </a:lnTo>
                <a:lnTo>
                  <a:pt x="10760" y="43380"/>
                </a:lnTo>
                <a:lnTo>
                  <a:pt x="10840" y="43310"/>
                </a:lnTo>
                <a:lnTo>
                  <a:pt x="10890" y="43290"/>
                </a:lnTo>
                <a:lnTo>
                  <a:pt x="10950" y="43270"/>
                </a:lnTo>
                <a:lnTo>
                  <a:pt x="11070" y="43250"/>
                </a:lnTo>
                <a:lnTo>
                  <a:pt x="11130" y="43230"/>
                </a:lnTo>
                <a:lnTo>
                  <a:pt x="11210" y="43160"/>
                </a:lnTo>
                <a:lnTo>
                  <a:pt x="11270" y="43140"/>
                </a:lnTo>
                <a:lnTo>
                  <a:pt x="11460" y="43130"/>
                </a:lnTo>
                <a:lnTo>
                  <a:pt x="11510" y="43100"/>
                </a:lnTo>
                <a:lnTo>
                  <a:pt x="11600" y="42990"/>
                </a:lnTo>
                <a:lnTo>
                  <a:pt x="11650" y="42950"/>
                </a:lnTo>
                <a:lnTo>
                  <a:pt x="11750" y="42880"/>
                </a:lnTo>
                <a:lnTo>
                  <a:pt x="11790" y="42820"/>
                </a:lnTo>
                <a:lnTo>
                  <a:pt x="11840" y="42720"/>
                </a:lnTo>
                <a:lnTo>
                  <a:pt x="11950" y="42340"/>
                </a:lnTo>
                <a:lnTo>
                  <a:pt x="11950" y="42080"/>
                </a:lnTo>
                <a:lnTo>
                  <a:pt x="11790" y="40110"/>
                </a:lnTo>
                <a:lnTo>
                  <a:pt x="11780" y="39790"/>
                </a:lnTo>
                <a:lnTo>
                  <a:pt x="11750" y="39140"/>
                </a:lnTo>
                <a:lnTo>
                  <a:pt x="11390" y="37450"/>
                </a:lnTo>
                <a:lnTo>
                  <a:pt x="11170" y="36800"/>
                </a:lnTo>
                <a:lnTo>
                  <a:pt x="11080" y="36480"/>
                </a:lnTo>
                <a:lnTo>
                  <a:pt x="11070" y="36410"/>
                </a:lnTo>
                <a:lnTo>
                  <a:pt x="11340" y="34560"/>
                </a:lnTo>
                <a:lnTo>
                  <a:pt x="11390" y="33440"/>
                </a:lnTo>
                <a:lnTo>
                  <a:pt x="11350" y="32920"/>
                </a:lnTo>
                <a:lnTo>
                  <a:pt x="11320" y="32730"/>
                </a:lnTo>
                <a:lnTo>
                  <a:pt x="11280" y="32620"/>
                </a:lnTo>
                <a:lnTo>
                  <a:pt x="11230" y="32520"/>
                </a:lnTo>
                <a:lnTo>
                  <a:pt x="11070" y="32300"/>
                </a:lnTo>
                <a:lnTo>
                  <a:pt x="11050" y="32250"/>
                </a:lnTo>
                <a:lnTo>
                  <a:pt x="11060" y="32180"/>
                </a:lnTo>
                <a:lnTo>
                  <a:pt x="11100" y="32090"/>
                </a:lnTo>
                <a:lnTo>
                  <a:pt x="11230" y="31950"/>
                </a:lnTo>
                <a:lnTo>
                  <a:pt x="11440" y="31800"/>
                </a:lnTo>
                <a:lnTo>
                  <a:pt x="11480" y="31730"/>
                </a:lnTo>
                <a:lnTo>
                  <a:pt x="11500" y="31620"/>
                </a:lnTo>
                <a:lnTo>
                  <a:pt x="11530" y="31200"/>
                </a:lnTo>
                <a:lnTo>
                  <a:pt x="11590" y="31050"/>
                </a:lnTo>
                <a:lnTo>
                  <a:pt x="11810" y="30860"/>
                </a:lnTo>
                <a:lnTo>
                  <a:pt x="11870" y="30970"/>
                </a:lnTo>
                <a:lnTo>
                  <a:pt x="11900" y="31010"/>
                </a:lnTo>
                <a:lnTo>
                  <a:pt x="11960" y="31060"/>
                </a:lnTo>
                <a:lnTo>
                  <a:pt x="12010" y="31090"/>
                </a:lnTo>
                <a:lnTo>
                  <a:pt x="12120" y="31130"/>
                </a:lnTo>
                <a:lnTo>
                  <a:pt x="12220" y="31140"/>
                </a:lnTo>
                <a:lnTo>
                  <a:pt x="12400" y="31120"/>
                </a:lnTo>
                <a:lnTo>
                  <a:pt x="12560" y="31070"/>
                </a:lnTo>
                <a:lnTo>
                  <a:pt x="12610" y="31040"/>
                </a:lnTo>
                <a:lnTo>
                  <a:pt x="12660" y="31020"/>
                </a:lnTo>
                <a:lnTo>
                  <a:pt x="12720" y="31000"/>
                </a:lnTo>
                <a:lnTo>
                  <a:pt x="12780" y="31000"/>
                </a:lnTo>
                <a:lnTo>
                  <a:pt x="12830" y="31030"/>
                </a:lnTo>
                <a:lnTo>
                  <a:pt x="12880" y="31070"/>
                </a:lnTo>
                <a:lnTo>
                  <a:pt x="12960" y="31160"/>
                </a:lnTo>
                <a:lnTo>
                  <a:pt x="13000" y="31240"/>
                </a:lnTo>
                <a:lnTo>
                  <a:pt x="13020" y="31310"/>
                </a:lnTo>
                <a:lnTo>
                  <a:pt x="13040" y="31360"/>
                </a:lnTo>
                <a:lnTo>
                  <a:pt x="13050" y="31420"/>
                </a:lnTo>
                <a:lnTo>
                  <a:pt x="13080" y="31470"/>
                </a:lnTo>
                <a:lnTo>
                  <a:pt x="13260" y="31530"/>
                </a:lnTo>
                <a:lnTo>
                  <a:pt x="13860" y="31550"/>
                </a:lnTo>
                <a:lnTo>
                  <a:pt x="13960" y="31610"/>
                </a:lnTo>
                <a:lnTo>
                  <a:pt x="13980" y="31820"/>
                </a:lnTo>
                <a:lnTo>
                  <a:pt x="13890" y="32560"/>
                </a:lnTo>
                <a:lnTo>
                  <a:pt x="13700" y="33470"/>
                </a:lnTo>
                <a:lnTo>
                  <a:pt x="13670" y="33770"/>
                </a:lnTo>
                <a:lnTo>
                  <a:pt x="13790" y="34900"/>
                </a:lnTo>
                <a:lnTo>
                  <a:pt x="13760" y="34990"/>
                </a:lnTo>
                <a:lnTo>
                  <a:pt x="13730" y="35060"/>
                </a:lnTo>
                <a:lnTo>
                  <a:pt x="13710" y="35100"/>
                </a:lnTo>
                <a:lnTo>
                  <a:pt x="13690" y="35150"/>
                </a:lnTo>
                <a:lnTo>
                  <a:pt x="13690" y="35160"/>
                </a:lnTo>
                <a:lnTo>
                  <a:pt x="13990" y="35830"/>
                </a:lnTo>
                <a:lnTo>
                  <a:pt x="14060" y="36120"/>
                </a:lnTo>
                <a:lnTo>
                  <a:pt x="14150" y="36220"/>
                </a:lnTo>
                <a:lnTo>
                  <a:pt x="14440" y="36310"/>
                </a:lnTo>
                <a:lnTo>
                  <a:pt x="14920" y="36070"/>
                </a:lnTo>
                <a:lnTo>
                  <a:pt x="14980" y="36060"/>
                </a:lnTo>
                <a:lnTo>
                  <a:pt x="15070" y="36100"/>
                </a:lnTo>
                <a:lnTo>
                  <a:pt x="15310" y="36220"/>
                </a:lnTo>
                <a:lnTo>
                  <a:pt x="15360" y="36250"/>
                </a:lnTo>
                <a:lnTo>
                  <a:pt x="15390" y="36290"/>
                </a:lnTo>
                <a:lnTo>
                  <a:pt x="15440" y="36390"/>
                </a:lnTo>
                <a:lnTo>
                  <a:pt x="15480" y="36500"/>
                </a:lnTo>
                <a:lnTo>
                  <a:pt x="15500" y="36550"/>
                </a:lnTo>
                <a:lnTo>
                  <a:pt x="15530" y="36600"/>
                </a:lnTo>
                <a:lnTo>
                  <a:pt x="15560" y="36640"/>
                </a:lnTo>
                <a:lnTo>
                  <a:pt x="15610" y="36670"/>
                </a:lnTo>
                <a:lnTo>
                  <a:pt x="15660" y="36700"/>
                </a:lnTo>
                <a:lnTo>
                  <a:pt x="15730" y="36710"/>
                </a:lnTo>
                <a:lnTo>
                  <a:pt x="15870" y="36720"/>
                </a:lnTo>
                <a:lnTo>
                  <a:pt x="16130" y="36700"/>
                </a:lnTo>
                <a:lnTo>
                  <a:pt x="16260" y="36720"/>
                </a:lnTo>
                <a:lnTo>
                  <a:pt x="17180" y="36980"/>
                </a:lnTo>
                <a:lnTo>
                  <a:pt x="17880" y="37000"/>
                </a:lnTo>
                <a:lnTo>
                  <a:pt x="19530" y="36550"/>
                </a:lnTo>
                <a:lnTo>
                  <a:pt x="19590" y="36550"/>
                </a:lnTo>
                <a:lnTo>
                  <a:pt x="19650" y="36550"/>
                </a:lnTo>
                <a:lnTo>
                  <a:pt x="19710" y="36570"/>
                </a:lnTo>
                <a:lnTo>
                  <a:pt x="19760" y="36590"/>
                </a:lnTo>
                <a:lnTo>
                  <a:pt x="20170" y="36960"/>
                </a:lnTo>
                <a:lnTo>
                  <a:pt x="20220" y="37060"/>
                </a:lnTo>
                <a:lnTo>
                  <a:pt x="20240" y="37110"/>
                </a:lnTo>
                <a:lnTo>
                  <a:pt x="20300" y="37210"/>
                </a:lnTo>
                <a:lnTo>
                  <a:pt x="20340" y="37250"/>
                </a:lnTo>
                <a:lnTo>
                  <a:pt x="20380" y="37280"/>
                </a:lnTo>
                <a:lnTo>
                  <a:pt x="20530" y="37380"/>
                </a:lnTo>
                <a:lnTo>
                  <a:pt x="20560" y="37420"/>
                </a:lnTo>
                <a:lnTo>
                  <a:pt x="20590" y="37460"/>
                </a:lnTo>
                <a:lnTo>
                  <a:pt x="20620" y="37510"/>
                </a:lnTo>
                <a:lnTo>
                  <a:pt x="20680" y="37530"/>
                </a:lnTo>
                <a:lnTo>
                  <a:pt x="20760" y="37530"/>
                </a:lnTo>
                <a:lnTo>
                  <a:pt x="20900" y="37500"/>
                </a:lnTo>
                <a:lnTo>
                  <a:pt x="21000" y="37490"/>
                </a:lnTo>
                <a:lnTo>
                  <a:pt x="21090" y="37460"/>
                </a:lnTo>
                <a:lnTo>
                  <a:pt x="21170" y="37400"/>
                </a:lnTo>
                <a:lnTo>
                  <a:pt x="21410" y="37030"/>
                </a:lnTo>
                <a:lnTo>
                  <a:pt x="21710" y="36740"/>
                </a:lnTo>
                <a:lnTo>
                  <a:pt x="21760" y="36680"/>
                </a:lnTo>
                <a:lnTo>
                  <a:pt x="21870" y="36470"/>
                </a:lnTo>
                <a:lnTo>
                  <a:pt x="21910" y="36420"/>
                </a:lnTo>
                <a:lnTo>
                  <a:pt x="21950" y="36400"/>
                </a:lnTo>
                <a:lnTo>
                  <a:pt x="22020" y="36420"/>
                </a:lnTo>
                <a:lnTo>
                  <a:pt x="22070" y="36450"/>
                </a:lnTo>
                <a:lnTo>
                  <a:pt x="22100" y="36490"/>
                </a:lnTo>
                <a:lnTo>
                  <a:pt x="22130" y="36540"/>
                </a:lnTo>
                <a:lnTo>
                  <a:pt x="22150" y="36590"/>
                </a:lnTo>
                <a:lnTo>
                  <a:pt x="22170" y="36650"/>
                </a:lnTo>
                <a:lnTo>
                  <a:pt x="22180" y="36710"/>
                </a:lnTo>
                <a:lnTo>
                  <a:pt x="22190" y="36840"/>
                </a:lnTo>
                <a:lnTo>
                  <a:pt x="22190" y="36910"/>
                </a:lnTo>
                <a:lnTo>
                  <a:pt x="22180" y="36970"/>
                </a:lnTo>
                <a:lnTo>
                  <a:pt x="22160" y="37040"/>
                </a:lnTo>
                <a:lnTo>
                  <a:pt x="22030" y="37320"/>
                </a:lnTo>
                <a:lnTo>
                  <a:pt x="22020" y="37380"/>
                </a:lnTo>
                <a:lnTo>
                  <a:pt x="22020" y="37450"/>
                </a:lnTo>
                <a:lnTo>
                  <a:pt x="22020" y="37510"/>
                </a:lnTo>
                <a:lnTo>
                  <a:pt x="22070" y="37750"/>
                </a:lnTo>
                <a:lnTo>
                  <a:pt x="22080" y="37810"/>
                </a:lnTo>
                <a:lnTo>
                  <a:pt x="22080" y="38020"/>
                </a:lnTo>
                <a:lnTo>
                  <a:pt x="22090" y="38070"/>
                </a:lnTo>
                <a:lnTo>
                  <a:pt x="22120" y="38120"/>
                </a:lnTo>
                <a:lnTo>
                  <a:pt x="22160" y="38160"/>
                </a:lnTo>
                <a:lnTo>
                  <a:pt x="22210" y="38190"/>
                </a:lnTo>
                <a:lnTo>
                  <a:pt x="22270" y="38210"/>
                </a:lnTo>
                <a:lnTo>
                  <a:pt x="22330" y="38230"/>
                </a:lnTo>
                <a:lnTo>
                  <a:pt x="22460" y="38230"/>
                </a:lnTo>
                <a:lnTo>
                  <a:pt x="22770" y="38190"/>
                </a:lnTo>
                <a:lnTo>
                  <a:pt x="23050" y="38200"/>
                </a:lnTo>
                <a:lnTo>
                  <a:pt x="23120" y="38190"/>
                </a:lnTo>
                <a:lnTo>
                  <a:pt x="23200" y="38160"/>
                </a:lnTo>
                <a:lnTo>
                  <a:pt x="23260" y="38130"/>
                </a:lnTo>
                <a:lnTo>
                  <a:pt x="23300" y="38090"/>
                </a:lnTo>
                <a:lnTo>
                  <a:pt x="23420" y="37900"/>
                </a:lnTo>
                <a:lnTo>
                  <a:pt x="23490" y="37800"/>
                </a:lnTo>
                <a:lnTo>
                  <a:pt x="23540" y="37760"/>
                </a:lnTo>
                <a:lnTo>
                  <a:pt x="23580" y="37730"/>
                </a:lnTo>
                <a:lnTo>
                  <a:pt x="23630" y="37710"/>
                </a:lnTo>
                <a:lnTo>
                  <a:pt x="23690" y="37700"/>
                </a:lnTo>
                <a:lnTo>
                  <a:pt x="23750" y="37710"/>
                </a:lnTo>
                <a:lnTo>
                  <a:pt x="23810" y="37720"/>
                </a:lnTo>
                <a:lnTo>
                  <a:pt x="23860" y="37740"/>
                </a:lnTo>
                <a:lnTo>
                  <a:pt x="23910" y="37740"/>
                </a:lnTo>
                <a:lnTo>
                  <a:pt x="23930" y="37690"/>
                </a:lnTo>
                <a:lnTo>
                  <a:pt x="23940" y="36990"/>
                </a:lnTo>
                <a:lnTo>
                  <a:pt x="23920" y="36870"/>
                </a:lnTo>
                <a:lnTo>
                  <a:pt x="23900" y="36810"/>
                </a:lnTo>
                <a:lnTo>
                  <a:pt x="23880" y="36770"/>
                </a:lnTo>
                <a:lnTo>
                  <a:pt x="23840" y="36730"/>
                </a:lnTo>
                <a:lnTo>
                  <a:pt x="23790" y="36700"/>
                </a:lnTo>
                <a:lnTo>
                  <a:pt x="23740" y="36690"/>
                </a:lnTo>
                <a:lnTo>
                  <a:pt x="23680" y="36700"/>
                </a:lnTo>
                <a:lnTo>
                  <a:pt x="23640" y="36730"/>
                </a:lnTo>
                <a:lnTo>
                  <a:pt x="23610" y="36770"/>
                </a:lnTo>
                <a:lnTo>
                  <a:pt x="23570" y="36810"/>
                </a:lnTo>
                <a:lnTo>
                  <a:pt x="23490" y="36980"/>
                </a:lnTo>
                <a:lnTo>
                  <a:pt x="23460" y="37020"/>
                </a:lnTo>
                <a:lnTo>
                  <a:pt x="23420" y="37060"/>
                </a:lnTo>
                <a:lnTo>
                  <a:pt x="23370" y="37090"/>
                </a:lnTo>
                <a:lnTo>
                  <a:pt x="23320" y="37110"/>
                </a:lnTo>
                <a:lnTo>
                  <a:pt x="23250" y="37110"/>
                </a:lnTo>
                <a:lnTo>
                  <a:pt x="23190" y="37100"/>
                </a:lnTo>
                <a:lnTo>
                  <a:pt x="23130" y="37080"/>
                </a:lnTo>
                <a:lnTo>
                  <a:pt x="23090" y="37050"/>
                </a:lnTo>
                <a:lnTo>
                  <a:pt x="23050" y="37010"/>
                </a:lnTo>
                <a:lnTo>
                  <a:pt x="23030" y="36950"/>
                </a:lnTo>
                <a:lnTo>
                  <a:pt x="23030" y="36890"/>
                </a:lnTo>
                <a:lnTo>
                  <a:pt x="23040" y="36820"/>
                </a:lnTo>
                <a:lnTo>
                  <a:pt x="23070" y="36700"/>
                </a:lnTo>
                <a:lnTo>
                  <a:pt x="23340" y="36130"/>
                </a:lnTo>
                <a:lnTo>
                  <a:pt x="23410" y="36000"/>
                </a:lnTo>
                <a:lnTo>
                  <a:pt x="23490" y="35920"/>
                </a:lnTo>
                <a:lnTo>
                  <a:pt x="23660" y="35810"/>
                </a:lnTo>
                <a:lnTo>
                  <a:pt x="23950" y="35690"/>
                </a:lnTo>
                <a:lnTo>
                  <a:pt x="24040" y="35630"/>
                </a:lnTo>
                <a:lnTo>
                  <a:pt x="24120" y="35520"/>
                </a:lnTo>
                <a:lnTo>
                  <a:pt x="24460" y="34920"/>
                </a:lnTo>
                <a:lnTo>
                  <a:pt x="24610" y="34570"/>
                </a:lnTo>
                <a:lnTo>
                  <a:pt x="24650" y="34490"/>
                </a:lnTo>
                <a:lnTo>
                  <a:pt x="24690" y="34440"/>
                </a:lnTo>
                <a:lnTo>
                  <a:pt x="24940" y="34290"/>
                </a:lnTo>
                <a:lnTo>
                  <a:pt x="26110" y="34700"/>
                </a:lnTo>
                <a:lnTo>
                  <a:pt x="26600" y="35030"/>
                </a:lnTo>
                <a:lnTo>
                  <a:pt x="26720" y="35090"/>
                </a:lnTo>
                <a:lnTo>
                  <a:pt x="26820" y="35120"/>
                </a:lnTo>
                <a:lnTo>
                  <a:pt x="27610" y="35130"/>
                </a:lnTo>
                <a:lnTo>
                  <a:pt x="29860" y="34970"/>
                </a:lnTo>
                <a:lnTo>
                  <a:pt x="30120" y="35150"/>
                </a:lnTo>
                <a:lnTo>
                  <a:pt x="30130" y="35160"/>
                </a:lnTo>
                <a:lnTo>
                  <a:pt x="31030" y="35790"/>
                </a:lnTo>
                <a:lnTo>
                  <a:pt x="31260" y="35900"/>
                </a:lnTo>
                <a:lnTo>
                  <a:pt x="31880" y="36080"/>
                </a:lnTo>
                <a:lnTo>
                  <a:pt x="33030" y="36250"/>
                </a:lnTo>
                <a:lnTo>
                  <a:pt x="38860" y="36230"/>
                </a:lnTo>
                <a:lnTo>
                  <a:pt x="39400" y="36640"/>
                </a:lnTo>
                <a:lnTo>
                  <a:pt x="39560" y="36810"/>
                </a:lnTo>
                <a:lnTo>
                  <a:pt x="39770" y="3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Damascus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12650" y="68960"/>
                </a:moveTo>
                <a:lnTo>
                  <a:pt x="12390" y="68920"/>
                </a:lnTo>
                <a:lnTo>
                  <a:pt x="11560" y="68500"/>
                </a:lnTo>
                <a:lnTo>
                  <a:pt x="11250" y="68700"/>
                </a:lnTo>
                <a:lnTo>
                  <a:pt x="11180" y="68540"/>
                </a:lnTo>
                <a:lnTo>
                  <a:pt x="11470" y="68230"/>
                </a:lnTo>
                <a:lnTo>
                  <a:pt x="11150" y="68070"/>
                </a:lnTo>
                <a:lnTo>
                  <a:pt x="10930" y="68100"/>
                </a:lnTo>
                <a:lnTo>
                  <a:pt x="10830" y="67800"/>
                </a:lnTo>
                <a:lnTo>
                  <a:pt x="11350" y="67510"/>
                </a:lnTo>
                <a:lnTo>
                  <a:pt x="11760" y="67490"/>
                </a:lnTo>
                <a:lnTo>
                  <a:pt x="12520" y="67270"/>
                </a:lnTo>
                <a:lnTo>
                  <a:pt x="12900" y="67300"/>
                </a:lnTo>
                <a:lnTo>
                  <a:pt x="13120" y="67600"/>
                </a:lnTo>
                <a:lnTo>
                  <a:pt x="13110" y="67780"/>
                </a:lnTo>
                <a:lnTo>
                  <a:pt x="13140" y="68080"/>
                </a:lnTo>
                <a:lnTo>
                  <a:pt x="13010" y="68440"/>
                </a:lnTo>
                <a:lnTo>
                  <a:pt x="12700" y="68760"/>
                </a:lnTo>
                <a:lnTo>
                  <a:pt x="12650" y="6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