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Tartus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Tartus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9860" y="49690"/>
                </a:moveTo>
                <a:lnTo>
                  <a:pt x="9610" y="49670"/>
                </a:lnTo>
                <a:lnTo>
                  <a:pt x="9520" y="49660"/>
                </a:lnTo>
                <a:lnTo>
                  <a:pt x="9510" y="49660"/>
                </a:lnTo>
                <a:lnTo>
                  <a:pt x="9370" y="49690"/>
                </a:lnTo>
                <a:lnTo>
                  <a:pt x="9320" y="49690"/>
                </a:lnTo>
                <a:lnTo>
                  <a:pt x="9150" y="49720"/>
                </a:lnTo>
                <a:lnTo>
                  <a:pt x="9040" y="49710"/>
                </a:lnTo>
                <a:lnTo>
                  <a:pt x="9020" y="49710"/>
                </a:lnTo>
                <a:lnTo>
                  <a:pt x="8850" y="49710"/>
                </a:lnTo>
                <a:lnTo>
                  <a:pt x="8840" y="49710"/>
                </a:lnTo>
                <a:lnTo>
                  <a:pt x="8830" y="49700"/>
                </a:lnTo>
                <a:lnTo>
                  <a:pt x="8820" y="49700"/>
                </a:lnTo>
                <a:lnTo>
                  <a:pt x="8790" y="49690"/>
                </a:lnTo>
                <a:lnTo>
                  <a:pt x="8750" y="49680"/>
                </a:lnTo>
                <a:lnTo>
                  <a:pt x="8690" y="49660"/>
                </a:lnTo>
                <a:lnTo>
                  <a:pt x="8550" y="49620"/>
                </a:lnTo>
                <a:lnTo>
                  <a:pt x="8340" y="49450"/>
                </a:lnTo>
                <a:lnTo>
                  <a:pt x="8310" y="49430"/>
                </a:lnTo>
                <a:lnTo>
                  <a:pt x="8210" y="49380"/>
                </a:lnTo>
                <a:lnTo>
                  <a:pt x="8200" y="49380"/>
                </a:lnTo>
                <a:lnTo>
                  <a:pt x="8150" y="49360"/>
                </a:lnTo>
                <a:lnTo>
                  <a:pt x="8090" y="49340"/>
                </a:lnTo>
                <a:lnTo>
                  <a:pt x="7910" y="49350"/>
                </a:lnTo>
                <a:lnTo>
                  <a:pt x="7860" y="49040"/>
                </a:lnTo>
                <a:lnTo>
                  <a:pt x="7610" y="48530"/>
                </a:lnTo>
                <a:lnTo>
                  <a:pt x="7520" y="48080"/>
                </a:lnTo>
                <a:lnTo>
                  <a:pt x="7380" y="47840"/>
                </a:lnTo>
                <a:lnTo>
                  <a:pt x="7350" y="47690"/>
                </a:lnTo>
                <a:lnTo>
                  <a:pt x="7350" y="47010"/>
                </a:lnTo>
                <a:lnTo>
                  <a:pt x="7310" y="46910"/>
                </a:lnTo>
                <a:lnTo>
                  <a:pt x="7070" y="46490"/>
                </a:lnTo>
                <a:lnTo>
                  <a:pt x="7020" y="46330"/>
                </a:lnTo>
                <a:lnTo>
                  <a:pt x="6950" y="45980"/>
                </a:lnTo>
                <a:lnTo>
                  <a:pt x="6510" y="44790"/>
                </a:lnTo>
                <a:lnTo>
                  <a:pt x="6590" y="44740"/>
                </a:lnTo>
                <a:lnTo>
                  <a:pt x="6600" y="44660"/>
                </a:lnTo>
                <a:lnTo>
                  <a:pt x="6680" y="44560"/>
                </a:lnTo>
                <a:lnTo>
                  <a:pt x="6700" y="44440"/>
                </a:lnTo>
                <a:lnTo>
                  <a:pt x="6680" y="44330"/>
                </a:lnTo>
                <a:lnTo>
                  <a:pt x="6600" y="44220"/>
                </a:lnTo>
                <a:lnTo>
                  <a:pt x="6600" y="44100"/>
                </a:lnTo>
                <a:lnTo>
                  <a:pt x="6670" y="44030"/>
                </a:lnTo>
                <a:lnTo>
                  <a:pt x="6670" y="44020"/>
                </a:lnTo>
                <a:lnTo>
                  <a:pt x="6640" y="44000"/>
                </a:lnTo>
                <a:lnTo>
                  <a:pt x="6600" y="43880"/>
                </a:lnTo>
                <a:lnTo>
                  <a:pt x="6710" y="43640"/>
                </a:lnTo>
                <a:lnTo>
                  <a:pt x="6790" y="43520"/>
                </a:lnTo>
                <a:lnTo>
                  <a:pt x="6890" y="43410"/>
                </a:lnTo>
                <a:lnTo>
                  <a:pt x="6970" y="43160"/>
                </a:lnTo>
                <a:lnTo>
                  <a:pt x="6920" y="42910"/>
                </a:lnTo>
                <a:lnTo>
                  <a:pt x="6840" y="42690"/>
                </a:lnTo>
                <a:lnTo>
                  <a:pt x="6790" y="42500"/>
                </a:lnTo>
                <a:lnTo>
                  <a:pt x="6790" y="41700"/>
                </a:lnTo>
                <a:lnTo>
                  <a:pt x="6880" y="41500"/>
                </a:lnTo>
                <a:lnTo>
                  <a:pt x="7520" y="40510"/>
                </a:lnTo>
                <a:lnTo>
                  <a:pt x="7810" y="40220"/>
                </a:lnTo>
                <a:lnTo>
                  <a:pt x="7690" y="39770"/>
                </a:lnTo>
                <a:lnTo>
                  <a:pt x="7380" y="39150"/>
                </a:lnTo>
                <a:lnTo>
                  <a:pt x="7390" y="39160"/>
                </a:lnTo>
                <a:lnTo>
                  <a:pt x="7970" y="39350"/>
                </a:lnTo>
                <a:lnTo>
                  <a:pt x="8180" y="39490"/>
                </a:lnTo>
                <a:lnTo>
                  <a:pt x="8580" y="39830"/>
                </a:lnTo>
                <a:lnTo>
                  <a:pt x="8670" y="39860"/>
                </a:lnTo>
                <a:lnTo>
                  <a:pt x="10730" y="39690"/>
                </a:lnTo>
                <a:lnTo>
                  <a:pt x="10780" y="39680"/>
                </a:lnTo>
                <a:lnTo>
                  <a:pt x="10880" y="39630"/>
                </a:lnTo>
                <a:lnTo>
                  <a:pt x="11070" y="39510"/>
                </a:lnTo>
                <a:lnTo>
                  <a:pt x="11250" y="39530"/>
                </a:lnTo>
                <a:lnTo>
                  <a:pt x="11780" y="39790"/>
                </a:lnTo>
                <a:lnTo>
                  <a:pt x="11790" y="40110"/>
                </a:lnTo>
                <a:lnTo>
                  <a:pt x="11950" y="42080"/>
                </a:lnTo>
                <a:lnTo>
                  <a:pt x="11950" y="42340"/>
                </a:lnTo>
                <a:lnTo>
                  <a:pt x="11840" y="42720"/>
                </a:lnTo>
                <a:lnTo>
                  <a:pt x="11790" y="42820"/>
                </a:lnTo>
                <a:lnTo>
                  <a:pt x="11750" y="42880"/>
                </a:lnTo>
                <a:lnTo>
                  <a:pt x="11650" y="42950"/>
                </a:lnTo>
                <a:lnTo>
                  <a:pt x="11600" y="42990"/>
                </a:lnTo>
                <a:lnTo>
                  <a:pt x="11510" y="43100"/>
                </a:lnTo>
                <a:lnTo>
                  <a:pt x="11460" y="43130"/>
                </a:lnTo>
                <a:lnTo>
                  <a:pt x="11270" y="43140"/>
                </a:lnTo>
                <a:lnTo>
                  <a:pt x="11210" y="43160"/>
                </a:lnTo>
                <a:lnTo>
                  <a:pt x="11130" y="43230"/>
                </a:lnTo>
                <a:lnTo>
                  <a:pt x="11070" y="43250"/>
                </a:lnTo>
                <a:lnTo>
                  <a:pt x="10950" y="43270"/>
                </a:lnTo>
                <a:lnTo>
                  <a:pt x="10890" y="43290"/>
                </a:lnTo>
                <a:lnTo>
                  <a:pt x="10840" y="43310"/>
                </a:lnTo>
                <a:lnTo>
                  <a:pt x="10760" y="43380"/>
                </a:lnTo>
                <a:lnTo>
                  <a:pt x="10710" y="43410"/>
                </a:lnTo>
                <a:lnTo>
                  <a:pt x="10660" y="43420"/>
                </a:lnTo>
                <a:lnTo>
                  <a:pt x="10600" y="43420"/>
                </a:lnTo>
                <a:lnTo>
                  <a:pt x="10470" y="43390"/>
                </a:lnTo>
                <a:lnTo>
                  <a:pt x="10340" y="43400"/>
                </a:lnTo>
                <a:lnTo>
                  <a:pt x="10190" y="43490"/>
                </a:lnTo>
                <a:lnTo>
                  <a:pt x="10290" y="43930"/>
                </a:lnTo>
                <a:lnTo>
                  <a:pt x="10930" y="44060"/>
                </a:lnTo>
                <a:lnTo>
                  <a:pt x="11150" y="44070"/>
                </a:lnTo>
                <a:lnTo>
                  <a:pt x="11680" y="44020"/>
                </a:lnTo>
                <a:lnTo>
                  <a:pt x="11800" y="44050"/>
                </a:lnTo>
                <a:lnTo>
                  <a:pt x="11880" y="44090"/>
                </a:lnTo>
                <a:lnTo>
                  <a:pt x="11960" y="44290"/>
                </a:lnTo>
                <a:lnTo>
                  <a:pt x="12020" y="44520"/>
                </a:lnTo>
                <a:lnTo>
                  <a:pt x="12060" y="44630"/>
                </a:lnTo>
                <a:lnTo>
                  <a:pt x="12080" y="44680"/>
                </a:lnTo>
                <a:lnTo>
                  <a:pt x="12140" y="44730"/>
                </a:lnTo>
                <a:lnTo>
                  <a:pt x="12490" y="44980"/>
                </a:lnTo>
                <a:lnTo>
                  <a:pt x="12550" y="45060"/>
                </a:lnTo>
                <a:lnTo>
                  <a:pt x="12600" y="45170"/>
                </a:lnTo>
                <a:lnTo>
                  <a:pt x="12350" y="45250"/>
                </a:lnTo>
                <a:lnTo>
                  <a:pt x="12250" y="45300"/>
                </a:lnTo>
                <a:lnTo>
                  <a:pt x="12200" y="45330"/>
                </a:lnTo>
                <a:lnTo>
                  <a:pt x="12180" y="45350"/>
                </a:lnTo>
                <a:lnTo>
                  <a:pt x="12150" y="45390"/>
                </a:lnTo>
                <a:lnTo>
                  <a:pt x="12130" y="45430"/>
                </a:lnTo>
                <a:lnTo>
                  <a:pt x="12100" y="45500"/>
                </a:lnTo>
                <a:lnTo>
                  <a:pt x="12070" y="45650"/>
                </a:lnTo>
                <a:lnTo>
                  <a:pt x="12060" y="45720"/>
                </a:lnTo>
                <a:lnTo>
                  <a:pt x="12060" y="45780"/>
                </a:lnTo>
                <a:lnTo>
                  <a:pt x="12090" y="45940"/>
                </a:lnTo>
                <a:lnTo>
                  <a:pt x="12090" y="46050"/>
                </a:lnTo>
                <a:lnTo>
                  <a:pt x="12090" y="46090"/>
                </a:lnTo>
                <a:lnTo>
                  <a:pt x="12060" y="46140"/>
                </a:lnTo>
                <a:lnTo>
                  <a:pt x="12020" y="46190"/>
                </a:lnTo>
                <a:lnTo>
                  <a:pt x="11660" y="46500"/>
                </a:lnTo>
                <a:lnTo>
                  <a:pt x="11450" y="46780"/>
                </a:lnTo>
                <a:lnTo>
                  <a:pt x="11390" y="46830"/>
                </a:lnTo>
                <a:lnTo>
                  <a:pt x="11340" y="46870"/>
                </a:lnTo>
                <a:lnTo>
                  <a:pt x="11250" y="46890"/>
                </a:lnTo>
                <a:lnTo>
                  <a:pt x="11230" y="46910"/>
                </a:lnTo>
                <a:lnTo>
                  <a:pt x="11210" y="46920"/>
                </a:lnTo>
                <a:lnTo>
                  <a:pt x="11190" y="46940"/>
                </a:lnTo>
                <a:lnTo>
                  <a:pt x="10870" y="47380"/>
                </a:lnTo>
                <a:lnTo>
                  <a:pt x="9940" y="49070"/>
                </a:lnTo>
                <a:lnTo>
                  <a:pt x="9910" y="49180"/>
                </a:lnTo>
                <a:lnTo>
                  <a:pt x="9890" y="49510"/>
                </a:lnTo>
                <a:lnTo>
                  <a:pt x="9870" y="49620"/>
                </a:lnTo>
                <a:lnTo>
                  <a:pt x="9860" y="49680"/>
                </a:lnTo>
                <a:lnTo>
                  <a:pt x="9860" y="4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