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Rif Dimashq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Rif Dimashq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960" y="74350"/>
                </a:moveTo>
                <a:lnTo>
                  <a:pt x="38800" y="75080"/>
                </a:lnTo>
                <a:lnTo>
                  <a:pt x="36430" y="76580"/>
                </a:lnTo>
                <a:lnTo>
                  <a:pt x="34690" y="77700"/>
                </a:lnTo>
                <a:lnTo>
                  <a:pt x="32340" y="79210"/>
                </a:lnTo>
                <a:lnTo>
                  <a:pt x="30000" y="80720"/>
                </a:lnTo>
                <a:lnTo>
                  <a:pt x="28750" y="81530"/>
                </a:lnTo>
                <a:lnTo>
                  <a:pt x="28740" y="81520"/>
                </a:lnTo>
                <a:lnTo>
                  <a:pt x="28510" y="81220"/>
                </a:lnTo>
                <a:lnTo>
                  <a:pt x="28390" y="81090"/>
                </a:lnTo>
                <a:lnTo>
                  <a:pt x="27720" y="80600"/>
                </a:lnTo>
                <a:lnTo>
                  <a:pt x="25870" y="78720"/>
                </a:lnTo>
                <a:lnTo>
                  <a:pt x="25830" y="78660"/>
                </a:lnTo>
                <a:lnTo>
                  <a:pt x="25820" y="78650"/>
                </a:lnTo>
                <a:lnTo>
                  <a:pt x="25820" y="78630"/>
                </a:lnTo>
                <a:lnTo>
                  <a:pt x="25800" y="78560"/>
                </a:lnTo>
                <a:lnTo>
                  <a:pt x="25740" y="77820"/>
                </a:lnTo>
                <a:lnTo>
                  <a:pt x="25700" y="77660"/>
                </a:lnTo>
                <a:lnTo>
                  <a:pt x="25680" y="77610"/>
                </a:lnTo>
                <a:lnTo>
                  <a:pt x="25650" y="77550"/>
                </a:lnTo>
                <a:lnTo>
                  <a:pt x="25600" y="77460"/>
                </a:lnTo>
                <a:lnTo>
                  <a:pt x="25500" y="77360"/>
                </a:lnTo>
                <a:lnTo>
                  <a:pt x="25290" y="77290"/>
                </a:lnTo>
                <a:lnTo>
                  <a:pt x="24890" y="77270"/>
                </a:lnTo>
                <a:lnTo>
                  <a:pt x="24830" y="77290"/>
                </a:lnTo>
                <a:lnTo>
                  <a:pt x="24790" y="77330"/>
                </a:lnTo>
                <a:lnTo>
                  <a:pt x="24770" y="77340"/>
                </a:lnTo>
                <a:lnTo>
                  <a:pt x="24750" y="77360"/>
                </a:lnTo>
                <a:lnTo>
                  <a:pt x="24700" y="77380"/>
                </a:lnTo>
                <a:lnTo>
                  <a:pt x="24670" y="77380"/>
                </a:lnTo>
                <a:lnTo>
                  <a:pt x="24490" y="77300"/>
                </a:lnTo>
                <a:lnTo>
                  <a:pt x="23800" y="76900"/>
                </a:lnTo>
                <a:lnTo>
                  <a:pt x="23770" y="76800"/>
                </a:lnTo>
                <a:lnTo>
                  <a:pt x="23750" y="76760"/>
                </a:lnTo>
                <a:lnTo>
                  <a:pt x="23720" y="76730"/>
                </a:lnTo>
                <a:lnTo>
                  <a:pt x="23690" y="76700"/>
                </a:lnTo>
                <a:lnTo>
                  <a:pt x="23670" y="76680"/>
                </a:lnTo>
                <a:lnTo>
                  <a:pt x="23670" y="76660"/>
                </a:lnTo>
                <a:lnTo>
                  <a:pt x="23650" y="76630"/>
                </a:lnTo>
                <a:lnTo>
                  <a:pt x="23640" y="76610"/>
                </a:lnTo>
                <a:lnTo>
                  <a:pt x="23620" y="76560"/>
                </a:lnTo>
                <a:lnTo>
                  <a:pt x="23600" y="76540"/>
                </a:lnTo>
                <a:lnTo>
                  <a:pt x="23570" y="76500"/>
                </a:lnTo>
                <a:lnTo>
                  <a:pt x="23540" y="76490"/>
                </a:lnTo>
                <a:lnTo>
                  <a:pt x="23540" y="76480"/>
                </a:lnTo>
                <a:lnTo>
                  <a:pt x="23520" y="76460"/>
                </a:lnTo>
                <a:lnTo>
                  <a:pt x="23500" y="76430"/>
                </a:lnTo>
                <a:lnTo>
                  <a:pt x="23470" y="76380"/>
                </a:lnTo>
                <a:lnTo>
                  <a:pt x="23440" y="76330"/>
                </a:lnTo>
                <a:lnTo>
                  <a:pt x="23440" y="76310"/>
                </a:lnTo>
                <a:lnTo>
                  <a:pt x="23430" y="76290"/>
                </a:lnTo>
                <a:lnTo>
                  <a:pt x="23430" y="76200"/>
                </a:lnTo>
                <a:lnTo>
                  <a:pt x="23440" y="76140"/>
                </a:lnTo>
                <a:lnTo>
                  <a:pt x="23440" y="76100"/>
                </a:lnTo>
                <a:lnTo>
                  <a:pt x="23440" y="76070"/>
                </a:lnTo>
                <a:lnTo>
                  <a:pt x="23430" y="76040"/>
                </a:lnTo>
                <a:lnTo>
                  <a:pt x="23430" y="76020"/>
                </a:lnTo>
                <a:lnTo>
                  <a:pt x="23410" y="75990"/>
                </a:lnTo>
                <a:lnTo>
                  <a:pt x="23400" y="75970"/>
                </a:lnTo>
                <a:lnTo>
                  <a:pt x="23380" y="75950"/>
                </a:lnTo>
                <a:lnTo>
                  <a:pt x="23340" y="75920"/>
                </a:lnTo>
                <a:lnTo>
                  <a:pt x="23180" y="75820"/>
                </a:lnTo>
                <a:lnTo>
                  <a:pt x="23110" y="75770"/>
                </a:lnTo>
                <a:lnTo>
                  <a:pt x="23070" y="75730"/>
                </a:lnTo>
                <a:lnTo>
                  <a:pt x="23050" y="75720"/>
                </a:lnTo>
                <a:lnTo>
                  <a:pt x="22980" y="75680"/>
                </a:lnTo>
                <a:lnTo>
                  <a:pt x="22090" y="75480"/>
                </a:lnTo>
                <a:lnTo>
                  <a:pt x="22010" y="75480"/>
                </a:lnTo>
                <a:lnTo>
                  <a:pt x="21780" y="75450"/>
                </a:lnTo>
                <a:lnTo>
                  <a:pt x="21730" y="75420"/>
                </a:lnTo>
                <a:lnTo>
                  <a:pt x="21450" y="75210"/>
                </a:lnTo>
                <a:lnTo>
                  <a:pt x="21410" y="75180"/>
                </a:lnTo>
                <a:lnTo>
                  <a:pt x="21400" y="75150"/>
                </a:lnTo>
                <a:lnTo>
                  <a:pt x="21390" y="75130"/>
                </a:lnTo>
                <a:lnTo>
                  <a:pt x="21370" y="75070"/>
                </a:lnTo>
                <a:lnTo>
                  <a:pt x="21360" y="75000"/>
                </a:lnTo>
                <a:lnTo>
                  <a:pt x="21350" y="74860"/>
                </a:lnTo>
                <a:lnTo>
                  <a:pt x="21320" y="74720"/>
                </a:lnTo>
                <a:lnTo>
                  <a:pt x="21300" y="74660"/>
                </a:lnTo>
                <a:lnTo>
                  <a:pt x="21280" y="74630"/>
                </a:lnTo>
                <a:lnTo>
                  <a:pt x="21250" y="74590"/>
                </a:lnTo>
                <a:lnTo>
                  <a:pt x="20770" y="74100"/>
                </a:lnTo>
                <a:lnTo>
                  <a:pt x="20740" y="74060"/>
                </a:lnTo>
                <a:lnTo>
                  <a:pt x="20710" y="74010"/>
                </a:lnTo>
                <a:lnTo>
                  <a:pt x="20680" y="73810"/>
                </a:lnTo>
                <a:lnTo>
                  <a:pt x="20670" y="73760"/>
                </a:lnTo>
                <a:lnTo>
                  <a:pt x="20610" y="73650"/>
                </a:lnTo>
                <a:lnTo>
                  <a:pt x="20460" y="73480"/>
                </a:lnTo>
                <a:lnTo>
                  <a:pt x="20420" y="73450"/>
                </a:lnTo>
                <a:lnTo>
                  <a:pt x="20020" y="73230"/>
                </a:lnTo>
                <a:lnTo>
                  <a:pt x="19900" y="73140"/>
                </a:lnTo>
                <a:lnTo>
                  <a:pt x="19790" y="73020"/>
                </a:lnTo>
                <a:lnTo>
                  <a:pt x="19730" y="72970"/>
                </a:lnTo>
                <a:lnTo>
                  <a:pt x="19600" y="72840"/>
                </a:lnTo>
                <a:lnTo>
                  <a:pt x="19580" y="72820"/>
                </a:lnTo>
                <a:lnTo>
                  <a:pt x="16120" y="73320"/>
                </a:lnTo>
                <a:lnTo>
                  <a:pt x="16090" y="73150"/>
                </a:lnTo>
                <a:lnTo>
                  <a:pt x="16080" y="72890"/>
                </a:lnTo>
                <a:lnTo>
                  <a:pt x="16080" y="72860"/>
                </a:lnTo>
                <a:lnTo>
                  <a:pt x="16070" y="72830"/>
                </a:lnTo>
                <a:lnTo>
                  <a:pt x="16060" y="72800"/>
                </a:lnTo>
                <a:lnTo>
                  <a:pt x="16040" y="72750"/>
                </a:lnTo>
                <a:lnTo>
                  <a:pt x="16020" y="72720"/>
                </a:lnTo>
                <a:lnTo>
                  <a:pt x="15550" y="72180"/>
                </a:lnTo>
                <a:lnTo>
                  <a:pt x="15530" y="72130"/>
                </a:lnTo>
                <a:lnTo>
                  <a:pt x="15500" y="72080"/>
                </a:lnTo>
                <a:lnTo>
                  <a:pt x="15440" y="71880"/>
                </a:lnTo>
                <a:lnTo>
                  <a:pt x="15420" y="71830"/>
                </a:lnTo>
                <a:lnTo>
                  <a:pt x="15400" y="71780"/>
                </a:lnTo>
                <a:lnTo>
                  <a:pt x="15380" y="71750"/>
                </a:lnTo>
                <a:lnTo>
                  <a:pt x="15350" y="71720"/>
                </a:lnTo>
                <a:lnTo>
                  <a:pt x="15300" y="71680"/>
                </a:lnTo>
                <a:lnTo>
                  <a:pt x="15250" y="71680"/>
                </a:lnTo>
                <a:lnTo>
                  <a:pt x="15200" y="71680"/>
                </a:lnTo>
                <a:lnTo>
                  <a:pt x="14970" y="71840"/>
                </a:lnTo>
                <a:lnTo>
                  <a:pt x="14900" y="71940"/>
                </a:lnTo>
                <a:lnTo>
                  <a:pt x="14850" y="71980"/>
                </a:lnTo>
                <a:lnTo>
                  <a:pt x="14180" y="72400"/>
                </a:lnTo>
                <a:lnTo>
                  <a:pt x="14180" y="72410"/>
                </a:lnTo>
                <a:lnTo>
                  <a:pt x="14170" y="72410"/>
                </a:lnTo>
                <a:lnTo>
                  <a:pt x="14120" y="72440"/>
                </a:lnTo>
                <a:lnTo>
                  <a:pt x="13710" y="72820"/>
                </a:lnTo>
                <a:lnTo>
                  <a:pt x="13660" y="72890"/>
                </a:lnTo>
                <a:lnTo>
                  <a:pt x="13650" y="72920"/>
                </a:lnTo>
                <a:lnTo>
                  <a:pt x="13650" y="72950"/>
                </a:lnTo>
                <a:lnTo>
                  <a:pt x="13630" y="73120"/>
                </a:lnTo>
                <a:lnTo>
                  <a:pt x="13630" y="73160"/>
                </a:lnTo>
                <a:lnTo>
                  <a:pt x="13620" y="73180"/>
                </a:lnTo>
                <a:lnTo>
                  <a:pt x="13610" y="73210"/>
                </a:lnTo>
                <a:lnTo>
                  <a:pt x="13600" y="73220"/>
                </a:lnTo>
                <a:lnTo>
                  <a:pt x="13560" y="73240"/>
                </a:lnTo>
                <a:lnTo>
                  <a:pt x="13540" y="73250"/>
                </a:lnTo>
                <a:lnTo>
                  <a:pt x="13460" y="73250"/>
                </a:lnTo>
                <a:lnTo>
                  <a:pt x="13360" y="73230"/>
                </a:lnTo>
                <a:lnTo>
                  <a:pt x="13000" y="73130"/>
                </a:lnTo>
                <a:lnTo>
                  <a:pt x="12940" y="73100"/>
                </a:lnTo>
                <a:lnTo>
                  <a:pt x="12910" y="73060"/>
                </a:lnTo>
                <a:lnTo>
                  <a:pt x="12870" y="73020"/>
                </a:lnTo>
                <a:lnTo>
                  <a:pt x="12730" y="72930"/>
                </a:lnTo>
                <a:lnTo>
                  <a:pt x="12720" y="72910"/>
                </a:lnTo>
                <a:lnTo>
                  <a:pt x="12700" y="72890"/>
                </a:lnTo>
                <a:lnTo>
                  <a:pt x="12650" y="72760"/>
                </a:lnTo>
                <a:lnTo>
                  <a:pt x="12630" y="72740"/>
                </a:lnTo>
                <a:lnTo>
                  <a:pt x="12610" y="72720"/>
                </a:lnTo>
                <a:lnTo>
                  <a:pt x="12570" y="72680"/>
                </a:lnTo>
                <a:lnTo>
                  <a:pt x="12550" y="72670"/>
                </a:lnTo>
                <a:lnTo>
                  <a:pt x="12490" y="72650"/>
                </a:lnTo>
                <a:lnTo>
                  <a:pt x="12240" y="72620"/>
                </a:lnTo>
                <a:lnTo>
                  <a:pt x="12200" y="72610"/>
                </a:lnTo>
                <a:lnTo>
                  <a:pt x="12170" y="72590"/>
                </a:lnTo>
                <a:lnTo>
                  <a:pt x="12150" y="72580"/>
                </a:lnTo>
                <a:lnTo>
                  <a:pt x="12130" y="72560"/>
                </a:lnTo>
                <a:lnTo>
                  <a:pt x="12120" y="72540"/>
                </a:lnTo>
                <a:lnTo>
                  <a:pt x="12100" y="72510"/>
                </a:lnTo>
                <a:lnTo>
                  <a:pt x="12100" y="72480"/>
                </a:lnTo>
                <a:lnTo>
                  <a:pt x="12080" y="72310"/>
                </a:lnTo>
                <a:lnTo>
                  <a:pt x="12070" y="72290"/>
                </a:lnTo>
                <a:lnTo>
                  <a:pt x="12060" y="72260"/>
                </a:lnTo>
                <a:lnTo>
                  <a:pt x="12040" y="72240"/>
                </a:lnTo>
                <a:lnTo>
                  <a:pt x="12020" y="72220"/>
                </a:lnTo>
                <a:lnTo>
                  <a:pt x="12000" y="72200"/>
                </a:lnTo>
                <a:lnTo>
                  <a:pt x="11860" y="72130"/>
                </a:lnTo>
                <a:lnTo>
                  <a:pt x="11830" y="72110"/>
                </a:lnTo>
                <a:lnTo>
                  <a:pt x="11800" y="72080"/>
                </a:lnTo>
                <a:lnTo>
                  <a:pt x="11730" y="71990"/>
                </a:lnTo>
                <a:lnTo>
                  <a:pt x="11620" y="71800"/>
                </a:lnTo>
                <a:lnTo>
                  <a:pt x="11600" y="71780"/>
                </a:lnTo>
                <a:lnTo>
                  <a:pt x="11580" y="71760"/>
                </a:lnTo>
                <a:lnTo>
                  <a:pt x="11560" y="71750"/>
                </a:lnTo>
                <a:lnTo>
                  <a:pt x="11530" y="71740"/>
                </a:lnTo>
                <a:lnTo>
                  <a:pt x="11490" y="71770"/>
                </a:lnTo>
                <a:lnTo>
                  <a:pt x="11450" y="71820"/>
                </a:lnTo>
                <a:lnTo>
                  <a:pt x="11390" y="71970"/>
                </a:lnTo>
                <a:lnTo>
                  <a:pt x="11370" y="72050"/>
                </a:lnTo>
                <a:lnTo>
                  <a:pt x="11360" y="72100"/>
                </a:lnTo>
                <a:lnTo>
                  <a:pt x="11410" y="72280"/>
                </a:lnTo>
                <a:lnTo>
                  <a:pt x="11420" y="72340"/>
                </a:lnTo>
                <a:lnTo>
                  <a:pt x="11410" y="72380"/>
                </a:lnTo>
                <a:lnTo>
                  <a:pt x="11410" y="72400"/>
                </a:lnTo>
                <a:lnTo>
                  <a:pt x="11410" y="72410"/>
                </a:lnTo>
                <a:lnTo>
                  <a:pt x="11390" y="72470"/>
                </a:lnTo>
                <a:lnTo>
                  <a:pt x="11370" y="72520"/>
                </a:lnTo>
                <a:lnTo>
                  <a:pt x="11290" y="72670"/>
                </a:lnTo>
                <a:lnTo>
                  <a:pt x="11240" y="72800"/>
                </a:lnTo>
                <a:lnTo>
                  <a:pt x="11110" y="72860"/>
                </a:lnTo>
                <a:lnTo>
                  <a:pt x="10540" y="73050"/>
                </a:lnTo>
                <a:lnTo>
                  <a:pt x="10330" y="73160"/>
                </a:lnTo>
                <a:lnTo>
                  <a:pt x="10280" y="73180"/>
                </a:lnTo>
                <a:lnTo>
                  <a:pt x="9190" y="73270"/>
                </a:lnTo>
                <a:lnTo>
                  <a:pt x="9170" y="73280"/>
                </a:lnTo>
                <a:lnTo>
                  <a:pt x="8970" y="73460"/>
                </a:lnTo>
                <a:lnTo>
                  <a:pt x="8880" y="73530"/>
                </a:lnTo>
                <a:lnTo>
                  <a:pt x="8830" y="73550"/>
                </a:lnTo>
                <a:lnTo>
                  <a:pt x="8750" y="73580"/>
                </a:lnTo>
                <a:lnTo>
                  <a:pt x="8670" y="73590"/>
                </a:lnTo>
                <a:lnTo>
                  <a:pt x="8410" y="73590"/>
                </a:lnTo>
                <a:lnTo>
                  <a:pt x="8320" y="73560"/>
                </a:lnTo>
                <a:lnTo>
                  <a:pt x="8270" y="73500"/>
                </a:lnTo>
                <a:lnTo>
                  <a:pt x="8190" y="73350"/>
                </a:lnTo>
                <a:lnTo>
                  <a:pt x="8130" y="73300"/>
                </a:lnTo>
                <a:lnTo>
                  <a:pt x="8100" y="73270"/>
                </a:lnTo>
                <a:lnTo>
                  <a:pt x="7800" y="73150"/>
                </a:lnTo>
                <a:lnTo>
                  <a:pt x="7820" y="73040"/>
                </a:lnTo>
                <a:lnTo>
                  <a:pt x="7830" y="72960"/>
                </a:lnTo>
                <a:lnTo>
                  <a:pt x="7820" y="72710"/>
                </a:lnTo>
                <a:lnTo>
                  <a:pt x="7830" y="72580"/>
                </a:lnTo>
                <a:lnTo>
                  <a:pt x="7830" y="72510"/>
                </a:lnTo>
                <a:lnTo>
                  <a:pt x="7830" y="72470"/>
                </a:lnTo>
                <a:lnTo>
                  <a:pt x="7820" y="72440"/>
                </a:lnTo>
                <a:lnTo>
                  <a:pt x="7790" y="72410"/>
                </a:lnTo>
                <a:lnTo>
                  <a:pt x="7740" y="72380"/>
                </a:lnTo>
                <a:lnTo>
                  <a:pt x="7560" y="72360"/>
                </a:lnTo>
                <a:lnTo>
                  <a:pt x="7400" y="72350"/>
                </a:lnTo>
                <a:lnTo>
                  <a:pt x="7090" y="72290"/>
                </a:lnTo>
                <a:lnTo>
                  <a:pt x="7050" y="72290"/>
                </a:lnTo>
                <a:lnTo>
                  <a:pt x="7020" y="72300"/>
                </a:lnTo>
                <a:lnTo>
                  <a:pt x="6970" y="72320"/>
                </a:lnTo>
                <a:lnTo>
                  <a:pt x="6950" y="72340"/>
                </a:lnTo>
                <a:lnTo>
                  <a:pt x="6940" y="72360"/>
                </a:lnTo>
                <a:lnTo>
                  <a:pt x="6930" y="72380"/>
                </a:lnTo>
                <a:lnTo>
                  <a:pt x="6920" y="72400"/>
                </a:lnTo>
                <a:lnTo>
                  <a:pt x="6920" y="72410"/>
                </a:lnTo>
                <a:lnTo>
                  <a:pt x="6900" y="72470"/>
                </a:lnTo>
                <a:lnTo>
                  <a:pt x="6880" y="72530"/>
                </a:lnTo>
                <a:lnTo>
                  <a:pt x="6860" y="72550"/>
                </a:lnTo>
                <a:lnTo>
                  <a:pt x="6850" y="72570"/>
                </a:lnTo>
                <a:lnTo>
                  <a:pt x="6820" y="72560"/>
                </a:lnTo>
                <a:lnTo>
                  <a:pt x="6790" y="72520"/>
                </a:lnTo>
                <a:lnTo>
                  <a:pt x="6700" y="72330"/>
                </a:lnTo>
                <a:lnTo>
                  <a:pt x="6690" y="72270"/>
                </a:lnTo>
                <a:lnTo>
                  <a:pt x="6680" y="72240"/>
                </a:lnTo>
                <a:lnTo>
                  <a:pt x="6680" y="72170"/>
                </a:lnTo>
                <a:lnTo>
                  <a:pt x="6680" y="72100"/>
                </a:lnTo>
                <a:lnTo>
                  <a:pt x="6700" y="72010"/>
                </a:lnTo>
                <a:lnTo>
                  <a:pt x="6720" y="71910"/>
                </a:lnTo>
                <a:lnTo>
                  <a:pt x="6740" y="71870"/>
                </a:lnTo>
                <a:lnTo>
                  <a:pt x="6760" y="71840"/>
                </a:lnTo>
                <a:lnTo>
                  <a:pt x="6810" y="71750"/>
                </a:lnTo>
                <a:lnTo>
                  <a:pt x="6880" y="71670"/>
                </a:lnTo>
                <a:lnTo>
                  <a:pt x="6890" y="71640"/>
                </a:lnTo>
                <a:lnTo>
                  <a:pt x="6890" y="71610"/>
                </a:lnTo>
                <a:lnTo>
                  <a:pt x="6750" y="71520"/>
                </a:lnTo>
                <a:lnTo>
                  <a:pt x="6180" y="71220"/>
                </a:lnTo>
                <a:lnTo>
                  <a:pt x="6070" y="70950"/>
                </a:lnTo>
                <a:lnTo>
                  <a:pt x="6000" y="70750"/>
                </a:lnTo>
                <a:lnTo>
                  <a:pt x="6000" y="70530"/>
                </a:lnTo>
                <a:lnTo>
                  <a:pt x="6070" y="70310"/>
                </a:lnTo>
                <a:lnTo>
                  <a:pt x="6210" y="70140"/>
                </a:lnTo>
                <a:lnTo>
                  <a:pt x="6430" y="69970"/>
                </a:lnTo>
                <a:lnTo>
                  <a:pt x="6550" y="69840"/>
                </a:lnTo>
                <a:lnTo>
                  <a:pt x="6590" y="69690"/>
                </a:lnTo>
                <a:lnTo>
                  <a:pt x="6580" y="69610"/>
                </a:lnTo>
                <a:lnTo>
                  <a:pt x="6550" y="69440"/>
                </a:lnTo>
                <a:lnTo>
                  <a:pt x="6800" y="69290"/>
                </a:lnTo>
                <a:lnTo>
                  <a:pt x="7220" y="68930"/>
                </a:lnTo>
                <a:lnTo>
                  <a:pt x="7440" y="68410"/>
                </a:lnTo>
                <a:lnTo>
                  <a:pt x="7260" y="68080"/>
                </a:lnTo>
                <a:lnTo>
                  <a:pt x="7410" y="67860"/>
                </a:lnTo>
                <a:lnTo>
                  <a:pt x="7730" y="67760"/>
                </a:lnTo>
                <a:lnTo>
                  <a:pt x="8050" y="67760"/>
                </a:lnTo>
                <a:lnTo>
                  <a:pt x="8310" y="67640"/>
                </a:lnTo>
                <a:lnTo>
                  <a:pt x="8600" y="67460"/>
                </a:lnTo>
                <a:lnTo>
                  <a:pt x="8810" y="67210"/>
                </a:lnTo>
                <a:lnTo>
                  <a:pt x="8850" y="66900"/>
                </a:lnTo>
                <a:lnTo>
                  <a:pt x="8730" y="66720"/>
                </a:lnTo>
                <a:lnTo>
                  <a:pt x="8500" y="66550"/>
                </a:lnTo>
                <a:lnTo>
                  <a:pt x="8250" y="66420"/>
                </a:lnTo>
                <a:lnTo>
                  <a:pt x="8050" y="66370"/>
                </a:lnTo>
                <a:lnTo>
                  <a:pt x="7740" y="66190"/>
                </a:lnTo>
                <a:lnTo>
                  <a:pt x="7430" y="66130"/>
                </a:lnTo>
                <a:lnTo>
                  <a:pt x="7250" y="66020"/>
                </a:lnTo>
                <a:lnTo>
                  <a:pt x="7310" y="65670"/>
                </a:lnTo>
                <a:lnTo>
                  <a:pt x="7360" y="65610"/>
                </a:lnTo>
                <a:lnTo>
                  <a:pt x="7540" y="65540"/>
                </a:lnTo>
                <a:lnTo>
                  <a:pt x="7600" y="65480"/>
                </a:lnTo>
                <a:lnTo>
                  <a:pt x="7640" y="65320"/>
                </a:lnTo>
                <a:lnTo>
                  <a:pt x="7600" y="65020"/>
                </a:lnTo>
                <a:lnTo>
                  <a:pt x="7620" y="64890"/>
                </a:lnTo>
                <a:lnTo>
                  <a:pt x="7720" y="64740"/>
                </a:lnTo>
                <a:lnTo>
                  <a:pt x="7970" y="64510"/>
                </a:lnTo>
                <a:lnTo>
                  <a:pt x="8050" y="64320"/>
                </a:lnTo>
                <a:lnTo>
                  <a:pt x="8240" y="64040"/>
                </a:lnTo>
                <a:lnTo>
                  <a:pt x="8690" y="63650"/>
                </a:lnTo>
                <a:lnTo>
                  <a:pt x="8880" y="63300"/>
                </a:lnTo>
                <a:lnTo>
                  <a:pt x="9010" y="63120"/>
                </a:lnTo>
                <a:lnTo>
                  <a:pt x="9230" y="63030"/>
                </a:lnTo>
                <a:lnTo>
                  <a:pt x="9290" y="63020"/>
                </a:lnTo>
                <a:lnTo>
                  <a:pt x="9490" y="62970"/>
                </a:lnTo>
                <a:lnTo>
                  <a:pt x="9720" y="62860"/>
                </a:lnTo>
                <a:lnTo>
                  <a:pt x="10210" y="62560"/>
                </a:lnTo>
                <a:lnTo>
                  <a:pt x="10300" y="62610"/>
                </a:lnTo>
                <a:lnTo>
                  <a:pt x="10340" y="62660"/>
                </a:lnTo>
                <a:lnTo>
                  <a:pt x="10480" y="62830"/>
                </a:lnTo>
                <a:lnTo>
                  <a:pt x="10590" y="62900"/>
                </a:lnTo>
                <a:lnTo>
                  <a:pt x="10870" y="62900"/>
                </a:lnTo>
                <a:lnTo>
                  <a:pt x="10900" y="62880"/>
                </a:lnTo>
                <a:lnTo>
                  <a:pt x="11090" y="62760"/>
                </a:lnTo>
                <a:lnTo>
                  <a:pt x="11280" y="62610"/>
                </a:lnTo>
                <a:lnTo>
                  <a:pt x="11490" y="62530"/>
                </a:lnTo>
                <a:lnTo>
                  <a:pt x="11690" y="62570"/>
                </a:lnTo>
                <a:lnTo>
                  <a:pt x="11730" y="62580"/>
                </a:lnTo>
                <a:lnTo>
                  <a:pt x="12430" y="62920"/>
                </a:lnTo>
                <a:lnTo>
                  <a:pt x="12950" y="63050"/>
                </a:lnTo>
                <a:lnTo>
                  <a:pt x="13210" y="63000"/>
                </a:lnTo>
                <a:lnTo>
                  <a:pt x="13330" y="62840"/>
                </a:lnTo>
                <a:lnTo>
                  <a:pt x="13370" y="62790"/>
                </a:lnTo>
                <a:lnTo>
                  <a:pt x="13350" y="62450"/>
                </a:lnTo>
                <a:lnTo>
                  <a:pt x="13110" y="62300"/>
                </a:lnTo>
                <a:lnTo>
                  <a:pt x="12580" y="62210"/>
                </a:lnTo>
                <a:lnTo>
                  <a:pt x="12170" y="61900"/>
                </a:lnTo>
                <a:lnTo>
                  <a:pt x="12090" y="61800"/>
                </a:lnTo>
                <a:lnTo>
                  <a:pt x="12000" y="61640"/>
                </a:lnTo>
                <a:lnTo>
                  <a:pt x="11970" y="61580"/>
                </a:lnTo>
                <a:lnTo>
                  <a:pt x="12270" y="60980"/>
                </a:lnTo>
                <a:lnTo>
                  <a:pt x="12450" y="60690"/>
                </a:lnTo>
                <a:lnTo>
                  <a:pt x="12670" y="60420"/>
                </a:lnTo>
                <a:lnTo>
                  <a:pt x="13210" y="59940"/>
                </a:lnTo>
                <a:lnTo>
                  <a:pt x="13670" y="59360"/>
                </a:lnTo>
                <a:lnTo>
                  <a:pt x="13960" y="59220"/>
                </a:lnTo>
                <a:lnTo>
                  <a:pt x="14110" y="59230"/>
                </a:lnTo>
                <a:lnTo>
                  <a:pt x="14130" y="59240"/>
                </a:lnTo>
                <a:lnTo>
                  <a:pt x="14410" y="59340"/>
                </a:lnTo>
                <a:lnTo>
                  <a:pt x="14470" y="59340"/>
                </a:lnTo>
                <a:lnTo>
                  <a:pt x="14590" y="59330"/>
                </a:lnTo>
                <a:lnTo>
                  <a:pt x="14820" y="59220"/>
                </a:lnTo>
                <a:lnTo>
                  <a:pt x="14890" y="59070"/>
                </a:lnTo>
                <a:lnTo>
                  <a:pt x="14920" y="58870"/>
                </a:lnTo>
                <a:lnTo>
                  <a:pt x="15000" y="58640"/>
                </a:lnTo>
                <a:lnTo>
                  <a:pt x="15270" y="58300"/>
                </a:lnTo>
                <a:lnTo>
                  <a:pt x="15880" y="57780"/>
                </a:lnTo>
                <a:lnTo>
                  <a:pt x="16190" y="57240"/>
                </a:lnTo>
                <a:lnTo>
                  <a:pt x="16580" y="56820"/>
                </a:lnTo>
                <a:lnTo>
                  <a:pt x="16570" y="56800"/>
                </a:lnTo>
                <a:lnTo>
                  <a:pt x="16800" y="56730"/>
                </a:lnTo>
                <a:lnTo>
                  <a:pt x="16850" y="56720"/>
                </a:lnTo>
                <a:lnTo>
                  <a:pt x="17180" y="56530"/>
                </a:lnTo>
                <a:lnTo>
                  <a:pt x="17400" y="56480"/>
                </a:lnTo>
                <a:lnTo>
                  <a:pt x="17720" y="56480"/>
                </a:lnTo>
                <a:lnTo>
                  <a:pt x="17790" y="56490"/>
                </a:lnTo>
                <a:lnTo>
                  <a:pt x="18030" y="56630"/>
                </a:lnTo>
                <a:lnTo>
                  <a:pt x="19000" y="56760"/>
                </a:lnTo>
                <a:lnTo>
                  <a:pt x="19120" y="56760"/>
                </a:lnTo>
                <a:lnTo>
                  <a:pt x="19150" y="56750"/>
                </a:lnTo>
                <a:lnTo>
                  <a:pt x="19630" y="56480"/>
                </a:lnTo>
                <a:lnTo>
                  <a:pt x="20040" y="56350"/>
                </a:lnTo>
                <a:lnTo>
                  <a:pt x="20150" y="56340"/>
                </a:lnTo>
                <a:lnTo>
                  <a:pt x="20210" y="56340"/>
                </a:lnTo>
                <a:lnTo>
                  <a:pt x="20290" y="56410"/>
                </a:lnTo>
                <a:lnTo>
                  <a:pt x="20460" y="56660"/>
                </a:lnTo>
                <a:lnTo>
                  <a:pt x="20470" y="56690"/>
                </a:lnTo>
                <a:lnTo>
                  <a:pt x="20510" y="56750"/>
                </a:lnTo>
                <a:lnTo>
                  <a:pt x="20820" y="57130"/>
                </a:lnTo>
                <a:lnTo>
                  <a:pt x="21010" y="57320"/>
                </a:lnTo>
                <a:lnTo>
                  <a:pt x="21210" y="57630"/>
                </a:lnTo>
                <a:lnTo>
                  <a:pt x="21450" y="57880"/>
                </a:lnTo>
                <a:lnTo>
                  <a:pt x="21530" y="57990"/>
                </a:lnTo>
                <a:lnTo>
                  <a:pt x="21620" y="58170"/>
                </a:lnTo>
                <a:lnTo>
                  <a:pt x="21830" y="58490"/>
                </a:lnTo>
                <a:lnTo>
                  <a:pt x="21910" y="58640"/>
                </a:lnTo>
                <a:lnTo>
                  <a:pt x="21920" y="58660"/>
                </a:lnTo>
                <a:lnTo>
                  <a:pt x="22020" y="58820"/>
                </a:lnTo>
                <a:lnTo>
                  <a:pt x="22050" y="58870"/>
                </a:lnTo>
                <a:lnTo>
                  <a:pt x="22180" y="59100"/>
                </a:lnTo>
                <a:lnTo>
                  <a:pt x="22200" y="59140"/>
                </a:lnTo>
                <a:lnTo>
                  <a:pt x="22220" y="59190"/>
                </a:lnTo>
                <a:lnTo>
                  <a:pt x="22260" y="59260"/>
                </a:lnTo>
                <a:lnTo>
                  <a:pt x="22280" y="59280"/>
                </a:lnTo>
                <a:lnTo>
                  <a:pt x="22340" y="59330"/>
                </a:lnTo>
                <a:lnTo>
                  <a:pt x="22360" y="59350"/>
                </a:lnTo>
                <a:lnTo>
                  <a:pt x="22400" y="59400"/>
                </a:lnTo>
                <a:lnTo>
                  <a:pt x="22460" y="59510"/>
                </a:lnTo>
                <a:lnTo>
                  <a:pt x="22930" y="59940"/>
                </a:lnTo>
                <a:lnTo>
                  <a:pt x="23080" y="60050"/>
                </a:lnTo>
                <a:lnTo>
                  <a:pt x="23160" y="60100"/>
                </a:lnTo>
                <a:lnTo>
                  <a:pt x="23170" y="60100"/>
                </a:lnTo>
                <a:lnTo>
                  <a:pt x="23180" y="60100"/>
                </a:lnTo>
                <a:lnTo>
                  <a:pt x="24510" y="60880"/>
                </a:lnTo>
                <a:lnTo>
                  <a:pt x="24650" y="60930"/>
                </a:lnTo>
                <a:lnTo>
                  <a:pt x="24710" y="60940"/>
                </a:lnTo>
                <a:lnTo>
                  <a:pt x="24860" y="60940"/>
                </a:lnTo>
                <a:lnTo>
                  <a:pt x="25130" y="60910"/>
                </a:lnTo>
                <a:lnTo>
                  <a:pt x="25400" y="61000"/>
                </a:lnTo>
                <a:lnTo>
                  <a:pt x="25480" y="61060"/>
                </a:lnTo>
                <a:lnTo>
                  <a:pt x="25490" y="61080"/>
                </a:lnTo>
                <a:lnTo>
                  <a:pt x="25500" y="61110"/>
                </a:lnTo>
                <a:lnTo>
                  <a:pt x="25510" y="61140"/>
                </a:lnTo>
                <a:lnTo>
                  <a:pt x="25520" y="61170"/>
                </a:lnTo>
                <a:lnTo>
                  <a:pt x="25610" y="61380"/>
                </a:lnTo>
                <a:lnTo>
                  <a:pt x="25650" y="61450"/>
                </a:lnTo>
                <a:lnTo>
                  <a:pt x="25660" y="61470"/>
                </a:lnTo>
                <a:lnTo>
                  <a:pt x="26370" y="62640"/>
                </a:lnTo>
                <a:lnTo>
                  <a:pt x="26460" y="62720"/>
                </a:lnTo>
                <a:lnTo>
                  <a:pt x="26670" y="62860"/>
                </a:lnTo>
                <a:lnTo>
                  <a:pt x="27770" y="63960"/>
                </a:lnTo>
                <a:lnTo>
                  <a:pt x="28000" y="64110"/>
                </a:lnTo>
                <a:lnTo>
                  <a:pt x="28130" y="64210"/>
                </a:lnTo>
                <a:lnTo>
                  <a:pt x="29460" y="65440"/>
                </a:lnTo>
                <a:lnTo>
                  <a:pt x="29540" y="65580"/>
                </a:lnTo>
                <a:lnTo>
                  <a:pt x="29670" y="65900"/>
                </a:lnTo>
                <a:lnTo>
                  <a:pt x="29690" y="66000"/>
                </a:lnTo>
                <a:lnTo>
                  <a:pt x="29710" y="66040"/>
                </a:lnTo>
                <a:lnTo>
                  <a:pt x="29720" y="66070"/>
                </a:lnTo>
                <a:lnTo>
                  <a:pt x="29790" y="66290"/>
                </a:lnTo>
                <a:lnTo>
                  <a:pt x="29840" y="66390"/>
                </a:lnTo>
                <a:lnTo>
                  <a:pt x="29920" y="66610"/>
                </a:lnTo>
                <a:lnTo>
                  <a:pt x="30840" y="67860"/>
                </a:lnTo>
                <a:lnTo>
                  <a:pt x="31770" y="68580"/>
                </a:lnTo>
                <a:lnTo>
                  <a:pt x="32150" y="68800"/>
                </a:lnTo>
                <a:lnTo>
                  <a:pt x="32290" y="68900"/>
                </a:lnTo>
                <a:lnTo>
                  <a:pt x="32500" y="68990"/>
                </a:lnTo>
                <a:lnTo>
                  <a:pt x="33010" y="69120"/>
                </a:lnTo>
                <a:lnTo>
                  <a:pt x="33140" y="69170"/>
                </a:lnTo>
                <a:lnTo>
                  <a:pt x="33370" y="69210"/>
                </a:lnTo>
                <a:lnTo>
                  <a:pt x="33400" y="69220"/>
                </a:lnTo>
                <a:lnTo>
                  <a:pt x="33420" y="69230"/>
                </a:lnTo>
                <a:lnTo>
                  <a:pt x="33550" y="69290"/>
                </a:lnTo>
                <a:lnTo>
                  <a:pt x="33640" y="69340"/>
                </a:lnTo>
                <a:lnTo>
                  <a:pt x="33980" y="69620"/>
                </a:lnTo>
                <a:lnTo>
                  <a:pt x="34400" y="69880"/>
                </a:lnTo>
                <a:lnTo>
                  <a:pt x="39960" y="74340"/>
                </a:lnTo>
                <a:lnTo>
                  <a:pt x="39960" y="74350"/>
                </a:lnTo>
                <a:close/>
                <a:moveTo>
                  <a:pt x="12650" y="68960"/>
                </a:moveTo>
                <a:lnTo>
                  <a:pt x="12700" y="68760"/>
                </a:lnTo>
                <a:lnTo>
                  <a:pt x="13010" y="68440"/>
                </a:lnTo>
                <a:lnTo>
                  <a:pt x="13140" y="68080"/>
                </a:lnTo>
                <a:lnTo>
                  <a:pt x="13110" y="67780"/>
                </a:lnTo>
                <a:lnTo>
                  <a:pt x="13120" y="67600"/>
                </a:lnTo>
                <a:lnTo>
                  <a:pt x="12900" y="67300"/>
                </a:lnTo>
                <a:lnTo>
                  <a:pt x="12520" y="67270"/>
                </a:lnTo>
                <a:lnTo>
                  <a:pt x="11760" y="67490"/>
                </a:lnTo>
                <a:lnTo>
                  <a:pt x="11350" y="67510"/>
                </a:lnTo>
                <a:lnTo>
                  <a:pt x="10830" y="67800"/>
                </a:lnTo>
                <a:lnTo>
                  <a:pt x="10930" y="68100"/>
                </a:lnTo>
                <a:lnTo>
                  <a:pt x="11150" y="68070"/>
                </a:lnTo>
                <a:lnTo>
                  <a:pt x="11470" y="68230"/>
                </a:lnTo>
                <a:lnTo>
                  <a:pt x="11180" y="68540"/>
                </a:lnTo>
                <a:lnTo>
                  <a:pt x="11250" y="68700"/>
                </a:lnTo>
                <a:lnTo>
                  <a:pt x="11560" y="68500"/>
                </a:lnTo>
                <a:lnTo>
                  <a:pt x="12390" y="68920"/>
                </a:lnTo>
                <a:lnTo>
                  <a:pt x="12650" y="6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