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Quneitra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Quneitr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180" y="71220"/>
                </a:moveTo>
                <a:lnTo>
                  <a:pt x="6750" y="71520"/>
                </a:lnTo>
                <a:lnTo>
                  <a:pt x="6890" y="71610"/>
                </a:lnTo>
                <a:lnTo>
                  <a:pt x="6890" y="71640"/>
                </a:lnTo>
                <a:lnTo>
                  <a:pt x="6880" y="71670"/>
                </a:lnTo>
                <a:lnTo>
                  <a:pt x="6810" y="71750"/>
                </a:lnTo>
                <a:lnTo>
                  <a:pt x="6760" y="71840"/>
                </a:lnTo>
                <a:lnTo>
                  <a:pt x="6740" y="71870"/>
                </a:lnTo>
                <a:lnTo>
                  <a:pt x="6720" y="71910"/>
                </a:lnTo>
                <a:lnTo>
                  <a:pt x="6700" y="72010"/>
                </a:lnTo>
                <a:lnTo>
                  <a:pt x="6680" y="72100"/>
                </a:lnTo>
                <a:lnTo>
                  <a:pt x="6680" y="72170"/>
                </a:lnTo>
                <a:lnTo>
                  <a:pt x="6680" y="72240"/>
                </a:lnTo>
                <a:lnTo>
                  <a:pt x="6690" y="72270"/>
                </a:lnTo>
                <a:lnTo>
                  <a:pt x="6700" y="72330"/>
                </a:lnTo>
                <a:lnTo>
                  <a:pt x="6790" y="72520"/>
                </a:lnTo>
                <a:lnTo>
                  <a:pt x="6820" y="72560"/>
                </a:lnTo>
                <a:lnTo>
                  <a:pt x="6850" y="72570"/>
                </a:lnTo>
                <a:lnTo>
                  <a:pt x="6860" y="72550"/>
                </a:lnTo>
                <a:lnTo>
                  <a:pt x="6880" y="72530"/>
                </a:lnTo>
                <a:lnTo>
                  <a:pt x="6900" y="72470"/>
                </a:lnTo>
                <a:lnTo>
                  <a:pt x="6920" y="72410"/>
                </a:lnTo>
                <a:lnTo>
                  <a:pt x="6920" y="72400"/>
                </a:lnTo>
                <a:lnTo>
                  <a:pt x="6930" y="72380"/>
                </a:lnTo>
                <a:lnTo>
                  <a:pt x="6940" y="72360"/>
                </a:lnTo>
                <a:lnTo>
                  <a:pt x="6950" y="72340"/>
                </a:lnTo>
                <a:lnTo>
                  <a:pt x="6970" y="72320"/>
                </a:lnTo>
                <a:lnTo>
                  <a:pt x="7020" y="72300"/>
                </a:lnTo>
                <a:lnTo>
                  <a:pt x="7050" y="72290"/>
                </a:lnTo>
                <a:lnTo>
                  <a:pt x="7090" y="72290"/>
                </a:lnTo>
                <a:lnTo>
                  <a:pt x="7400" y="72350"/>
                </a:lnTo>
                <a:lnTo>
                  <a:pt x="7560" y="72360"/>
                </a:lnTo>
                <a:lnTo>
                  <a:pt x="7740" y="72380"/>
                </a:lnTo>
                <a:lnTo>
                  <a:pt x="7790" y="72410"/>
                </a:lnTo>
                <a:lnTo>
                  <a:pt x="7820" y="72440"/>
                </a:lnTo>
                <a:lnTo>
                  <a:pt x="7830" y="72470"/>
                </a:lnTo>
                <a:lnTo>
                  <a:pt x="7830" y="72510"/>
                </a:lnTo>
                <a:lnTo>
                  <a:pt x="7830" y="72580"/>
                </a:lnTo>
                <a:lnTo>
                  <a:pt x="7820" y="72710"/>
                </a:lnTo>
                <a:lnTo>
                  <a:pt x="7830" y="72960"/>
                </a:lnTo>
                <a:lnTo>
                  <a:pt x="7820" y="73040"/>
                </a:lnTo>
                <a:lnTo>
                  <a:pt x="7800" y="73150"/>
                </a:lnTo>
                <a:lnTo>
                  <a:pt x="7690" y="73770"/>
                </a:lnTo>
                <a:lnTo>
                  <a:pt x="7680" y="73940"/>
                </a:lnTo>
                <a:lnTo>
                  <a:pt x="7700" y="73960"/>
                </a:lnTo>
                <a:lnTo>
                  <a:pt x="7890" y="74110"/>
                </a:lnTo>
                <a:lnTo>
                  <a:pt x="7920" y="74140"/>
                </a:lnTo>
                <a:lnTo>
                  <a:pt x="7960" y="74200"/>
                </a:lnTo>
                <a:lnTo>
                  <a:pt x="8030" y="74320"/>
                </a:lnTo>
                <a:lnTo>
                  <a:pt x="8050" y="74390"/>
                </a:lnTo>
                <a:lnTo>
                  <a:pt x="8050" y="74430"/>
                </a:lnTo>
                <a:lnTo>
                  <a:pt x="7880" y="74710"/>
                </a:lnTo>
                <a:lnTo>
                  <a:pt x="7790" y="74920"/>
                </a:lnTo>
                <a:lnTo>
                  <a:pt x="7780" y="74940"/>
                </a:lnTo>
                <a:lnTo>
                  <a:pt x="7610" y="75960"/>
                </a:lnTo>
                <a:lnTo>
                  <a:pt x="7600" y="76090"/>
                </a:lnTo>
                <a:lnTo>
                  <a:pt x="7670" y="76240"/>
                </a:lnTo>
                <a:lnTo>
                  <a:pt x="7830" y="76480"/>
                </a:lnTo>
                <a:lnTo>
                  <a:pt x="7830" y="76490"/>
                </a:lnTo>
                <a:lnTo>
                  <a:pt x="7900" y="76640"/>
                </a:lnTo>
                <a:lnTo>
                  <a:pt x="7960" y="76730"/>
                </a:lnTo>
                <a:lnTo>
                  <a:pt x="8020" y="76790"/>
                </a:lnTo>
                <a:lnTo>
                  <a:pt x="8040" y="76850"/>
                </a:lnTo>
                <a:lnTo>
                  <a:pt x="8130" y="77140"/>
                </a:lnTo>
                <a:lnTo>
                  <a:pt x="8150" y="77230"/>
                </a:lnTo>
                <a:lnTo>
                  <a:pt x="8150" y="77290"/>
                </a:lnTo>
                <a:lnTo>
                  <a:pt x="8140" y="77320"/>
                </a:lnTo>
                <a:lnTo>
                  <a:pt x="8120" y="77330"/>
                </a:lnTo>
                <a:lnTo>
                  <a:pt x="8100" y="77330"/>
                </a:lnTo>
                <a:lnTo>
                  <a:pt x="8070" y="77320"/>
                </a:lnTo>
                <a:lnTo>
                  <a:pt x="8050" y="77310"/>
                </a:lnTo>
                <a:lnTo>
                  <a:pt x="8030" y="77300"/>
                </a:lnTo>
                <a:lnTo>
                  <a:pt x="8000" y="77280"/>
                </a:lnTo>
                <a:lnTo>
                  <a:pt x="7990" y="77260"/>
                </a:lnTo>
                <a:lnTo>
                  <a:pt x="7970" y="77240"/>
                </a:lnTo>
                <a:lnTo>
                  <a:pt x="7960" y="77210"/>
                </a:lnTo>
                <a:lnTo>
                  <a:pt x="7950" y="77150"/>
                </a:lnTo>
                <a:lnTo>
                  <a:pt x="7940" y="77130"/>
                </a:lnTo>
                <a:lnTo>
                  <a:pt x="7920" y="77100"/>
                </a:lnTo>
                <a:lnTo>
                  <a:pt x="7900" y="77090"/>
                </a:lnTo>
                <a:lnTo>
                  <a:pt x="7880" y="77080"/>
                </a:lnTo>
                <a:lnTo>
                  <a:pt x="7810" y="77070"/>
                </a:lnTo>
                <a:lnTo>
                  <a:pt x="7570" y="77080"/>
                </a:lnTo>
                <a:lnTo>
                  <a:pt x="7530" y="77090"/>
                </a:lnTo>
                <a:lnTo>
                  <a:pt x="7480" y="77110"/>
                </a:lnTo>
                <a:lnTo>
                  <a:pt x="7430" y="77160"/>
                </a:lnTo>
                <a:lnTo>
                  <a:pt x="7410" y="77200"/>
                </a:lnTo>
                <a:lnTo>
                  <a:pt x="7400" y="77240"/>
                </a:lnTo>
                <a:lnTo>
                  <a:pt x="7410" y="77270"/>
                </a:lnTo>
                <a:lnTo>
                  <a:pt x="7430" y="77290"/>
                </a:lnTo>
                <a:lnTo>
                  <a:pt x="7460" y="77330"/>
                </a:lnTo>
                <a:lnTo>
                  <a:pt x="7480" y="77390"/>
                </a:lnTo>
                <a:lnTo>
                  <a:pt x="7500" y="77490"/>
                </a:lnTo>
                <a:lnTo>
                  <a:pt x="7540" y="77810"/>
                </a:lnTo>
                <a:lnTo>
                  <a:pt x="7540" y="77880"/>
                </a:lnTo>
                <a:lnTo>
                  <a:pt x="7530" y="77910"/>
                </a:lnTo>
                <a:lnTo>
                  <a:pt x="7460" y="78010"/>
                </a:lnTo>
                <a:lnTo>
                  <a:pt x="7050" y="78340"/>
                </a:lnTo>
                <a:lnTo>
                  <a:pt x="6330" y="79010"/>
                </a:lnTo>
                <a:lnTo>
                  <a:pt x="6230" y="79160"/>
                </a:lnTo>
                <a:lnTo>
                  <a:pt x="6230" y="79150"/>
                </a:lnTo>
                <a:lnTo>
                  <a:pt x="6420" y="78440"/>
                </a:lnTo>
                <a:lnTo>
                  <a:pt x="6830" y="77650"/>
                </a:lnTo>
                <a:lnTo>
                  <a:pt x="7120" y="77350"/>
                </a:lnTo>
                <a:lnTo>
                  <a:pt x="7280" y="77010"/>
                </a:lnTo>
                <a:lnTo>
                  <a:pt x="6930" y="76720"/>
                </a:lnTo>
                <a:lnTo>
                  <a:pt x="6650" y="76610"/>
                </a:lnTo>
                <a:lnTo>
                  <a:pt x="6470" y="75160"/>
                </a:lnTo>
                <a:lnTo>
                  <a:pt x="6530" y="74740"/>
                </a:lnTo>
                <a:lnTo>
                  <a:pt x="6830" y="74700"/>
                </a:lnTo>
                <a:lnTo>
                  <a:pt x="7000" y="74700"/>
                </a:lnTo>
                <a:lnTo>
                  <a:pt x="7000" y="74590"/>
                </a:lnTo>
                <a:lnTo>
                  <a:pt x="6920" y="74590"/>
                </a:lnTo>
                <a:lnTo>
                  <a:pt x="6870" y="74520"/>
                </a:lnTo>
                <a:lnTo>
                  <a:pt x="6850" y="74460"/>
                </a:lnTo>
                <a:lnTo>
                  <a:pt x="6890" y="74400"/>
                </a:lnTo>
                <a:lnTo>
                  <a:pt x="6960" y="74360"/>
                </a:lnTo>
                <a:lnTo>
                  <a:pt x="7040" y="74320"/>
                </a:lnTo>
                <a:lnTo>
                  <a:pt x="7100" y="74280"/>
                </a:lnTo>
                <a:lnTo>
                  <a:pt x="7110" y="74220"/>
                </a:lnTo>
                <a:lnTo>
                  <a:pt x="7110" y="74050"/>
                </a:lnTo>
                <a:lnTo>
                  <a:pt x="7110" y="73780"/>
                </a:lnTo>
                <a:lnTo>
                  <a:pt x="7060" y="73690"/>
                </a:lnTo>
                <a:lnTo>
                  <a:pt x="7040" y="73600"/>
                </a:lnTo>
                <a:lnTo>
                  <a:pt x="6960" y="73550"/>
                </a:lnTo>
                <a:lnTo>
                  <a:pt x="6910" y="73540"/>
                </a:lnTo>
                <a:lnTo>
                  <a:pt x="6830" y="73600"/>
                </a:lnTo>
                <a:lnTo>
                  <a:pt x="6800" y="73600"/>
                </a:lnTo>
                <a:lnTo>
                  <a:pt x="6750" y="73570"/>
                </a:lnTo>
                <a:lnTo>
                  <a:pt x="6720" y="73480"/>
                </a:lnTo>
                <a:lnTo>
                  <a:pt x="6720" y="73400"/>
                </a:lnTo>
                <a:lnTo>
                  <a:pt x="6810" y="73310"/>
                </a:lnTo>
                <a:lnTo>
                  <a:pt x="6810" y="73250"/>
                </a:lnTo>
                <a:lnTo>
                  <a:pt x="6760" y="73160"/>
                </a:lnTo>
                <a:lnTo>
                  <a:pt x="6610" y="72970"/>
                </a:lnTo>
                <a:lnTo>
                  <a:pt x="6500" y="72800"/>
                </a:lnTo>
                <a:lnTo>
                  <a:pt x="6430" y="72610"/>
                </a:lnTo>
                <a:lnTo>
                  <a:pt x="6340" y="72100"/>
                </a:lnTo>
                <a:lnTo>
                  <a:pt x="6330" y="72040"/>
                </a:lnTo>
                <a:lnTo>
                  <a:pt x="6290" y="71990"/>
                </a:lnTo>
                <a:lnTo>
                  <a:pt x="6220" y="71930"/>
                </a:lnTo>
                <a:lnTo>
                  <a:pt x="6080" y="71930"/>
                </a:lnTo>
                <a:lnTo>
                  <a:pt x="5950" y="71920"/>
                </a:lnTo>
                <a:lnTo>
                  <a:pt x="5870" y="71910"/>
                </a:lnTo>
                <a:lnTo>
                  <a:pt x="5860" y="71850"/>
                </a:lnTo>
                <a:lnTo>
                  <a:pt x="5890" y="71820"/>
                </a:lnTo>
                <a:lnTo>
                  <a:pt x="5950" y="71780"/>
                </a:lnTo>
                <a:lnTo>
                  <a:pt x="6050" y="71740"/>
                </a:lnTo>
                <a:lnTo>
                  <a:pt x="6140" y="71670"/>
                </a:lnTo>
                <a:lnTo>
                  <a:pt x="6210" y="71530"/>
                </a:lnTo>
                <a:lnTo>
                  <a:pt x="6220" y="71370"/>
                </a:lnTo>
                <a:lnTo>
                  <a:pt x="6190" y="71230"/>
                </a:lnTo>
                <a:lnTo>
                  <a:pt x="6180" y="7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