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Lattakia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Lattakia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10450" y="29740"/>
                </a:moveTo>
                <a:lnTo>
                  <a:pt x="10460" y="29800"/>
                </a:lnTo>
                <a:lnTo>
                  <a:pt x="10450" y="29820"/>
                </a:lnTo>
                <a:lnTo>
                  <a:pt x="10420" y="29920"/>
                </a:lnTo>
                <a:lnTo>
                  <a:pt x="10400" y="29960"/>
                </a:lnTo>
                <a:lnTo>
                  <a:pt x="10380" y="30020"/>
                </a:lnTo>
                <a:lnTo>
                  <a:pt x="10370" y="30090"/>
                </a:lnTo>
                <a:lnTo>
                  <a:pt x="10370" y="30150"/>
                </a:lnTo>
                <a:lnTo>
                  <a:pt x="10390" y="30200"/>
                </a:lnTo>
                <a:lnTo>
                  <a:pt x="10440" y="30250"/>
                </a:lnTo>
                <a:lnTo>
                  <a:pt x="10540" y="30290"/>
                </a:lnTo>
                <a:lnTo>
                  <a:pt x="10740" y="30300"/>
                </a:lnTo>
                <a:lnTo>
                  <a:pt x="10840" y="30300"/>
                </a:lnTo>
                <a:lnTo>
                  <a:pt x="10920" y="30280"/>
                </a:lnTo>
                <a:lnTo>
                  <a:pt x="11030" y="30240"/>
                </a:lnTo>
                <a:lnTo>
                  <a:pt x="11150" y="30210"/>
                </a:lnTo>
                <a:lnTo>
                  <a:pt x="12080" y="30170"/>
                </a:lnTo>
                <a:lnTo>
                  <a:pt x="12140" y="30190"/>
                </a:lnTo>
                <a:lnTo>
                  <a:pt x="12200" y="30220"/>
                </a:lnTo>
                <a:lnTo>
                  <a:pt x="12250" y="30290"/>
                </a:lnTo>
                <a:lnTo>
                  <a:pt x="12270" y="30350"/>
                </a:lnTo>
                <a:lnTo>
                  <a:pt x="12270" y="30420"/>
                </a:lnTo>
                <a:lnTo>
                  <a:pt x="12250" y="30490"/>
                </a:lnTo>
                <a:lnTo>
                  <a:pt x="12150" y="30620"/>
                </a:lnTo>
                <a:lnTo>
                  <a:pt x="11810" y="30860"/>
                </a:lnTo>
                <a:lnTo>
                  <a:pt x="11590" y="31050"/>
                </a:lnTo>
                <a:lnTo>
                  <a:pt x="11530" y="31200"/>
                </a:lnTo>
                <a:lnTo>
                  <a:pt x="11500" y="31620"/>
                </a:lnTo>
                <a:lnTo>
                  <a:pt x="11480" y="31730"/>
                </a:lnTo>
                <a:lnTo>
                  <a:pt x="11440" y="31800"/>
                </a:lnTo>
                <a:lnTo>
                  <a:pt x="11230" y="31950"/>
                </a:lnTo>
                <a:lnTo>
                  <a:pt x="11100" y="32090"/>
                </a:lnTo>
                <a:lnTo>
                  <a:pt x="11060" y="32180"/>
                </a:lnTo>
                <a:lnTo>
                  <a:pt x="11050" y="32250"/>
                </a:lnTo>
                <a:lnTo>
                  <a:pt x="11070" y="32300"/>
                </a:lnTo>
                <a:lnTo>
                  <a:pt x="11230" y="32520"/>
                </a:lnTo>
                <a:lnTo>
                  <a:pt x="11280" y="32620"/>
                </a:lnTo>
                <a:lnTo>
                  <a:pt x="11320" y="32730"/>
                </a:lnTo>
                <a:lnTo>
                  <a:pt x="11350" y="32920"/>
                </a:lnTo>
                <a:lnTo>
                  <a:pt x="11390" y="33440"/>
                </a:lnTo>
                <a:lnTo>
                  <a:pt x="11340" y="34560"/>
                </a:lnTo>
                <a:lnTo>
                  <a:pt x="11070" y="36410"/>
                </a:lnTo>
                <a:lnTo>
                  <a:pt x="11080" y="36480"/>
                </a:lnTo>
                <a:lnTo>
                  <a:pt x="11170" y="36800"/>
                </a:lnTo>
                <a:lnTo>
                  <a:pt x="11390" y="37450"/>
                </a:lnTo>
                <a:lnTo>
                  <a:pt x="11750" y="39140"/>
                </a:lnTo>
                <a:lnTo>
                  <a:pt x="11780" y="39790"/>
                </a:lnTo>
                <a:lnTo>
                  <a:pt x="11250" y="39530"/>
                </a:lnTo>
                <a:lnTo>
                  <a:pt x="11070" y="39510"/>
                </a:lnTo>
                <a:lnTo>
                  <a:pt x="10880" y="39630"/>
                </a:lnTo>
                <a:lnTo>
                  <a:pt x="10780" y="39680"/>
                </a:lnTo>
                <a:lnTo>
                  <a:pt x="10730" y="39690"/>
                </a:lnTo>
                <a:lnTo>
                  <a:pt x="8670" y="39860"/>
                </a:lnTo>
                <a:lnTo>
                  <a:pt x="8580" y="39830"/>
                </a:lnTo>
                <a:lnTo>
                  <a:pt x="8180" y="39490"/>
                </a:lnTo>
                <a:lnTo>
                  <a:pt x="7970" y="39350"/>
                </a:lnTo>
                <a:lnTo>
                  <a:pt x="7390" y="39160"/>
                </a:lnTo>
                <a:lnTo>
                  <a:pt x="7380" y="39150"/>
                </a:lnTo>
                <a:lnTo>
                  <a:pt x="7170" y="38710"/>
                </a:lnTo>
                <a:lnTo>
                  <a:pt x="7350" y="38150"/>
                </a:lnTo>
                <a:lnTo>
                  <a:pt x="7290" y="37870"/>
                </a:lnTo>
                <a:lnTo>
                  <a:pt x="7190" y="36780"/>
                </a:lnTo>
                <a:lnTo>
                  <a:pt x="7220" y="36540"/>
                </a:lnTo>
                <a:lnTo>
                  <a:pt x="7080" y="36400"/>
                </a:lnTo>
                <a:lnTo>
                  <a:pt x="6420" y="35510"/>
                </a:lnTo>
                <a:lnTo>
                  <a:pt x="6140" y="35370"/>
                </a:lnTo>
                <a:lnTo>
                  <a:pt x="6000" y="35270"/>
                </a:lnTo>
                <a:lnTo>
                  <a:pt x="5950" y="35100"/>
                </a:lnTo>
                <a:lnTo>
                  <a:pt x="5840" y="35010"/>
                </a:lnTo>
                <a:lnTo>
                  <a:pt x="5620" y="35040"/>
                </a:lnTo>
                <a:lnTo>
                  <a:pt x="5410" y="35120"/>
                </a:lnTo>
                <a:lnTo>
                  <a:pt x="5340" y="35160"/>
                </a:lnTo>
                <a:lnTo>
                  <a:pt x="5190" y="35090"/>
                </a:lnTo>
                <a:lnTo>
                  <a:pt x="5210" y="34900"/>
                </a:lnTo>
                <a:lnTo>
                  <a:pt x="5280" y="34670"/>
                </a:lnTo>
                <a:lnTo>
                  <a:pt x="5290" y="34470"/>
                </a:lnTo>
                <a:lnTo>
                  <a:pt x="5210" y="34380"/>
                </a:lnTo>
                <a:lnTo>
                  <a:pt x="4730" y="34120"/>
                </a:lnTo>
                <a:lnTo>
                  <a:pt x="4760" y="34040"/>
                </a:lnTo>
                <a:lnTo>
                  <a:pt x="4780" y="33870"/>
                </a:lnTo>
                <a:lnTo>
                  <a:pt x="4820" y="33780"/>
                </a:lnTo>
                <a:lnTo>
                  <a:pt x="4730" y="33780"/>
                </a:lnTo>
                <a:lnTo>
                  <a:pt x="4550" y="33880"/>
                </a:lnTo>
                <a:lnTo>
                  <a:pt x="4550" y="33780"/>
                </a:lnTo>
                <a:lnTo>
                  <a:pt x="4820" y="33680"/>
                </a:lnTo>
                <a:lnTo>
                  <a:pt x="5090" y="33510"/>
                </a:lnTo>
                <a:lnTo>
                  <a:pt x="5300" y="33260"/>
                </a:lnTo>
                <a:lnTo>
                  <a:pt x="5380" y="32960"/>
                </a:lnTo>
                <a:lnTo>
                  <a:pt x="5350" y="32780"/>
                </a:lnTo>
                <a:lnTo>
                  <a:pt x="5230" y="32550"/>
                </a:lnTo>
                <a:lnTo>
                  <a:pt x="5200" y="32340"/>
                </a:lnTo>
                <a:lnTo>
                  <a:pt x="5270" y="32220"/>
                </a:lnTo>
                <a:lnTo>
                  <a:pt x="5590" y="32110"/>
                </a:lnTo>
                <a:lnTo>
                  <a:pt x="6120" y="31090"/>
                </a:lnTo>
                <a:lnTo>
                  <a:pt x="6140" y="31000"/>
                </a:lnTo>
                <a:lnTo>
                  <a:pt x="6140" y="30610"/>
                </a:lnTo>
                <a:lnTo>
                  <a:pt x="6080" y="30280"/>
                </a:lnTo>
                <a:lnTo>
                  <a:pt x="5940" y="29890"/>
                </a:lnTo>
                <a:lnTo>
                  <a:pt x="5750" y="29520"/>
                </a:lnTo>
                <a:lnTo>
                  <a:pt x="5570" y="29280"/>
                </a:lnTo>
                <a:lnTo>
                  <a:pt x="6230" y="29320"/>
                </a:lnTo>
                <a:lnTo>
                  <a:pt x="6560" y="29240"/>
                </a:lnTo>
                <a:lnTo>
                  <a:pt x="6700" y="28990"/>
                </a:lnTo>
                <a:lnTo>
                  <a:pt x="6760" y="28660"/>
                </a:lnTo>
                <a:lnTo>
                  <a:pt x="7110" y="28130"/>
                </a:lnTo>
                <a:lnTo>
                  <a:pt x="7240" y="28170"/>
                </a:lnTo>
                <a:lnTo>
                  <a:pt x="7510" y="28120"/>
                </a:lnTo>
                <a:lnTo>
                  <a:pt x="7790" y="28020"/>
                </a:lnTo>
                <a:lnTo>
                  <a:pt x="8050" y="27980"/>
                </a:lnTo>
                <a:lnTo>
                  <a:pt x="8230" y="28170"/>
                </a:lnTo>
                <a:lnTo>
                  <a:pt x="8230" y="28390"/>
                </a:lnTo>
                <a:lnTo>
                  <a:pt x="8190" y="28610"/>
                </a:lnTo>
                <a:lnTo>
                  <a:pt x="8220" y="28810"/>
                </a:lnTo>
                <a:lnTo>
                  <a:pt x="8380" y="28950"/>
                </a:lnTo>
                <a:lnTo>
                  <a:pt x="8590" y="29000"/>
                </a:lnTo>
                <a:lnTo>
                  <a:pt x="9020" y="29010"/>
                </a:lnTo>
                <a:lnTo>
                  <a:pt x="9420" y="29200"/>
                </a:lnTo>
                <a:lnTo>
                  <a:pt x="10220" y="29780"/>
                </a:lnTo>
                <a:lnTo>
                  <a:pt x="10450" y="29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