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Idlib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Idlib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0450" y="29740"/>
                </a:moveTo>
                <a:lnTo>
                  <a:pt x="10480" y="29730"/>
                </a:lnTo>
                <a:lnTo>
                  <a:pt x="10630" y="29240"/>
                </a:lnTo>
                <a:lnTo>
                  <a:pt x="10710" y="28050"/>
                </a:lnTo>
                <a:lnTo>
                  <a:pt x="11010" y="27560"/>
                </a:lnTo>
                <a:lnTo>
                  <a:pt x="11450" y="27400"/>
                </a:lnTo>
                <a:lnTo>
                  <a:pt x="11780" y="27490"/>
                </a:lnTo>
                <a:lnTo>
                  <a:pt x="12000" y="27440"/>
                </a:lnTo>
                <a:lnTo>
                  <a:pt x="12110" y="26840"/>
                </a:lnTo>
                <a:lnTo>
                  <a:pt x="12120" y="26840"/>
                </a:lnTo>
                <a:lnTo>
                  <a:pt x="12390" y="26730"/>
                </a:lnTo>
                <a:lnTo>
                  <a:pt x="12930" y="26940"/>
                </a:lnTo>
                <a:lnTo>
                  <a:pt x="13220" y="26840"/>
                </a:lnTo>
                <a:lnTo>
                  <a:pt x="13180" y="26360"/>
                </a:lnTo>
                <a:lnTo>
                  <a:pt x="13220" y="23920"/>
                </a:lnTo>
                <a:lnTo>
                  <a:pt x="13250" y="23670"/>
                </a:lnTo>
                <a:lnTo>
                  <a:pt x="13330" y="23540"/>
                </a:lnTo>
                <a:lnTo>
                  <a:pt x="13440" y="23430"/>
                </a:lnTo>
                <a:lnTo>
                  <a:pt x="13460" y="23280"/>
                </a:lnTo>
                <a:lnTo>
                  <a:pt x="13260" y="23050"/>
                </a:lnTo>
                <a:lnTo>
                  <a:pt x="13420" y="22890"/>
                </a:lnTo>
                <a:lnTo>
                  <a:pt x="13590" y="23100"/>
                </a:lnTo>
                <a:lnTo>
                  <a:pt x="13760" y="23220"/>
                </a:lnTo>
                <a:lnTo>
                  <a:pt x="13950" y="23280"/>
                </a:lnTo>
                <a:lnTo>
                  <a:pt x="14330" y="23330"/>
                </a:lnTo>
                <a:lnTo>
                  <a:pt x="14410" y="23360"/>
                </a:lnTo>
                <a:lnTo>
                  <a:pt x="14480" y="23360"/>
                </a:lnTo>
                <a:lnTo>
                  <a:pt x="14600" y="23310"/>
                </a:lnTo>
                <a:lnTo>
                  <a:pt x="14660" y="23210"/>
                </a:lnTo>
                <a:lnTo>
                  <a:pt x="14680" y="23090"/>
                </a:lnTo>
                <a:lnTo>
                  <a:pt x="14730" y="22980"/>
                </a:lnTo>
                <a:lnTo>
                  <a:pt x="14890" y="22930"/>
                </a:lnTo>
                <a:lnTo>
                  <a:pt x="15140" y="22890"/>
                </a:lnTo>
                <a:lnTo>
                  <a:pt x="16170" y="23050"/>
                </a:lnTo>
                <a:lnTo>
                  <a:pt x="16430" y="23050"/>
                </a:lnTo>
                <a:lnTo>
                  <a:pt x="17400" y="22870"/>
                </a:lnTo>
                <a:lnTo>
                  <a:pt x="17480" y="22730"/>
                </a:lnTo>
                <a:lnTo>
                  <a:pt x="17470" y="22340"/>
                </a:lnTo>
                <a:lnTo>
                  <a:pt x="17420" y="22100"/>
                </a:lnTo>
                <a:lnTo>
                  <a:pt x="17320" y="21830"/>
                </a:lnTo>
                <a:lnTo>
                  <a:pt x="17190" y="21570"/>
                </a:lnTo>
                <a:lnTo>
                  <a:pt x="17360" y="21470"/>
                </a:lnTo>
                <a:lnTo>
                  <a:pt x="17830" y="21370"/>
                </a:lnTo>
                <a:lnTo>
                  <a:pt x="18270" y="21380"/>
                </a:lnTo>
                <a:lnTo>
                  <a:pt x="18340" y="21350"/>
                </a:lnTo>
                <a:lnTo>
                  <a:pt x="18630" y="21130"/>
                </a:lnTo>
                <a:lnTo>
                  <a:pt x="18720" y="21110"/>
                </a:lnTo>
                <a:lnTo>
                  <a:pt x="18790" y="21120"/>
                </a:lnTo>
                <a:lnTo>
                  <a:pt x="18840" y="21160"/>
                </a:lnTo>
                <a:lnTo>
                  <a:pt x="18870" y="21200"/>
                </a:lnTo>
                <a:lnTo>
                  <a:pt x="18890" y="21250"/>
                </a:lnTo>
                <a:lnTo>
                  <a:pt x="18910" y="21310"/>
                </a:lnTo>
                <a:lnTo>
                  <a:pt x="18940" y="21570"/>
                </a:lnTo>
                <a:lnTo>
                  <a:pt x="19010" y="21720"/>
                </a:lnTo>
                <a:lnTo>
                  <a:pt x="19430" y="22120"/>
                </a:lnTo>
                <a:lnTo>
                  <a:pt x="19790" y="22580"/>
                </a:lnTo>
                <a:lnTo>
                  <a:pt x="19840" y="22690"/>
                </a:lnTo>
                <a:lnTo>
                  <a:pt x="19850" y="22780"/>
                </a:lnTo>
                <a:lnTo>
                  <a:pt x="19830" y="22850"/>
                </a:lnTo>
                <a:lnTo>
                  <a:pt x="19810" y="22910"/>
                </a:lnTo>
                <a:lnTo>
                  <a:pt x="19750" y="23020"/>
                </a:lnTo>
                <a:lnTo>
                  <a:pt x="19680" y="23110"/>
                </a:lnTo>
                <a:lnTo>
                  <a:pt x="19410" y="23380"/>
                </a:lnTo>
                <a:lnTo>
                  <a:pt x="19310" y="23520"/>
                </a:lnTo>
                <a:lnTo>
                  <a:pt x="19270" y="23560"/>
                </a:lnTo>
                <a:lnTo>
                  <a:pt x="19130" y="23640"/>
                </a:lnTo>
                <a:lnTo>
                  <a:pt x="19110" y="23660"/>
                </a:lnTo>
                <a:lnTo>
                  <a:pt x="19080" y="23680"/>
                </a:lnTo>
                <a:lnTo>
                  <a:pt x="19010" y="23760"/>
                </a:lnTo>
                <a:lnTo>
                  <a:pt x="18950" y="23860"/>
                </a:lnTo>
                <a:lnTo>
                  <a:pt x="18870" y="23940"/>
                </a:lnTo>
                <a:lnTo>
                  <a:pt x="18420" y="24320"/>
                </a:lnTo>
                <a:lnTo>
                  <a:pt x="18250" y="24600"/>
                </a:lnTo>
                <a:lnTo>
                  <a:pt x="18530" y="24980"/>
                </a:lnTo>
                <a:lnTo>
                  <a:pt x="18630" y="25180"/>
                </a:lnTo>
                <a:lnTo>
                  <a:pt x="18760" y="25320"/>
                </a:lnTo>
                <a:lnTo>
                  <a:pt x="18880" y="25440"/>
                </a:lnTo>
                <a:lnTo>
                  <a:pt x="19000" y="25510"/>
                </a:lnTo>
                <a:lnTo>
                  <a:pt x="20150" y="26050"/>
                </a:lnTo>
                <a:lnTo>
                  <a:pt x="20280" y="26140"/>
                </a:lnTo>
                <a:lnTo>
                  <a:pt x="20360" y="26220"/>
                </a:lnTo>
                <a:lnTo>
                  <a:pt x="20390" y="26330"/>
                </a:lnTo>
                <a:lnTo>
                  <a:pt x="20410" y="26460"/>
                </a:lnTo>
                <a:lnTo>
                  <a:pt x="20440" y="26990"/>
                </a:lnTo>
                <a:lnTo>
                  <a:pt x="20440" y="27130"/>
                </a:lnTo>
                <a:lnTo>
                  <a:pt x="20450" y="27200"/>
                </a:lnTo>
                <a:lnTo>
                  <a:pt x="20470" y="27260"/>
                </a:lnTo>
                <a:lnTo>
                  <a:pt x="21200" y="28340"/>
                </a:lnTo>
                <a:lnTo>
                  <a:pt x="21890" y="29590"/>
                </a:lnTo>
                <a:lnTo>
                  <a:pt x="22000" y="29750"/>
                </a:lnTo>
                <a:lnTo>
                  <a:pt x="22090" y="29850"/>
                </a:lnTo>
                <a:lnTo>
                  <a:pt x="22140" y="29870"/>
                </a:lnTo>
                <a:lnTo>
                  <a:pt x="22210" y="29890"/>
                </a:lnTo>
                <a:lnTo>
                  <a:pt x="22420" y="29920"/>
                </a:lnTo>
                <a:lnTo>
                  <a:pt x="22590" y="30030"/>
                </a:lnTo>
                <a:lnTo>
                  <a:pt x="22860" y="30300"/>
                </a:lnTo>
                <a:lnTo>
                  <a:pt x="23260" y="30580"/>
                </a:lnTo>
                <a:lnTo>
                  <a:pt x="23330" y="30650"/>
                </a:lnTo>
                <a:lnTo>
                  <a:pt x="23370" y="30720"/>
                </a:lnTo>
                <a:lnTo>
                  <a:pt x="23380" y="30780"/>
                </a:lnTo>
                <a:lnTo>
                  <a:pt x="23380" y="30850"/>
                </a:lnTo>
                <a:lnTo>
                  <a:pt x="23370" y="30920"/>
                </a:lnTo>
                <a:lnTo>
                  <a:pt x="23350" y="30980"/>
                </a:lnTo>
                <a:lnTo>
                  <a:pt x="23300" y="31080"/>
                </a:lnTo>
                <a:lnTo>
                  <a:pt x="23250" y="31140"/>
                </a:lnTo>
                <a:lnTo>
                  <a:pt x="23190" y="31210"/>
                </a:lnTo>
                <a:lnTo>
                  <a:pt x="23100" y="31280"/>
                </a:lnTo>
                <a:lnTo>
                  <a:pt x="23060" y="31310"/>
                </a:lnTo>
                <a:lnTo>
                  <a:pt x="22900" y="31380"/>
                </a:lnTo>
                <a:lnTo>
                  <a:pt x="22820" y="31450"/>
                </a:lnTo>
                <a:lnTo>
                  <a:pt x="22750" y="31570"/>
                </a:lnTo>
                <a:lnTo>
                  <a:pt x="22950" y="32200"/>
                </a:lnTo>
                <a:lnTo>
                  <a:pt x="23070" y="32450"/>
                </a:lnTo>
                <a:lnTo>
                  <a:pt x="23160" y="32580"/>
                </a:lnTo>
                <a:lnTo>
                  <a:pt x="23200" y="32690"/>
                </a:lnTo>
                <a:lnTo>
                  <a:pt x="23250" y="32990"/>
                </a:lnTo>
                <a:lnTo>
                  <a:pt x="23320" y="33100"/>
                </a:lnTo>
                <a:lnTo>
                  <a:pt x="23750" y="33620"/>
                </a:lnTo>
                <a:lnTo>
                  <a:pt x="23820" y="33660"/>
                </a:lnTo>
                <a:lnTo>
                  <a:pt x="23940" y="33700"/>
                </a:lnTo>
                <a:lnTo>
                  <a:pt x="24010" y="33740"/>
                </a:lnTo>
                <a:lnTo>
                  <a:pt x="24100" y="33800"/>
                </a:lnTo>
                <a:lnTo>
                  <a:pt x="24300" y="34010"/>
                </a:lnTo>
                <a:lnTo>
                  <a:pt x="24370" y="34060"/>
                </a:lnTo>
                <a:lnTo>
                  <a:pt x="24940" y="34290"/>
                </a:lnTo>
                <a:lnTo>
                  <a:pt x="24690" y="34440"/>
                </a:lnTo>
                <a:lnTo>
                  <a:pt x="24650" y="34490"/>
                </a:lnTo>
                <a:lnTo>
                  <a:pt x="24610" y="34570"/>
                </a:lnTo>
                <a:lnTo>
                  <a:pt x="24460" y="34920"/>
                </a:lnTo>
                <a:lnTo>
                  <a:pt x="24120" y="35520"/>
                </a:lnTo>
                <a:lnTo>
                  <a:pt x="24040" y="35630"/>
                </a:lnTo>
                <a:lnTo>
                  <a:pt x="23950" y="35690"/>
                </a:lnTo>
                <a:lnTo>
                  <a:pt x="23660" y="35810"/>
                </a:lnTo>
                <a:lnTo>
                  <a:pt x="23490" y="35920"/>
                </a:lnTo>
                <a:lnTo>
                  <a:pt x="23410" y="36000"/>
                </a:lnTo>
                <a:lnTo>
                  <a:pt x="23340" y="36130"/>
                </a:lnTo>
                <a:lnTo>
                  <a:pt x="23070" y="36700"/>
                </a:lnTo>
                <a:lnTo>
                  <a:pt x="23040" y="36820"/>
                </a:lnTo>
                <a:lnTo>
                  <a:pt x="23030" y="36890"/>
                </a:lnTo>
                <a:lnTo>
                  <a:pt x="23030" y="36950"/>
                </a:lnTo>
                <a:lnTo>
                  <a:pt x="23050" y="37010"/>
                </a:lnTo>
                <a:lnTo>
                  <a:pt x="23090" y="37050"/>
                </a:lnTo>
                <a:lnTo>
                  <a:pt x="23130" y="37080"/>
                </a:lnTo>
                <a:lnTo>
                  <a:pt x="23190" y="37100"/>
                </a:lnTo>
                <a:lnTo>
                  <a:pt x="23250" y="37110"/>
                </a:lnTo>
                <a:lnTo>
                  <a:pt x="23320" y="37110"/>
                </a:lnTo>
                <a:lnTo>
                  <a:pt x="23370" y="37090"/>
                </a:lnTo>
                <a:lnTo>
                  <a:pt x="23420" y="37060"/>
                </a:lnTo>
                <a:lnTo>
                  <a:pt x="23460" y="37020"/>
                </a:lnTo>
                <a:lnTo>
                  <a:pt x="23490" y="36980"/>
                </a:lnTo>
                <a:lnTo>
                  <a:pt x="23570" y="36810"/>
                </a:lnTo>
                <a:lnTo>
                  <a:pt x="23610" y="36770"/>
                </a:lnTo>
                <a:lnTo>
                  <a:pt x="23640" y="36730"/>
                </a:lnTo>
                <a:lnTo>
                  <a:pt x="23680" y="36700"/>
                </a:lnTo>
                <a:lnTo>
                  <a:pt x="23740" y="36690"/>
                </a:lnTo>
                <a:lnTo>
                  <a:pt x="23790" y="36700"/>
                </a:lnTo>
                <a:lnTo>
                  <a:pt x="23840" y="36730"/>
                </a:lnTo>
                <a:lnTo>
                  <a:pt x="23880" y="36770"/>
                </a:lnTo>
                <a:lnTo>
                  <a:pt x="23900" y="36810"/>
                </a:lnTo>
                <a:lnTo>
                  <a:pt x="23920" y="36870"/>
                </a:lnTo>
                <a:lnTo>
                  <a:pt x="23940" y="36990"/>
                </a:lnTo>
                <a:lnTo>
                  <a:pt x="23930" y="37690"/>
                </a:lnTo>
                <a:lnTo>
                  <a:pt x="23910" y="37740"/>
                </a:lnTo>
                <a:lnTo>
                  <a:pt x="23860" y="37740"/>
                </a:lnTo>
                <a:lnTo>
                  <a:pt x="23810" y="37720"/>
                </a:lnTo>
                <a:lnTo>
                  <a:pt x="23750" y="37710"/>
                </a:lnTo>
                <a:lnTo>
                  <a:pt x="23690" y="37700"/>
                </a:lnTo>
                <a:lnTo>
                  <a:pt x="23630" y="37710"/>
                </a:lnTo>
                <a:lnTo>
                  <a:pt x="23580" y="37730"/>
                </a:lnTo>
                <a:lnTo>
                  <a:pt x="23540" y="37760"/>
                </a:lnTo>
                <a:lnTo>
                  <a:pt x="23490" y="37800"/>
                </a:lnTo>
                <a:lnTo>
                  <a:pt x="23420" y="37900"/>
                </a:lnTo>
                <a:lnTo>
                  <a:pt x="23300" y="38090"/>
                </a:lnTo>
                <a:lnTo>
                  <a:pt x="23260" y="38130"/>
                </a:lnTo>
                <a:lnTo>
                  <a:pt x="23200" y="38160"/>
                </a:lnTo>
                <a:lnTo>
                  <a:pt x="23120" y="38190"/>
                </a:lnTo>
                <a:lnTo>
                  <a:pt x="23050" y="38200"/>
                </a:lnTo>
                <a:lnTo>
                  <a:pt x="22770" y="38190"/>
                </a:lnTo>
                <a:lnTo>
                  <a:pt x="22460" y="38230"/>
                </a:lnTo>
                <a:lnTo>
                  <a:pt x="22330" y="38230"/>
                </a:lnTo>
                <a:lnTo>
                  <a:pt x="22270" y="38210"/>
                </a:lnTo>
                <a:lnTo>
                  <a:pt x="22210" y="38190"/>
                </a:lnTo>
                <a:lnTo>
                  <a:pt x="22160" y="38160"/>
                </a:lnTo>
                <a:lnTo>
                  <a:pt x="22120" y="38120"/>
                </a:lnTo>
                <a:lnTo>
                  <a:pt x="22090" y="38070"/>
                </a:lnTo>
                <a:lnTo>
                  <a:pt x="22080" y="38020"/>
                </a:lnTo>
                <a:lnTo>
                  <a:pt x="22080" y="37810"/>
                </a:lnTo>
                <a:lnTo>
                  <a:pt x="22070" y="37750"/>
                </a:lnTo>
                <a:lnTo>
                  <a:pt x="22020" y="37510"/>
                </a:lnTo>
                <a:lnTo>
                  <a:pt x="22020" y="37450"/>
                </a:lnTo>
                <a:lnTo>
                  <a:pt x="22020" y="37380"/>
                </a:lnTo>
                <a:lnTo>
                  <a:pt x="22030" y="37320"/>
                </a:lnTo>
                <a:lnTo>
                  <a:pt x="22160" y="37040"/>
                </a:lnTo>
                <a:lnTo>
                  <a:pt x="22180" y="36970"/>
                </a:lnTo>
                <a:lnTo>
                  <a:pt x="22190" y="36910"/>
                </a:lnTo>
                <a:lnTo>
                  <a:pt x="22190" y="36840"/>
                </a:lnTo>
                <a:lnTo>
                  <a:pt x="22180" y="36710"/>
                </a:lnTo>
                <a:lnTo>
                  <a:pt x="22170" y="36650"/>
                </a:lnTo>
                <a:lnTo>
                  <a:pt x="22150" y="36590"/>
                </a:lnTo>
                <a:lnTo>
                  <a:pt x="22130" y="36540"/>
                </a:lnTo>
                <a:lnTo>
                  <a:pt x="22100" y="36490"/>
                </a:lnTo>
                <a:lnTo>
                  <a:pt x="22070" y="36450"/>
                </a:lnTo>
                <a:lnTo>
                  <a:pt x="22020" y="36420"/>
                </a:lnTo>
                <a:lnTo>
                  <a:pt x="21950" y="36400"/>
                </a:lnTo>
                <a:lnTo>
                  <a:pt x="21910" y="36420"/>
                </a:lnTo>
                <a:lnTo>
                  <a:pt x="21870" y="36470"/>
                </a:lnTo>
                <a:lnTo>
                  <a:pt x="21760" y="36680"/>
                </a:lnTo>
                <a:lnTo>
                  <a:pt x="21710" y="36740"/>
                </a:lnTo>
                <a:lnTo>
                  <a:pt x="21410" y="37030"/>
                </a:lnTo>
                <a:lnTo>
                  <a:pt x="21170" y="37400"/>
                </a:lnTo>
                <a:lnTo>
                  <a:pt x="21090" y="37460"/>
                </a:lnTo>
                <a:lnTo>
                  <a:pt x="21000" y="37490"/>
                </a:lnTo>
                <a:lnTo>
                  <a:pt x="20900" y="37500"/>
                </a:lnTo>
                <a:lnTo>
                  <a:pt x="20760" y="37530"/>
                </a:lnTo>
                <a:lnTo>
                  <a:pt x="20680" y="37530"/>
                </a:lnTo>
                <a:lnTo>
                  <a:pt x="20620" y="37510"/>
                </a:lnTo>
                <a:lnTo>
                  <a:pt x="20590" y="37460"/>
                </a:lnTo>
                <a:lnTo>
                  <a:pt x="20560" y="37420"/>
                </a:lnTo>
                <a:lnTo>
                  <a:pt x="20530" y="37380"/>
                </a:lnTo>
                <a:lnTo>
                  <a:pt x="20380" y="37280"/>
                </a:lnTo>
                <a:lnTo>
                  <a:pt x="20340" y="37250"/>
                </a:lnTo>
                <a:lnTo>
                  <a:pt x="20300" y="37210"/>
                </a:lnTo>
                <a:lnTo>
                  <a:pt x="20240" y="37110"/>
                </a:lnTo>
                <a:lnTo>
                  <a:pt x="20220" y="37060"/>
                </a:lnTo>
                <a:lnTo>
                  <a:pt x="20170" y="36960"/>
                </a:lnTo>
                <a:lnTo>
                  <a:pt x="19760" y="36590"/>
                </a:lnTo>
                <a:lnTo>
                  <a:pt x="19710" y="36570"/>
                </a:lnTo>
                <a:lnTo>
                  <a:pt x="19650" y="36550"/>
                </a:lnTo>
                <a:lnTo>
                  <a:pt x="19590" y="36550"/>
                </a:lnTo>
                <a:lnTo>
                  <a:pt x="19530" y="36550"/>
                </a:lnTo>
                <a:lnTo>
                  <a:pt x="17880" y="37000"/>
                </a:lnTo>
                <a:lnTo>
                  <a:pt x="17180" y="36980"/>
                </a:lnTo>
                <a:lnTo>
                  <a:pt x="16260" y="36720"/>
                </a:lnTo>
                <a:lnTo>
                  <a:pt x="16130" y="36700"/>
                </a:lnTo>
                <a:lnTo>
                  <a:pt x="15870" y="36720"/>
                </a:lnTo>
                <a:lnTo>
                  <a:pt x="15730" y="36710"/>
                </a:lnTo>
                <a:lnTo>
                  <a:pt x="15660" y="36700"/>
                </a:lnTo>
                <a:lnTo>
                  <a:pt x="15610" y="36670"/>
                </a:lnTo>
                <a:lnTo>
                  <a:pt x="15560" y="36640"/>
                </a:lnTo>
                <a:lnTo>
                  <a:pt x="15530" y="36600"/>
                </a:lnTo>
                <a:lnTo>
                  <a:pt x="15500" y="36550"/>
                </a:lnTo>
                <a:lnTo>
                  <a:pt x="15480" y="36500"/>
                </a:lnTo>
                <a:lnTo>
                  <a:pt x="15440" y="36390"/>
                </a:lnTo>
                <a:lnTo>
                  <a:pt x="15390" y="36290"/>
                </a:lnTo>
                <a:lnTo>
                  <a:pt x="15360" y="36250"/>
                </a:lnTo>
                <a:lnTo>
                  <a:pt x="15310" y="36220"/>
                </a:lnTo>
                <a:lnTo>
                  <a:pt x="15070" y="36100"/>
                </a:lnTo>
                <a:lnTo>
                  <a:pt x="14980" y="36060"/>
                </a:lnTo>
                <a:lnTo>
                  <a:pt x="14920" y="36070"/>
                </a:lnTo>
                <a:lnTo>
                  <a:pt x="14440" y="36310"/>
                </a:lnTo>
                <a:lnTo>
                  <a:pt x="14150" y="36220"/>
                </a:lnTo>
                <a:lnTo>
                  <a:pt x="14060" y="36120"/>
                </a:lnTo>
                <a:lnTo>
                  <a:pt x="13990" y="35830"/>
                </a:lnTo>
                <a:lnTo>
                  <a:pt x="13690" y="35160"/>
                </a:lnTo>
                <a:lnTo>
                  <a:pt x="13690" y="35150"/>
                </a:lnTo>
                <a:lnTo>
                  <a:pt x="13710" y="35100"/>
                </a:lnTo>
                <a:lnTo>
                  <a:pt x="13730" y="35060"/>
                </a:lnTo>
                <a:lnTo>
                  <a:pt x="13760" y="34990"/>
                </a:lnTo>
                <a:lnTo>
                  <a:pt x="13790" y="34900"/>
                </a:lnTo>
                <a:lnTo>
                  <a:pt x="13670" y="33770"/>
                </a:lnTo>
                <a:lnTo>
                  <a:pt x="13700" y="33470"/>
                </a:lnTo>
                <a:lnTo>
                  <a:pt x="13890" y="32560"/>
                </a:lnTo>
                <a:lnTo>
                  <a:pt x="13980" y="31820"/>
                </a:lnTo>
                <a:lnTo>
                  <a:pt x="13960" y="31610"/>
                </a:lnTo>
                <a:lnTo>
                  <a:pt x="13860" y="31550"/>
                </a:lnTo>
                <a:lnTo>
                  <a:pt x="13260" y="31530"/>
                </a:lnTo>
                <a:lnTo>
                  <a:pt x="13080" y="31470"/>
                </a:lnTo>
                <a:lnTo>
                  <a:pt x="13050" y="31420"/>
                </a:lnTo>
                <a:lnTo>
                  <a:pt x="13040" y="31360"/>
                </a:lnTo>
                <a:lnTo>
                  <a:pt x="13020" y="31310"/>
                </a:lnTo>
                <a:lnTo>
                  <a:pt x="13000" y="31240"/>
                </a:lnTo>
                <a:lnTo>
                  <a:pt x="12960" y="31160"/>
                </a:lnTo>
                <a:lnTo>
                  <a:pt x="12880" y="31070"/>
                </a:lnTo>
                <a:lnTo>
                  <a:pt x="12830" y="31030"/>
                </a:lnTo>
                <a:lnTo>
                  <a:pt x="12780" y="31000"/>
                </a:lnTo>
                <a:lnTo>
                  <a:pt x="12720" y="31000"/>
                </a:lnTo>
                <a:lnTo>
                  <a:pt x="12660" y="31020"/>
                </a:lnTo>
                <a:lnTo>
                  <a:pt x="12610" y="31040"/>
                </a:lnTo>
                <a:lnTo>
                  <a:pt x="12560" y="31070"/>
                </a:lnTo>
                <a:lnTo>
                  <a:pt x="12400" y="31120"/>
                </a:lnTo>
                <a:lnTo>
                  <a:pt x="12220" y="31140"/>
                </a:lnTo>
                <a:lnTo>
                  <a:pt x="12120" y="31130"/>
                </a:lnTo>
                <a:lnTo>
                  <a:pt x="12010" y="31090"/>
                </a:lnTo>
                <a:lnTo>
                  <a:pt x="11960" y="31060"/>
                </a:lnTo>
                <a:lnTo>
                  <a:pt x="11900" y="31010"/>
                </a:lnTo>
                <a:lnTo>
                  <a:pt x="11870" y="30970"/>
                </a:lnTo>
                <a:lnTo>
                  <a:pt x="11810" y="30860"/>
                </a:lnTo>
                <a:lnTo>
                  <a:pt x="12150" y="30620"/>
                </a:lnTo>
                <a:lnTo>
                  <a:pt x="12250" y="30490"/>
                </a:lnTo>
                <a:lnTo>
                  <a:pt x="12270" y="30420"/>
                </a:lnTo>
                <a:lnTo>
                  <a:pt x="12270" y="30350"/>
                </a:lnTo>
                <a:lnTo>
                  <a:pt x="12250" y="30290"/>
                </a:lnTo>
                <a:lnTo>
                  <a:pt x="12200" y="30220"/>
                </a:lnTo>
                <a:lnTo>
                  <a:pt x="12140" y="30190"/>
                </a:lnTo>
                <a:lnTo>
                  <a:pt x="12080" y="30170"/>
                </a:lnTo>
                <a:lnTo>
                  <a:pt x="11150" y="30210"/>
                </a:lnTo>
                <a:lnTo>
                  <a:pt x="11030" y="30240"/>
                </a:lnTo>
                <a:lnTo>
                  <a:pt x="10920" y="30280"/>
                </a:lnTo>
                <a:lnTo>
                  <a:pt x="10840" y="30300"/>
                </a:lnTo>
                <a:lnTo>
                  <a:pt x="10740" y="30300"/>
                </a:lnTo>
                <a:lnTo>
                  <a:pt x="10540" y="30290"/>
                </a:lnTo>
                <a:lnTo>
                  <a:pt x="10440" y="30250"/>
                </a:lnTo>
                <a:lnTo>
                  <a:pt x="10390" y="30200"/>
                </a:lnTo>
                <a:lnTo>
                  <a:pt x="10370" y="30150"/>
                </a:lnTo>
                <a:lnTo>
                  <a:pt x="10370" y="30090"/>
                </a:lnTo>
                <a:lnTo>
                  <a:pt x="10380" y="30020"/>
                </a:lnTo>
                <a:lnTo>
                  <a:pt x="10400" y="29960"/>
                </a:lnTo>
                <a:lnTo>
                  <a:pt x="10420" y="29920"/>
                </a:lnTo>
                <a:lnTo>
                  <a:pt x="10450" y="29820"/>
                </a:lnTo>
                <a:lnTo>
                  <a:pt x="10460" y="29800"/>
                </a:lnTo>
                <a:lnTo>
                  <a:pt x="10450" y="2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