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Homs (Hims)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Homs (Hims)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960" y="74350"/>
                </a:moveTo>
                <a:lnTo>
                  <a:pt x="39960" y="74340"/>
                </a:lnTo>
                <a:lnTo>
                  <a:pt x="34400" y="69880"/>
                </a:lnTo>
                <a:lnTo>
                  <a:pt x="33980" y="69620"/>
                </a:lnTo>
                <a:lnTo>
                  <a:pt x="33640" y="69340"/>
                </a:lnTo>
                <a:lnTo>
                  <a:pt x="33550" y="69290"/>
                </a:lnTo>
                <a:lnTo>
                  <a:pt x="33420" y="69230"/>
                </a:lnTo>
                <a:lnTo>
                  <a:pt x="33400" y="69220"/>
                </a:lnTo>
                <a:lnTo>
                  <a:pt x="33370" y="69210"/>
                </a:lnTo>
                <a:lnTo>
                  <a:pt x="33140" y="69170"/>
                </a:lnTo>
                <a:lnTo>
                  <a:pt x="33010" y="69120"/>
                </a:lnTo>
                <a:lnTo>
                  <a:pt x="32500" y="68990"/>
                </a:lnTo>
                <a:lnTo>
                  <a:pt x="32290" y="68900"/>
                </a:lnTo>
                <a:lnTo>
                  <a:pt x="32150" y="68800"/>
                </a:lnTo>
                <a:lnTo>
                  <a:pt x="31770" y="68580"/>
                </a:lnTo>
                <a:lnTo>
                  <a:pt x="30840" y="67860"/>
                </a:lnTo>
                <a:lnTo>
                  <a:pt x="29920" y="66610"/>
                </a:lnTo>
                <a:lnTo>
                  <a:pt x="29840" y="66390"/>
                </a:lnTo>
                <a:lnTo>
                  <a:pt x="29790" y="66290"/>
                </a:lnTo>
                <a:lnTo>
                  <a:pt x="29720" y="66070"/>
                </a:lnTo>
                <a:lnTo>
                  <a:pt x="29710" y="66040"/>
                </a:lnTo>
                <a:lnTo>
                  <a:pt x="29690" y="66000"/>
                </a:lnTo>
                <a:lnTo>
                  <a:pt x="29670" y="65900"/>
                </a:lnTo>
                <a:lnTo>
                  <a:pt x="29540" y="65580"/>
                </a:lnTo>
                <a:lnTo>
                  <a:pt x="29460" y="65440"/>
                </a:lnTo>
                <a:lnTo>
                  <a:pt x="28130" y="64210"/>
                </a:lnTo>
                <a:lnTo>
                  <a:pt x="28000" y="64110"/>
                </a:lnTo>
                <a:lnTo>
                  <a:pt x="27770" y="63960"/>
                </a:lnTo>
                <a:lnTo>
                  <a:pt x="26670" y="62860"/>
                </a:lnTo>
                <a:lnTo>
                  <a:pt x="26460" y="62720"/>
                </a:lnTo>
                <a:lnTo>
                  <a:pt x="26370" y="62640"/>
                </a:lnTo>
                <a:lnTo>
                  <a:pt x="25660" y="61470"/>
                </a:lnTo>
                <a:lnTo>
                  <a:pt x="25650" y="61450"/>
                </a:lnTo>
                <a:lnTo>
                  <a:pt x="25610" y="61380"/>
                </a:lnTo>
                <a:lnTo>
                  <a:pt x="25520" y="61170"/>
                </a:lnTo>
                <a:lnTo>
                  <a:pt x="25510" y="61140"/>
                </a:lnTo>
                <a:lnTo>
                  <a:pt x="25500" y="61110"/>
                </a:lnTo>
                <a:lnTo>
                  <a:pt x="25490" y="61080"/>
                </a:lnTo>
                <a:lnTo>
                  <a:pt x="25480" y="61060"/>
                </a:lnTo>
                <a:lnTo>
                  <a:pt x="25400" y="61000"/>
                </a:lnTo>
                <a:lnTo>
                  <a:pt x="25130" y="60910"/>
                </a:lnTo>
                <a:lnTo>
                  <a:pt x="24860" y="60940"/>
                </a:lnTo>
                <a:lnTo>
                  <a:pt x="24710" y="60940"/>
                </a:lnTo>
                <a:lnTo>
                  <a:pt x="24650" y="60930"/>
                </a:lnTo>
                <a:lnTo>
                  <a:pt x="24510" y="60880"/>
                </a:lnTo>
                <a:lnTo>
                  <a:pt x="23180" y="60100"/>
                </a:lnTo>
                <a:lnTo>
                  <a:pt x="23170" y="60100"/>
                </a:lnTo>
                <a:lnTo>
                  <a:pt x="23160" y="60100"/>
                </a:lnTo>
                <a:lnTo>
                  <a:pt x="23080" y="60050"/>
                </a:lnTo>
                <a:lnTo>
                  <a:pt x="22930" y="59940"/>
                </a:lnTo>
                <a:lnTo>
                  <a:pt x="22460" y="59510"/>
                </a:lnTo>
                <a:lnTo>
                  <a:pt x="22400" y="59400"/>
                </a:lnTo>
                <a:lnTo>
                  <a:pt x="22360" y="59350"/>
                </a:lnTo>
                <a:lnTo>
                  <a:pt x="22340" y="59330"/>
                </a:lnTo>
                <a:lnTo>
                  <a:pt x="22280" y="59280"/>
                </a:lnTo>
                <a:lnTo>
                  <a:pt x="22260" y="59260"/>
                </a:lnTo>
                <a:lnTo>
                  <a:pt x="22220" y="59190"/>
                </a:lnTo>
                <a:lnTo>
                  <a:pt x="22200" y="59140"/>
                </a:lnTo>
                <a:lnTo>
                  <a:pt x="22180" y="59100"/>
                </a:lnTo>
                <a:lnTo>
                  <a:pt x="22050" y="58870"/>
                </a:lnTo>
                <a:lnTo>
                  <a:pt x="22020" y="58820"/>
                </a:lnTo>
                <a:lnTo>
                  <a:pt x="21920" y="58660"/>
                </a:lnTo>
                <a:lnTo>
                  <a:pt x="21910" y="58640"/>
                </a:lnTo>
                <a:lnTo>
                  <a:pt x="21830" y="58490"/>
                </a:lnTo>
                <a:lnTo>
                  <a:pt x="21620" y="58170"/>
                </a:lnTo>
                <a:lnTo>
                  <a:pt x="21530" y="57990"/>
                </a:lnTo>
                <a:lnTo>
                  <a:pt x="21450" y="57880"/>
                </a:lnTo>
                <a:lnTo>
                  <a:pt x="21210" y="57630"/>
                </a:lnTo>
                <a:lnTo>
                  <a:pt x="21010" y="57320"/>
                </a:lnTo>
                <a:lnTo>
                  <a:pt x="20820" y="57130"/>
                </a:lnTo>
                <a:lnTo>
                  <a:pt x="20510" y="56750"/>
                </a:lnTo>
                <a:lnTo>
                  <a:pt x="20470" y="56690"/>
                </a:lnTo>
                <a:lnTo>
                  <a:pt x="20460" y="56660"/>
                </a:lnTo>
                <a:lnTo>
                  <a:pt x="20290" y="56410"/>
                </a:lnTo>
                <a:lnTo>
                  <a:pt x="20210" y="56340"/>
                </a:lnTo>
                <a:lnTo>
                  <a:pt x="20150" y="56340"/>
                </a:lnTo>
                <a:lnTo>
                  <a:pt x="20040" y="56350"/>
                </a:lnTo>
                <a:lnTo>
                  <a:pt x="19630" y="56480"/>
                </a:lnTo>
                <a:lnTo>
                  <a:pt x="19150" y="56750"/>
                </a:lnTo>
                <a:lnTo>
                  <a:pt x="19120" y="56760"/>
                </a:lnTo>
                <a:lnTo>
                  <a:pt x="19000" y="56760"/>
                </a:lnTo>
                <a:lnTo>
                  <a:pt x="18030" y="56630"/>
                </a:lnTo>
                <a:lnTo>
                  <a:pt x="17790" y="56490"/>
                </a:lnTo>
                <a:lnTo>
                  <a:pt x="17720" y="56480"/>
                </a:lnTo>
                <a:lnTo>
                  <a:pt x="17400" y="56480"/>
                </a:lnTo>
                <a:lnTo>
                  <a:pt x="17180" y="56530"/>
                </a:lnTo>
                <a:lnTo>
                  <a:pt x="16850" y="56720"/>
                </a:lnTo>
                <a:lnTo>
                  <a:pt x="16800" y="56730"/>
                </a:lnTo>
                <a:lnTo>
                  <a:pt x="16570" y="56800"/>
                </a:lnTo>
                <a:lnTo>
                  <a:pt x="16500" y="56640"/>
                </a:lnTo>
                <a:lnTo>
                  <a:pt x="16170" y="56310"/>
                </a:lnTo>
                <a:lnTo>
                  <a:pt x="16080" y="56070"/>
                </a:lnTo>
                <a:lnTo>
                  <a:pt x="16010" y="55760"/>
                </a:lnTo>
                <a:lnTo>
                  <a:pt x="16120" y="55550"/>
                </a:lnTo>
                <a:lnTo>
                  <a:pt x="16250" y="55370"/>
                </a:lnTo>
                <a:lnTo>
                  <a:pt x="16270" y="55230"/>
                </a:lnTo>
                <a:lnTo>
                  <a:pt x="16280" y="55150"/>
                </a:lnTo>
                <a:lnTo>
                  <a:pt x="16210" y="55020"/>
                </a:lnTo>
                <a:lnTo>
                  <a:pt x="16120" y="55000"/>
                </a:lnTo>
                <a:lnTo>
                  <a:pt x="16020" y="55010"/>
                </a:lnTo>
                <a:lnTo>
                  <a:pt x="15920" y="54970"/>
                </a:lnTo>
                <a:lnTo>
                  <a:pt x="15770" y="54810"/>
                </a:lnTo>
                <a:lnTo>
                  <a:pt x="15480" y="54390"/>
                </a:lnTo>
                <a:lnTo>
                  <a:pt x="15410" y="54260"/>
                </a:lnTo>
                <a:lnTo>
                  <a:pt x="15370" y="54130"/>
                </a:lnTo>
                <a:lnTo>
                  <a:pt x="15390" y="53990"/>
                </a:lnTo>
                <a:lnTo>
                  <a:pt x="15430" y="53910"/>
                </a:lnTo>
                <a:lnTo>
                  <a:pt x="15480" y="53830"/>
                </a:lnTo>
                <a:lnTo>
                  <a:pt x="15510" y="53710"/>
                </a:lnTo>
                <a:lnTo>
                  <a:pt x="15560" y="53440"/>
                </a:lnTo>
                <a:lnTo>
                  <a:pt x="15570" y="53260"/>
                </a:lnTo>
                <a:lnTo>
                  <a:pt x="15500" y="53110"/>
                </a:lnTo>
                <a:lnTo>
                  <a:pt x="15280" y="52960"/>
                </a:lnTo>
                <a:lnTo>
                  <a:pt x="15180" y="52990"/>
                </a:lnTo>
                <a:lnTo>
                  <a:pt x="15080" y="52930"/>
                </a:lnTo>
                <a:lnTo>
                  <a:pt x="14890" y="52680"/>
                </a:lnTo>
                <a:lnTo>
                  <a:pt x="14650" y="52580"/>
                </a:lnTo>
                <a:lnTo>
                  <a:pt x="14470" y="52430"/>
                </a:lnTo>
                <a:lnTo>
                  <a:pt x="14330" y="52210"/>
                </a:lnTo>
                <a:lnTo>
                  <a:pt x="14250" y="51930"/>
                </a:lnTo>
                <a:lnTo>
                  <a:pt x="14100" y="51880"/>
                </a:lnTo>
                <a:lnTo>
                  <a:pt x="14060" y="51870"/>
                </a:lnTo>
                <a:lnTo>
                  <a:pt x="13990" y="51860"/>
                </a:lnTo>
                <a:lnTo>
                  <a:pt x="13940" y="51860"/>
                </a:lnTo>
                <a:lnTo>
                  <a:pt x="13880" y="51850"/>
                </a:lnTo>
                <a:lnTo>
                  <a:pt x="13750" y="51840"/>
                </a:lnTo>
                <a:lnTo>
                  <a:pt x="13680" y="51840"/>
                </a:lnTo>
                <a:lnTo>
                  <a:pt x="13600" y="51840"/>
                </a:lnTo>
                <a:lnTo>
                  <a:pt x="13490" y="51840"/>
                </a:lnTo>
                <a:lnTo>
                  <a:pt x="13460" y="51850"/>
                </a:lnTo>
                <a:lnTo>
                  <a:pt x="13290" y="51850"/>
                </a:lnTo>
                <a:lnTo>
                  <a:pt x="13020" y="51930"/>
                </a:lnTo>
                <a:lnTo>
                  <a:pt x="12980" y="51950"/>
                </a:lnTo>
                <a:lnTo>
                  <a:pt x="12940" y="51950"/>
                </a:lnTo>
                <a:lnTo>
                  <a:pt x="12910" y="51950"/>
                </a:lnTo>
                <a:lnTo>
                  <a:pt x="12870" y="51930"/>
                </a:lnTo>
                <a:lnTo>
                  <a:pt x="12830" y="51860"/>
                </a:lnTo>
                <a:lnTo>
                  <a:pt x="12700" y="51600"/>
                </a:lnTo>
                <a:lnTo>
                  <a:pt x="12730" y="51560"/>
                </a:lnTo>
                <a:lnTo>
                  <a:pt x="12750" y="51550"/>
                </a:lnTo>
                <a:lnTo>
                  <a:pt x="12920" y="51360"/>
                </a:lnTo>
                <a:lnTo>
                  <a:pt x="13300" y="51160"/>
                </a:lnTo>
                <a:lnTo>
                  <a:pt x="13560" y="50950"/>
                </a:lnTo>
                <a:lnTo>
                  <a:pt x="13630" y="50680"/>
                </a:lnTo>
                <a:lnTo>
                  <a:pt x="13610" y="50440"/>
                </a:lnTo>
                <a:lnTo>
                  <a:pt x="13640" y="50240"/>
                </a:lnTo>
                <a:lnTo>
                  <a:pt x="13840" y="50110"/>
                </a:lnTo>
                <a:lnTo>
                  <a:pt x="13840" y="50120"/>
                </a:lnTo>
                <a:lnTo>
                  <a:pt x="14040" y="50170"/>
                </a:lnTo>
                <a:lnTo>
                  <a:pt x="14190" y="50290"/>
                </a:lnTo>
                <a:lnTo>
                  <a:pt x="14220" y="50270"/>
                </a:lnTo>
                <a:lnTo>
                  <a:pt x="14290" y="50210"/>
                </a:lnTo>
                <a:lnTo>
                  <a:pt x="14340" y="49690"/>
                </a:lnTo>
                <a:lnTo>
                  <a:pt x="14010" y="49800"/>
                </a:lnTo>
                <a:lnTo>
                  <a:pt x="13670" y="49810"/>
                </a:lnTo>
                <a:lnTo>
                  <a:pt x="13350" y="49690"/>
                </a:lnTo>
                <a:lnTo>
                  <a:pt x="13070" y="49450"/>
                </a:lnTo>
                <a:lnTo>
                  <a:pt x="12750" y="48860"/>
                </a:lnTo>
                <a:lnTo>
                  <a:pt x="12650" y="48790"/>
                </a:lnTo>
                <a:lnTo>
                  <a:pt x="12550" y="48720"/>
                </a:lnTo>
                <a:lnTo>
                  <a:pt x="12260" y="48920"/>
                </a:lnTo>
                <a:lnTo>
                  <a:pt x="12220" y="49050"/>
                </a:lnTo>
                <a:lnTo>
                  <a:pt x="12210" y="49380"/>
                </a:lnTo>
                <a:lnTo>
                  <a:pt x="12160" y="49530"/>
                </a:lnTo>
                <a:lnTo>
                  <a:pt x="12030" y="49660"/>
                </a:lnTo>
                <a:lnTo>
                  <a:pt x="11930" y="49710"/>
                </a:lnTo>
                <a:lnTo>
                  <a:pt x="11900" y="49730"/>
                </a:lnTo>
                <a:lnTo>
                  <a:pt x="11070" y="49770"/>
                </a:lnTo>
                <a:lnTo>
                  <a:pt x="10990" y="49740"/>
                </a:lnTo>
                <a:lnTo>
                  <a:pt x="10830" y="49620"/>
                </a:lnTo>
                <a:lnTo>
                  <a:pt x="10800" y="49610"/>
                </a:lnTo>
                <a:lnTo>
                  <a:pt x="10760" y="49590"/>
                </a:lnTo>
                <a:lnTo>
                  <a:pt x="10680" y="49610"/>
                </a:lnTo>
                <a:lnTo>
                  <a:pt x="10590" y="49670"/>
                </a:lnTo>
                <a:lnTo>
                  <a:pt x="10510" y="49710"/>
                </a:lnTo>
                <a:lnTo>
                  <a:pt x="10450" y="49730"/>
                </a:lnTo>
                <a:lnTo>
                  <a:pt x="9860" y="49690"/>
                </a:lnTo>
                <a:lnTo>
                  <a:pt x="9860" y="49680"/>
                </a:lnTo>
                <a:lnTo>
                  <a:pt x="9870" y="49620"/>
                </a:lnTo>
                <a:lnTo>
                  <a:pt x="9890" y="49510"/>
                </a:lnTo>
                <a:lnTo>
                  <a:pt x="9910" y="49180"/>
                </a:lnTo>
                <a:lnTo>
                  <a:pt x="9940" y="49070"/>
                </a:lnTo>
                <a:lnTo>
                  <a:pt x="10870" y="47380"/>
                </a:lnTo>
                <a:lnTo>
                  <a:pt x="11190" y="46940"/>
                </a:lnTo>
                <a:lnTo>
                  <a:pt x="11210" y="46920"/>
                </a:lnTo>
                <a:lnTo>
                  <a:pt x="11230" y="46910"/>
                </a:lnTo>
                <a:lnTo>
                  <a:pt x="11250" y="46890"/>
                </a:lnTo>
                <a:lnTo>
                  <a:pt x="11340" y="46870"/>
                </a:lnTo>
                <a:lnTo>
                  <a:pt x="11390" y="46830"/>
                </a:lnTo>
                <a:lnTo>
                  <a:pt x="11450" y="46780"/>
                </a:lnTo>
                <a:lnTo>
                  <a:pt x="11660" y="46500"/>
                </a:lnTo>
                <a:lnTo>
                  <a:pt x="12020" y="46190"/>
                </a:lnTo>
                <a:lnTo>
                  <a:pt x="12060" y="46140"/>
                </a:lnTo>
                <a:lnTo>
                  <a:pt x="12090" y="46090"/>
                </a:lnTo>
                <a:lnTo>
                  <a:pt x="12090" y="46050"/>
                </a:lnTo>
                <a:lnTo>
                  <a:pt x="12090" y="45940"/>
                </a:lnTo>
                <a:lnTo>
                  <a:pt x="12060" y="45780"/>
                </a:lnTo>
                <a:lnTo>
                  <a:pt x="12060" y="45720"/>
                </a:lnTo>
                <a:lnTo>
                  <a:pt x="12070" y="45650"/>
                </a:lnTo>
                <a:lnTo>
                  <a:pt x="12100" y="45500"/>
                </a:lnTo>
                <a:lnTo>
                  <a:pt x="12130" y="45430"/>
                </a:lnTo>
                <a:lnTo>
                  <a:pt x="12150" y="45390"/>
                </a:lnTo>
                <a:lnTo>
                  <a:pt x="12180" y="45350"/>
                </a:lnTo>
                <a:lnTo>
                  <a:pt x="12200" y="45330"/>
                </a:lnTo>
                <a:lnTo>
                  <a:pt x="12250" y="45300"/>
                </a:lnTo>
                <a:lnTo>
                  <a:pt x="12350" y="45250"/>
                </a:lnTo>
                <a:lnTo>
                  <a:pt x="12600" y="45170"/>
                </a:lnTo>
                <a:lnTo>
                  <a:pt x="12690" y="45330"/>
                </a:lnTo>
                <a:lnTo>
                  <a:pt x="12700" y="45380"/>
                </a:lnTo>
                <a:lnTo>
                  <a:pt x="12660" y="45400"/>
                </a:lnTo>
                <a:lnTo>
                  <a:pt x="12640" y="45430"/>
                </a:lnTo>
                <a:lnTo>
                  <a:pt x="12550" y="45540"/>
                </a:lnTo>
                <a:lnTo>
                  <a:pt x="12540" y="45580"/>
                </a:lnTo>
                <a:lnTo>
                  <a:pt x="12550" y="45610"/>
                </a:lnTo>
                <a:lnTo>
                  <a:pt x="12580" y="45620"/>
                </a:lnTo>
                <a:lnTo>
                  <a:pt x="12610" y="45630"/>
                </a:lnTo>
                <a:lnTo>
                  <a:pt x="12640" y="45630"/>
                </a:lnTo>
                <a:lnTo>
                  <a:pt x="12680" y="45670"/>
                </a:lnTo>
                <a:lnTo>
                  <a:pt x="12740" y="45730"/>
                </a:lnTo>
                <a:lnTo>
                  <a:pt x="12860" y="45920"/>
                </a:lnTo>
                <a:lnTo>
                  <a:pt x="12920" y="45990"/>
                </a:lnTo>
                <a:lnTo>
                  <a:pt x="12980" y="46030"/>
                </a:lnTo>
                <a:lnTo>
                  <a:pt x="13010" y="46020"/>
                </a:lnTo>
                <a:lnTo>
                  <a:pt x="13030" y="46010"/>
                </a:lnTo>
                <a:lnTo>
                  <a:pt x="13070" y="45970"/>
                </a:lnTo>
                <a:lnTo>
                  <a:pt x="13230" y="45750"/>
                </a:lnTo>
                <a:lnTo>
                  <a:pt x="13260" y="45710"/>
                </a:lnTo>
                <a:lnTo>
                  <a:pt x="13300" y="45690"/>
                </a:lnTo>
                <a:lnTo>
                  <a:pt x="13350" y="45690"/>
                </a:lnTo>
                <a:lnTo>
                  <a:pt x="13450" y="45680"/>
                </a:lnTo>
                <a:lnTo>
                  <a:pt x="13500" y="45710"/>
                </a:lnTo>
                <a:lnTo>
                  <a:pt x="13540" y="45740"/>
                </a:lnTo>
                <a:lnTo>
                  <a:pt x="13640" y="45900"/>
                </a:lnTo>
                <a:lnTo>
                  <a:pt x="14050" y="46000"/>
                </a:lnTo>
                <a:lnTo>
                  <a:pt x="14100" y="45990"/>
                </a:lnTo>
                <a:lnTo>
                  <a:pt x="14170" y="45960"/>
                </a:lnTo>
                <a:lnTo>
                  <a:pt x="14200" y="45920"/>
                </a:lnTo>
                <a:lnTo>
                  <a:pt x="14310" y="45800"/>
                </a:lnTo>
                <a:lnTo>
                  <a:pt x="14330" y="45760"/>
                </a:lnTo>
                <a:lnTo>
                  <a:pt x="14330" y="45730"/>
                </a:lnTo>
                <a:lnTo>
                  <a:pt x="14330" y="45590"/>
                </a:lnTo>
                <a:lnTo>
                  <a:pt x="14350" y="45540"/>
                </a:lnTo>
                <a:lnTo>
                  <a:pt x="14370" y="45480"/>
                </a:lnTo>
                <a:lnTo>
                  <a:pt x="14450" y="45390"/>
                </a:lnTo>
                <a:lnTo>
                  <a:pt x="14470" y="45340"/>
                </a:lnTo>
                <a:lnTo>
                  <a:pt x="14480" y="45290"/>
                </a:lnTo>
                <a:lnTo>
                  <a:pt x="14470" y="45190"/>
                </a:lnTo>
                <a:lnTo>
                  <a:pt x="14470" y="45050"/>
                </a:lnTo>
                <a:lnTo>
                  <a:pt x="14810" y="44680"/>
                </a:lnTo>
                <a:lnTo>
                  <a:pt x="14920" y="44500"/>
                </a:lnTo>
                <a:lnTo>
                  <a:pt x="15030" y="44350"/>
                </a:lnTo>
                <a:lnTo>
                  <a:pt x="15050" y="44340"/>
                </a:lnTo>
                <a:lnTo>
                  <a:pt x="15060" y="44330"/>
                </a:lnTo>
                <a:lnTo>
                  <a:pt x="15090" y="44310"/>
                </a:lnTo>
                <a:lnTo>
                  <a:pt x="15210" y="44280"/>
                </a:lnTo>
                <a:lnTo>
                  <a:pt x="15270" y="44280"/>
                </a:lnTo>
                <a:lnTo>
                  <a:pt x="15310" y="44280"/>
                </a:lnTo>
                <a:lnTo>
                  <a:pt x="15360" y="44300"/>
                </a:lnTo>
                <a:lnTo>
                  <a:pt x="15410" y="44330"/>
                </a:lnTo>
                <a:lnTo>
                  <a:pt x="15430" y="44350"/>
                </a:lnTo>
                <a:lnTo>
                  <a:pt x="15450" y="44370"/>
                </a:lnTo>
                <a:lnTo>
                  <a:pt x="15460" y="44400"/>
                </a:lnTo>
                <a:lnTo>
                  <a:pt x="15470" y="44430"/>
                </a:lnTo>
                <a:lnTo>
                  <a:pt x="15470" y="44460"/>
                </a:lnTo>
                <a:lnTo>
                  <a:pt x="15460" y="44490"/>
                </a:lnTo>
                <a:lnTo>
                  <a:pt x="15450" y="44520"/>
                </a:lnTo>
                <a:lnTo>
                  <a:pt x="15420" y="44570"/>
                </a:lnTo>
                <a:lnTo>
                  <a:pt x="15370" y="44630"/>
                </a:lnTo>
                <a:lnTo>
                  <a:pt x="15360" y="44660"/>
                </a:lnTo>
                <a:lnTo>
                  <a:pt x="15350" y="44690"/>
                </a:lnTo>
                <a:lnTo>
                  <a:pt x="15350" y="44720"/>
                </a:lnTo>
                <a:lnTo>
                  <a:pt x="15360" y="44750"/>
                </a:lnTo>
                <a:lnTo>
                  <a:pt x="15380" y="44770"/>
                </a:lnTo>
                <a:lnTo>
                  <a:pt x="15400" y="44780"/>
                </a:lnTo>
                <a:lnTo>
                  <a:pt x="15500" y="44790"/>
                </a:lnTo>
                <a:lnTo>
                  <a:pt x="15530" y="44790"/>
                </a:lnTo>
                <a:lnTo>
                  <a:pt x="15560" y="44800"/>
                </a:lnTo>
                <a:lnTo>
                  <a:pt x="15580" y="44820"/>
                </a:lnTo>
                <a:lnTo>
                  <a:pt x="15610" y="44830"/>
                </a:lnTo>
                <a:lnTo>
                  <a:pt x="15620" y="44860"/>
                </a:lnTo>
                <a:lnTo>
                  <a:pt x="15630" y="44890"/>
                </a:lnTo>
                <a:lnTo>
                  <a:pt x="15630" y="44920"/>
                </a:lnTo>
                <a:lnTo>
                  <a:pt x="15630" y="45000"/>
                </a:lnTo>
                <a:lnTo>
                  <a:pt x="15660" y="45040"/>
                </a:lnTo>
                <a:lnTo>
                  <a:pt x="15700" y="45080"/>
                </a:lnTo>
                <a:lnTo>
                  <a:pt x="15830" y="45140"/>
                </a:lnTo>
                <a:lnTo>
                  <a:pt x="15910" y="45150"/>
                </a:lnTo>
                <a:lnTo>
                  <a:pt x="15970" y="45160"/>
                </a:lnTo>
                <a:lnTo>
                  <a:pt x="16000" y="45150"/>
                </a:lnTo>
                <a:lnTo>
                  <a:pt x="16060" y="45130"/>
                </a:lnTo>
                <a:lnTo>
                  <a:pt x="16220" y="45030"/>
                </a:lnTo>
                <a:lnTo>
                  <a:pt x="16530" y="44950"/>
                </a:lnTo>
                <a:lnTo>
                  <a:pt x="17200" y="44980"/>
                </a:lnTo>
                <a:lnTo>
                  <a:pt x="18270" y="44430"/>
                </a:lnTo>
                <a:lnTo>
                  <a:pt x="18400" y="44380"/>
                </a:lnTo>
                <a:lnTo>
                  <a:pt x="18420" y="44400"/>
                </a:lnTo>
                <a:lnTo>
                  <a:pt x="18460" y="44400"/>
                </a:lnTo>
                <a:lnTo>
                  <a:pt x="18510" y="44400"/>
                </a:lnTo>
                <a:lnTo>
                  <a:pt x="18630" y="44370"/>
                </a:lnTo>
                <a:lnTo>
                  <a:pt x="18740" y="44370"/>
                </a:lnTo>
                <a:lnTo>
                  <a:pt x="18760" y="44370"/>
                </a:lnTo>
                <a:lnTo>
                  <a:pt x="18810" y="44380"/>
                </a:lnTo>
                <a:lnTo>
                  <a:pt x="19240" y="44350"/>
                </a:lnTo>
                <a:lnTo>
                  <a:pt x="19290" y="44330"/>
                </a:lnTo>
                <a:lnTo>
                  <a:pt x="19470" y="44160"/>
                </a:lnTo>
                <a:lnTo>
                  <a:pt x="19550" y="44120"/>
                </a:lnTo>
                <a:lnTo>
                  <a:pt x="19640" y="44100"/>
                </a:lnTo>
                <a:lnTo>
                  <a:pt x="19770" y="44100"/>
                </a:lnTo>
                <a:lnTo>
                  <a:pt x="19830" y="44090"/>
                </a:lnTo>
                <a:lnTo>
                  <a:pt x="19890" y="44070"/>
                </a:lnTo>
                <a:lnTo>
                  <a:pt x="20090" y="43930"/>
                </a:lnTo>
                <a:lnTo>
                  <a:pt x="20180" y="43900"/>
                </a:lnTo>
                <a:lnTo>
                  <a:pt x="20260" y="43880"/>
                </a:lnTo>
                <a:lnTo>
                  <a:pt x="20400" y="43900"/>
                </a:lnTo>
                <a:lnTo>
                  <a:pt x="20580" y="43960"/>
                </a:lnTo>
                <a:lnTo>
                  <a:pt x="20780" y="44130"/>
                </a:lnTo>
                <a:lnTo>
                  <a:pt x="20850" y="44220"/>
                </a:lnTo>
                <a:lnTo>
                  <a:pt x="20860" y="44250"/>
                </a:lnTo>
                <a:lnTo>
                  <a:pt x="21280" y="45080"/>
                </a:lnTo>
                <a:lnTo>
                  <a:pt x="21620" y="45840"/>
                </a:lnTo>
                <a:lnTo>
                  <a:pt x="21900" y="45740"/>
                </a:lnTo>
                <a:lnTo>
                  <a:pt x="21980" y="45700"/>
                </a:lnTo>
                <a:lnTo>
                  <a:pt x="22660" y="45150"/>
                </a:lnTo>
                <a:lnTo>
                  <a:pt x="22750" y="45090"/>
                </a:lnTo>
                <a:lnTo>
                  <a:pt x="22870" y="45050"/>
                </a:lnTo>
                <a:lnTo>
                  <a:pt x="23100" y="45030"/>
                </a:lnTo>
                <a:lnTo>
                  <a:pt x="23170" y="45010"/>
                </a:lnTo>
                <a:lnTo>
                  <a:pt x="23210" y="44990"/>
                </a:lnTo>
                <a:lnTo>
                  <a:pt x="23360" y="44790"/>
                </a:lnTo>
                <a:lnTo>
                  <a:pt x="23410" y="44750"/>
                </a:lnTo>
                <a:lnTo>
                  <a:pt x="23450" y="44730"/>
                </a:lnTo>
                <a:lnTo>
                  <a:pt x="23510" y="44730"/>
                </a:lnTo>
                <a:lnTo>
                  <a:pt x="23550" y="44730"/>
                </a:lnTo>
                <a:lnTo>
                  <a:pt x="23580" y="44740"/>
                </a:lnTo>
                <a:lnTo>
                  <a:pt x="23600" y="44750"/>
                </a:lnTo>
                <a:lnTo>
                  <a:pt x="23680" y="44800"/>
                </a:lnTo>
                <a:lnTo>
                  <a:pt x="23720" y="44830"/>
                </a:lnTo>
                <a:lnTo>
                  <a:pt x="23740" y="44850"/>
                </a:lnTo>
                <a:lnTo>
                  <a:pt x="23850" y="44890"/>
                </a:lnTo>
                <a:lnTo>
                  <a:pt x="23960" y="44950"/>
                </a:lnTo>
                <a:lnTo>
                  <a:pt x="23990" y="44950"/>
                </a:lnTo>
                <a:lnTo>
                  <a:pt x="24010" y="44920"/>
                </a:lnTo>
                <a:lnTo>
                  <a:pt x="24030" y="44830"/>
                </a:lnTo>
                <a:lnTo>
                  <a:pt x="24080" y="44770"/>
                </a:lnTo>
                <a:lnTo>
                  <a:pt x="24160" y="44690"/>
                </a:lnTo>
                <a:lnTo>
                  <a:pt x="24480" y="44480"/>
                </a:lnTo>
                <a:lnTo>
                  <a:pt x="24560" y="44450"/>
                </a:lnTo>
                <a:lnTo>
                  <a:pt x="24630" y="44450"/>
                </a:lnTo>
                <a:lnTo>
                  <a:pt x="24660" y="44450"/>
                </a:lnTo>
                <a:lnTo>
                  <a:pt x="24720" y="44470"/>
                </a:lnTo>
                <a:lnTo>
                  <a:pt x="24770" y="44500"/>
                </a:lnTo>
                <a:lnTo>
                  <a:pt x="24810" y="44530"/>
                </a:lnTo>
                <a:lnTo>
                  <a:pt x="24850" y="44570"/>
                </a:lnTo>
                <a:lnTo>
                  <a:pt x="24870" y="44590"/>
                </a:lnTo>
                <a:lnTo>
                  <a:pt x="24880" y="44610"/>
                </a:lnTo>
                <a:lnTo>
                  <a:pt x="24940" y="44750"/>
                </a:lnTo>
                <a:lnTo>
                  <a:pt x="24990" y="44850"/>
                </a:lnTo>
                <a:lnTo>
                  <a:pt x="25020" y="44890"/>
                </a:lnTo>
                <a:lnTo>
                  <a:pt x="25040" y="44910"/>
                </a:lnTo>
                <a:lnTo>
                  <a:pt x="25090" y="44940"/>
                </a:lnTo>
                <a:lnTo>
                  <a:pt x="25200" y="45000"/>
                </a:lnTo>
                <a:lnTo>
                  <a:pt x="25370" y="45040"/>
                </a:lnTo>
                <a:lnTo>
                  <a:pt x="25420" y="45040"/>
                </a:lnTo>
                <a:lnTo>
                  <a:pt x="25460" y="45030"/>
                </a:lnTo>
                <a:lnTo>
                  <a:pt x="25550" y="44970"/>
                </a:lnTo>
                <a:lnTo>
                  <a:pt x="25620" y="44890"/>
                </a:lnTo>
                <a:lnTo>
                  <a:pt x="25640" y="44860"/>
                </a:lnTo>
                <a:lnTo>
                  <a:pt x="25650" y="44840"/>
                </a:lnTo>
                <a:lnTo>
                  <a:pt x="25670" y="44780"/>
                </a:lnTo>
                <a:lnTo>
                  <a:pt x="25720" y="44570"/>
                </a:lnTo>
                <a:lnTo>
                  <a:pt x="25730" y="44540"/>
                </a:lnTo>
                <a:lnTo>
                  <a:pt x="25750" y="44520"/>
                </a:lnTo>
                <a:lnTo>
                  <a:pt x="25770" y="44500"/>
                </a:lnTo>
                <a:lnTo>
                  <a:pt x="25870" y="44400"/>
                </a:lnTo>
                <a:lnTo>
                  <a:pt x="25880" y="44380"/>
                </a:lnTo>
                <a:lnTo>
                  <a:pt x="25900" y="44360"/>
                </a:lnTo>
                <a:lnTo>
                  <a:pt x="25930" y="44220"/>
                </a:lnTo>
                <a:lnTo>
                  <a:pt x="25950" y="44180"/>
                </a:lnTo>
                <a:lnTo>
                  <a:pt x="25980" y="44120"/>
                </a:lnTo>
                <a:lnTo>
                  <a:pt x="26030" y="44090"/>
                </a:lnTo>
                <a:lnTo>
                  <a:pt x="26060" y="44070"/>
                </a:lnTo>
                <a:lnTo>
                  <a:pt x="26100" y="44060"/>
                </a:lnTo>
                <a:lnTo>
                  <a:pt x="26240" y="44060"/>
                </a:lnTo>
                <a:lnTo>
                  <a:pt x="26460" y="44120"/>
                </a:lnTo>
                <a:lnTo>
                  <a:pt x="26500" y="44110"/>
                </a:lnTo>
                <a:lnTo>
                  <a:pt x="26530" y="44090"/>
                </a:lnTo>
                <a:lnTo>
                  <a:pt x="26530" y="44050"/>
                </a:lnTo>
                <a:lnTo>
                  <a:pt x="26530" y="44020"/>
                </a:lnTo>
                <a:lnTo>
                  <a:pt x="26540" y="43970"/>
                </a:lnTo>
                <a:lnTo>
                  <a:pt x="26560" y="43910"/>
                </a:lnTo>
                <a:lnTo>
                  <a:pt x="26630" y="43820"/>
                </a:lnTo>
                <a:lnTo>
                  <a:pt x="26680" y="43790"/>
                </a:lnTo>
                <a:lnTo>
                  <a:pt x="26720" y="43780"/>
                </a:lnTo>
                <a:lnTo>
                  <a:pt x="26750" y="43790"/>
                </a:lnTo>
                <a:lnTo>
                  <a:pt x="26770" y="43800"/>
                </a:lnTo>
                <a:lnTo>
                  <a:pt x="26910" y="43900"/>
                </a:lnTo>
                <a:lnTo>
                  <a:pt x="27020" y="43930"/>
                </a:lnTo>
                <a:lnTo>
                  <a:pt x="27130" y="43940"/>
                </a:lnTo>
                <a:lnTo>
                  <a:pt x="27230" y="43910"/>
                </a:lnTo>
                <a:lnTo>
                  <a:pt x="27320" y="43880"/>
                </a:lnTo>
                <a:lnTo>
                  <a:pt x="27440" y="43790"/>
                </a:lnTo>
                <a:lnTo>
                  <a:pt x="27500" y="43760"/>
                </a:lnTo>
                <a:lnTo>
                  <a:pt x="27550" y="43750"/>
                </a:lnTo>
                <a:lnTo>
                  <a:pt x="27630" y="43750"/>
                </a:lnTo>
                <a:lnTo>
                  <a:pt x="27810" y="43720"/>
                </a:lnTo>
                <a:lnTo>
                  <a:pt x="27890" y="43720"/>
                </a:lnTo>
                <a:lnTo>
                  <a:pt x="27990" y="43740"/>
                </a:lnTo>
                <a:lnTo>
                  <a:pt x="28150" y="43730"/>
                </a:lnTo>
                <a:lnTo>
                  <a:pt x="28220" y="43740"/>
                </a:lnTo>
                <a:lnTo>
                  <a:pt x="28270" y="43760"/>
                </a:lnTo>
                <a:lnTo>
                  <a:pt x="28300" y="43780"/>
                </a:lnTo>
                <a:lnTo>
                  <a:pt x="28320" y="43800"/>
                </a:lnTo>
                <a:lnTo>
                  <a:pt x="28440" y="44010"/>
                </a:lnTo>
                <a:lnTo>
                  <a:pt x="28490" y="44080"/>
                </a:lnTo>
                <a:lnTo>
                  <a:pt x="28520" y="44100"/>
                </a:lnTo>
                <a:lnTo>
                  <a:pt x="28580" y="44120"/>
                </a:lnTo>
                <a:lnTo>
                  <a:pt x="28690" y="44140"/>
                </a:lnTo>
                <a:lnTo>
                  <a:pt x="28740" y="44140"/>
                </a:lnTo>
                <a:lnTo>
                  <a:pt x="28780" y="44130"/>
                </a:lnTo>
                <a:lnTo>
                  <a:pt x="28800" y="44120"/>
                </a:lnTo>
                <a:lnTo>
                  <a:pt x="28820" y="44100"/>
                </a:lnTo>
                <a:lnTo>
                  <a:pt x="28830" y="44090"/>
                </a:lnTo>
                <a:lnTo>
                  <a:pt x="28850" y="44050"/>
                </a:lnTo>
                <a:lnTo>
                  <a:pt x="28860" y="44020"/>
                </a:lnTo>
                <a:lnTo>
                  <a:pt x="28870" y="43990"/>
                </a:lnTo>
                <a:lnTo>
                  <a:pt x="28870" y="43950"/>
                </a:lnTo>
                <a:lnTo>
                  <a:pt x="28870" y="43920"/>
                </a:lnTo>
                <a:lnTo>
                  <a:pt x="28860" y="43860"/>
                </a:lnTo>
                <a:lnTo>
                  <a:pt x="28790" y="43660"/>
                </a:lnTo>
                <a:lnTo>
                  <a:pt x="28780" y="43590"/>
                </a:lnTo>
                <a:lnTo>
                  <a:pt x="28780" y="43160"/>
                </a:lnTo>
                <a:lnTo>
                  <a:pt x="28810" y="42930"/>
                </a:lnTo>
                <a:lnTo>
                  <a:pt x="28830" y="42870"/>
                </a:lnTo>
                <a:lnTo>
                  <a:pt x="28880" y="42760"/>
                </a:lnTo>
                <a:lnTo>
                  <a:pt x="28890" y="42740"/>
                </a:lnTo>
                <a:lnTo>
                  <a:pt x="28910" y="42720"/>
                </a:lnTo>
                <a:lnTo>
                  <a:pt x="28970" y="42660"/>
                </a:lnTo>
                <a:lnTo>
                  <a:pt x="29060" y="42590"/>
                </a:lnTo>
                <a:lnTo>
                  <a:pt x="29330" y="42450"/>
                </a:lnTo>
                <a:lnTo>
                  <a:pt x="29750" y="42150"/>
                </a:lnTo>
                <a:lnTo>
                  <a:pt x="29840" y="42100"/>
                </a:lnTo>
                <a:lnTo>
                  <a:pt x="29920" y="42080"/>
                </a:lnTo>
                <a:lnTo>
                  <a:pt x="30040" y="42080"/>
                </a:lnTo>
                <a:lnTo>
                  <a:pt x="30100" y="42080"/>
                </a:lnTo>
                <a:lnTo>
                  <a:pt x="30290" y="42040"/>
                </a:lnTo>
                <a:lnTo>
                  <a:pt x="30920" y="41810"/>
                </a:lnTo>
                <a:lnTo>
                  <a:pt x="32050" y="41540"/>
                </a:lnTo>
                <a:lnTo>
                  <a:pt x="32110" y="41540"/>
                </a:lnTo>
                <a:lnTo>
                  <a:pt x="32150" y="41550"/>
                </a:lnTo>
                <a:lnTo>
                  <a:pt x="32180" y="41560"/>
                </a:lnTo>
                <a:lnTo>
                  <a:pt x="32270" y="41620"/>
                </a:lnTo>
                <a:lnTo>
                  <a:pt x="32350" y="41690"/>
                </a:lnTo>
                <a:lnTo>
                  <a:pt x="32510" y="41880"/>
                </a:lnTo>
                <a:lnTo>
                  <a:pt x="32530" y="41900"/>
                </a:lnTo>
                <a:lnTo>
                  <a:pt x="32570" y="41930"/>
                </a:lnTo>
                <a:lnTo>
                  <a:pt x="32630" y="41950"/>
                </a:lnTo>
                <a:lnTo>
                  <a:pt x="32680" y="41970"/>
                </a:lnTo>
                <a:lnTo>
                  <a:pt x="32750" y="41980"/>
                </a:lnTo>
                <a:lnTo>
                  <a:pt x="33030" y="41990"/>
                </a:lnTo>
                <a:lnTo>
                  <a:pt x="33090" y="42000"/>
                </a:lnTo>
                <a:lnTo>
                  <a:pt x="33110" y="42020"/>
                </a:lnTo>
                <a:lnTo>
                  <a:pt x="33160" y="42050"/>
                </a:lnTo>
                <a:lnTo>
                  <a:pt x="33180" y="42070"/>
                </a:lnTo>
                <a:lnTo>
                  <a:pt x="33240" y="42150"/>
                </a:lnTo>
                <a:lnTo>
                  <a:pt x="33280" y="42220"/>
                </a:lnTo>
                <a:lnTo>
                  <a:pt x="33310" y="42280"/>
                </a:lnTo>
                <a:lnTo>
                  <a:pt x="33320" y="42310"/>
                </a:lnTo>
                <a:lnTo>
                  <a:pt x="33340" y="42360"/>
                </a:lnTo>
                <a:lnTo>
                  <a:pt x="33350" y="42390"/>
                </a:lnTo>
                <a:lnTo>
                  <a:pt x="33370" y="42410"/>
                </a:lnTo>
                <a:lnTo>
                  <a:pt x="33440" y="42490"/>
                </a:lnTo>
                <a:lnTo>
                  <a:pt x="33460" y="42510"/>
                </a:lnTo>
                <a:lnTo>
                  <a:pt x="33470" y="42530"/>
                </a:lnTo>
                <a:lnTo>
                  <a:pt x="33530" y="42770"/>
                </a:lnTo>
                <a:lnTo>
                  <a:pt x="33550" y="42860"/>
                </a:lnTo>
                <a:lnTo>
                  <a:pt x="33560" y="43040"/>
                </a:lnTo>
                <a:lnTo>
                  <a:pt x="33610" y="43260"/>
                </a:lnTo>
                <a:lnTo>
                  <a:pt x="33620" y="43290"/>
                </a:lnTo>
                <a:lnTo>
                  <a:pt x="33630" y="43310"/>
                </a:lnTo>
                <a:lnTo>
                  <a:pt x="33680" y="43380"/>
                </a:lnTo>
                <a:lnTo>
                  <a:pt x="33800" y="43490"/>
                </a:lnTo>
                <a:lnTo>
                  <a:pt x="33840" y="43520"/>
                </a:lnTo>
                <a:lnTo>
                  <a:pt x="33870" y="43530"/>
                </a:lnTo>
                <a:lnTo>
                  <a:pt x="34640" y="44170"/>
                </a:lnTo>
                <a:lnTo>
                  <a:pt x="34730" y="44270"/>
                </a:lnTo>
                <a:lnTo>
                  <a:pt x="34850" y="44450"/>
                </a:lnTo>
                <a:lnTo>
                  <a:pt x="35380" y="45140"/>
                </a:lnTo>
                <a:lnTo>
                  <a:pt x="35460" y="45210"/>
                </a:lnTo>
                <a:lnTo>
                  <a:pt x="35500" y="45220"/>
                </a:lnTo>
                <a:lnTo>
                  <a:pt x="35540" y="45210"/>
                </a:lnTo>
                <a:lnTo>
                  <a:pt x="35640" y="45170"/>
                </a:lnTo>
                <a:lnTo>
                  <a:pt x="35670" y="45150"/>
                </a:lnTo>
                <a:lnTo>
                  <a:pt x="35920" y="44870"/>
                </a:lnTo>
                <a:lnTo>
                  <a:pt x="35940" y="44840"/>
                </a:lnTo>
                <a:lnTo>
                  <a:pt x="35960" y="44790"/>
                </a:lnTo>
                <a:lnTo>
                  <a:pt x="35970" y="44730"/>
                </a:lnTo>
                <a:lnTo>
                  <a:pt x="35990" y="44700"/>
                </a:lnTo>
                <a:lnTo>
                  <a:pt x="36010" y="44650"/>
                </a:lnTo>
                <a:lnTo>
                  <a:pt x="36030" y="44630"/>
                </a:lnTo>
                <a:lnTo>
                  <a:pt x="36040" y="44600"/>
                </a:lnTo>
                <a:lnTo>
                  <a:pt x="36050" y="44570"/>
                </a:lnTo>
                <a:lnTo>
                  <a:pt x="36060" y="44540"/>
                </a:lnTo>
                <a:lnTo>
                  <a:pt x="36070" y="44470"/>
                </a:lnTo>
                <a:lnTo>
                  <a:pt x="36070" y="44400"/>
                </a:lnTo>
                <a:lnTo>
                  <a:pt x="36060" y="44260"/>
                </a:lnTo>
                <a:lnTo>
                  <a:pt x="36060" y="44230"/>
                </a:lnTo>
                <a:lnTo>
                  <a:pt x="36070" y="44200"/>
                </a:lnTo>
                <a:lnTo>
                  <a:pt x="36080" y="44170"/>
                </a:lnTo>
                <a:lnTo>
                  <a:pt x="36150" y="44040"/>
                </a:lnTo>
                <a:lnTo>
                  <a:pt x="36220" y="43880"/>
                </a:lnTo>
                <a:lnTo>
                  <a:pt x="36230" y="43850"/>
                </a:lnTo>
                <a:lnTo>
                  <a:pt x="36310" y="43740"/>
                </a:lnTo>
                <a:lnTo>
                  <a:pt x="36330" y="43720"/>
                </a:lnTo>
                <a:lnTo>
                  <a:pt x="36340" y="43690"/>
                </a:lnTo>
                <a:lnTo>
                  <a:pt x="36350" y="43660"/>
                </a:lnTo>
                <a:lnTo>
                  <a:pt x="36370" y="43520"/>
                </a:lnTo>
                <a:lnTo>
                  <a:pt x="36370" y="43480"/>
                </a:lnTo>
                <a:lnTo>
                  <a:pt x="36430" y="43410"/>
                </a:lnTo>
                <a:lnTo>
                  <a:pt x="36800" y="43060"/>
                </a:lnTo>
                <a:lnTo>
                  <a:pt x="37030" y="42890"/>
                </a:lnTo>
                <a:lnTo>
                  <a:pt x="38830" y="42090"/>
                </a:lnTo>
                <a:lnTo>
                  <a:pt x="38930" y="42000"/>
                </a:lnTo>
                <a:lnTo>
                  <a:pt x="38970" y="41920"/>
                </a:lnTo>
                <a:lnTo>
                  <a:pt x="38900" y="41360"/>
                </a:lnTo>
                <a:lnTo>
                  <a:pt x="38900" y="41220"/>
                </a:lnTo>
                <a:lnTo>
                  <a:pt x="38920" y="41080"/>
                </a:lnTo>
                <a:lnTo>
                  <a:pt x="38960" y="40940"/>
                </a:lnTo>
                <a:lnTo>
                  <a:pt x="39020" y="40760"/>
                </a:lnTo>
                <a:lnTo>
                  <a:pt x="39070" y="40650"/>
                </a:lnTo>
                <a:lnTo>
                  <a:pt x="39410" y="40150"/>
                </a:lnTo>
                <a:lnTo>
                  <a:pt x="39540" y="39910"/>
                </a:lnTo>
                <a:lnTo>
                  <a:pt x="39680" y="39560"/>
                </a:lnTo>
                <a:lnTo>
                  <a:pt x="39750" y="39290"/>
                </a:lnTo>
                <a:lnTo>
                  <a:pt x="39790" y="37420"/>
                </a:lnTo>
                <a:lnTo>
                  <a:pt x="39770" y="37130"/>
                </a:lnTo>
                <a:lnTo>
                  <a:pt x="40980" y="36990"/>
                </a:lnTo>
                <a:lnTo>
                  <a:pt x="45000" y="37300"/>
                </a:lnTo>
                <a:lnTo>
                  <a:pt x="52620" y="39360"/>
                </a:lnTo>
                <a:lnTo>
                  <a:pt x="54000" y="40480"/>
                </a:lnTo>
                <a:lnTo>
                  <a:pt x="54430" y="41030"/>
                </a:lnTo>
                <a:lnTo>
                  <a:pt x="55290" y="42880"/>
                </a:lnTo>
                <a:lnTo>
                  <a:pt x="55340" y="43030"/>
                </a:lnTo>
                <a:lnTo>
                  <a:pt x="55350" y="43190"/>
                </a:lnTo>
                <a:lnTo>
                  <a:pt x="55260" y="44150"/>
                </a:lnTo>
                <a:lnTo>
                  <a:pt x="55270" y="44330"/>
                </a:lnTo>
                <a:lnTo>
                  <a:pt x="55330" y="44480"/>
                </a:lnTo>
                <a:lnTo>
                  <a:pt x="55390" y="44580"/>
                </a:lnTo>
                <a:lnTo>
                  <a:pt x="57640" y="47800"/>
                </a:lnTo>
                <a:lnTo>
                  <a:pt x="65340" y="58900"/>
                </a:lnTo>
                <a:lnTo>
                  <a:pt x="65340" y="58910"/>
                </a:lnTo>
                <a:lnTo>
                  <a:pt x="64360" y="59500"/>
                </a:lnTo>
                <a:lnTo>
                  <a:pt x="62850" y="60420"/>
                </a:lnTo>
                <a:lnTo>
                  <a:pt x="61340" y="61330"/>
                </a:lnTo>
                <a:lnTo>
                  <a:pt x="59830" y="62240"/>
                </a:lnTo>
                <a:lnTo>
                  <a:pt x="58320" y="63150"/>
                </a:lnTo>
                <a:lnTo>
                  <a:pt x="56810" y="64060"/>
                </a:lnTo>
                <a:lnTo>
                  <a:pt x="55300" y="64970"/>
                </a:lnTo>
                <a:lnTo>
                  <a:pt x="53790" y="65880"/>
                </a:lnTo>
                <a:lnTo>
                  <a:pt x="52280" y="66790"/>
                </a:lnTo>
                <a:lnTo>
                  <a:pt x="50760" y="67700"/>
                </a:lnTo>
                <a:lnTo>
                  <a:pt x="49250" y="68610"/>
                </a:lnTo>
                <a:lnTo>
                  <a:pt x="47740" y="69510"/>
                </a:lnTo>
                <a:lnTo>
                  <a:pt x="46230" y="70420"/>
                </a:lnTo>
                <a:lnTo>
                  <a:pt x="42890" y="72500"/>
                </a:lnTo>
                <a:lnTo>
                  <a:pt x="39960" y="7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