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Hasaka (Al Haksa)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Hasaka (Al Haksa)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80850" y="34280"/>
                </a:moveTo>
                <a:lnTo>
                  <a:pt x="79320" y="34060"/>
                </a:lnTo>
                <a:lnTo>
                  <a:pt x="76630" y="34000"/>
                </a:lnTo>
                <a:lnTo>
                  <a:pt x="75590" y="33780"/>
                </a:lnTo>
                <a:lnTo>
                  <a:pt x="75100" y="33600"/>
                </a:lnTo>
                <a:lnTo>
                  <a:pt x="74250" y="33410"/>
                </a:lnTo>
                <a:lnTo>
                  <a:pt x="74000" y="33300"/>
                </a:lnTo>
                <a:lnTo>
                  <a:pt x="73560" y="33040"/>
                </a:lnTo>
                <a:lnTo>
                  <a:pt x="63330" y="23000"/>
                </a:lnTo>
                <a:lnTo>
                  <a:pt x="61620" y="21250"/>
                </a:lnTo>
                <a:lnTo>
                  <a:pt x="60600" y="19550"/>
                </a:lnTo>
                <a:lnTo>
                  <a:pt x="60300" y="18890"/>
                </a:lnTo>
                <a:lnTo>
                  <a:pt x="60280" y="18670"/>
                </a:lnTo>
                <a:lnTo>
                  <a:pt x="60260" y="18600"/>
                </a:lnTo>
                <a:lnTo>
                  <a:pt x="60240" y="18550"/>
                </a:lnTo>
                <a:lnTo>
                  <a:pt x="60150" y="18410"/>
                </a:lnTo>
                <a:lnTo>
                  <a:pt x="60000" y="18260"/>
                </a:lnTo>
                <a:lnTo>
                  <a:pt x="59150" y="17770"/>
                </a:lnTo>
                <a:lnTo>
                  <a:pt x="57900" y="17250"/>
                </a:lnTo>
                <a:lnTo>
                  <a:pt x="57830" y="17240"/>
                </a:lnTo>
                <a:lnTo>
                  <a:pt x="57760" y="17230"/>
                </a:lnTo>
                <a:lnTo>
                  <a:pt x="57700" y="17240"/>
                </a:lnTo>
                <a:lnTo>
                  <a:pt x="57650" y="17260"/>
                </a:lnTo>
                <a:lnTo>
                  <a:pt x="57430" y="17340"/>
                </a:lnTo>
                <a:lnTo>
                  <a:pt x="57320" y="17370"/>
                </a:lnTo>
                <a:lnTo>
                  <a:pt x="57070" y="17400"/>
                </a:lnTo>
                <a:lnTo>
                  <a:pt x="56920" y="17390"/>
                </a:lnTo>
                <a:lnTo>
                  <a:pt x="56780" y="17350"/>
                </a:lnTo>
                <a:lnTo>
                  <a:pt x="56670" y="17300"/>
                </a:lnTo>
                <a:lnTo>
                  <a:pt x="56480" y="17130"/>
                </a:lnTo>
                <a:lnTo>
                  <a:pt x="55790" y="16240"/>
                </a:lnTo>
                <a:lnTo>
                  <a:pt x="55670" y="15960"/>
                </a:lnTo>
                <a:lnTo>
                  <a:pt x="55350" y="15000"/>
                </a:lnTo>
                <a:lnTo>
                  <a:pt x="59770" y="14150"/>
                </a:lnTo>
                <a:lnTo>
                  <a:pt x="62700" y="13040"/>
                </a:lnTo>
                <a:lnTo>
                  <a:pt x="64060" y="12220"/>
                </a:lnTo>
                <a:lnTo>
                  <a:pt x="64550" y="12060"/>
                </a:lnTo>
                <a:lnTo>
                  <a:pt x="65060" y="11960"/>
                </a:lnTo>
                <a:lnTo>
                  <a:pt x="65570" y="11720"/>
                </a:lnTo>
                <a:lnTo>
                  <a:pt x="66550" y="11060"/>
                </a:lnTo>
                <a:lnTo>
                  <a:pt x="68360" y="9850"/>
                </a:lnTo>
                <a:lnTo>
                  <a:pt x="68630" y="9670"/>
                </a:lnTo>
                <a:lnTo>
                  <a:pt x="68920" y="9560"/>
                </a:lnTo>
                <a:lnTo>
                  <a:pt x="69220" y="9500"/>
                </a:lnTo>
                <a:lnTo>
                  <a:pt x="69530" y="9480"/>
                </a:lnTo>
                <a:lnTo>
                  <a:pt x="70160" y="9300"/>
                </a:lnTo>
                <a:lnTo>
                  <a:pt x="71990" y="8280"/>
                </a:lnTo>
                <a:lnTo>
                  <a:pt x="72660" y="8020"/>
                </a:lnTo>
                <a:lnTo>
                  <a:pt x="75220" y="7640"/>
                </a:lnTo>
                <a:lnTo>
                  <a:pt x="78480" y="8300"/>
                </a:lnTo>
                <a:lnTo>
                  <a:pt x="79090" y="8550"/>
                </a:lnTo>
                <a:lnTo>
                  <a:pt x="79390" y="8630"/>
                </a:lnTo>
                <a:lnTo>
                  <a:pt x="83190" y="8450"/>
                </a:lnTo>
                <a:lnTo>
                  <a:pt x="88890" y="7100"/>
                </a:lnTo>
                <a:lnTo>
                  <a:pt x="90430" y="6740"/>
                </a:lnTo>
                <a:lnTo>
                  <a:pt x="91020" y="6370"/>
                </a:lnTo>
                <a:lnTo>
                  <a:pt x="92050" y="5400"/>
                </a:lnTo>
                <a:lnTo>
                  <a:pt x="92740" y="4490"/>
                </a:lnTo>
                <a:lnTo>
                  <a:pt x="92940" y="4370"/>
                </a:lnTo>
                <a:lnTo>
                  <a:pt x="93190" y="4170"/>
                </a:lnTo>
                <a:lnTo>
                  <a:pt x="93340" y="4360"/>
                </a:lnTo>
                <a:lnTo>
                  <a:pt x="93360" y="4560"/>
                </a:lnTo>
                <a:lnTo>
                  <a:pt x="93340" y="4730"/>
                </a:lnTo>
                <a:lnTo>
                  <a:pt x="93350" y="4800"/>
                </a:lnTo>
                <a:lnTo>
                  <a:pt x="93540" y="4840"/>
                </a:lnTo>
                <a:lnTo>
                  <a:pt x="93950" y="5040"/>
                </a:lnTo>
                <a:lnTo>
                  <a:pt x="94030" y="5000"/>
                </a:lnTo>
                <a:lnTo>
                  <a:pt x="94120" y="4910"/>
                </a:lnTo>
                <a:lnTo>
                  <a:pt x="94210" y="4830"/>
                </a:lnTo>
                <a:lnTo>
                  <a:pt x="94290" y="4860"/>
                </a:lnTo>
                <a:lnTo>
                  <a:pt x="94350" y="4950"/>
                </a:lnTo>
                <a:lnTo>
                  <a:pt x="94420" y="5120"/>
                </a:lnTo>
                <a:lnTo>
                  <a:pt x="94480" y="5210"/>
                </a:lnTo>
                <a:lnTo>
                  <a:pt x="94940" y="5590"/>
                </a:lnTo>
                <a:lnTo>
                  <a:pt x="95040" y="5640"/>
                </a:lnTo>
                <a:lnTo>
                  <a:pt x="95130" y="5850"/>
                </a:lnTo>
                <a:lnTo>
                  <a:pt x="94880" y="6810"/>
                </a:lnTo>
                <a:lnTo>
                  <a:pt x="95040" y="7030"/>
                </a:lnTo>
                <a:lnTo>
                  <a:pt x="95150" y="7130"/>
                </a:lnTo>
                <a:lnTo>
                  <a:pt x="95170" y="7380"/>
                </a:lnTo>
                <a:lnTo>
                  <a:pt x="95180" y="7860"/>
                </a:lnTo>
                <a:lnTo>
                  <a:pt x="95270" y="8060"/>
                </a:lnTo>
                <a:lnTo>
                  <a:pt x="95370" y="8240"/>
                </a:lnTo>
                <a:lnTo>
                  <a:pt x="95450" y="8430"/>
                </a:lnTo>
                <a:lnTo>
                  <a:pt x="95450" y="8680"/>
                </a:lnTo>
                <a:lnTo>
                  <a:pt x="95030" y="9010"/>
                </a:lnTo>
                <a:lnTo>
                  <a:pt x="94150" y="9840"/>
                </a:lnTo>
                <a:lnTo>
                  <a:pt x="94150" y="9850"/>
                </a:lnTo>
                <a:lnTo>
                  <a:pt x="92740" y="11360"/>
                </a:lnTo>
                <a:lnTo>
                  <a:pt x="90010" y="14290"/>
                </a:lnTo>
                <a:lnTo>
                  <a:pt x="88170" y="16260"/>
                </a:lnTo>
                <a:lnTo>
                  <a:pt x="87810" y="16570"/>
                </a:lnTo>
                <a:lnTo>
                  <a:pt x="87430" y="16750"/>
                </a:lnTo>
                <a:lnTo>
                  <a:pt x="83190" y="17660"/>
                </a:lnTo>
                <a:lnTo>
                  <a:pt x="82310" y="17800"/>
                </a:lnTo>
                <a:lnTo>
                  <a:pt x="81900" y="17990"/>
                </a:lnTo>
                <a:lnTo>
                  <a:pt x="81630" y="18370"/>
                </a:lnTo>
                <a:lnTo>
                  <a:pt x="80420" y="20740"/>
                </a:lnTo>
                <a:lnTo>
                  <a:pt x="80310" y="21190"/>
                </a:lnTo>
                <a:lnTo>
                  <a:pt x="79870" y="25440"/>
                </a:lnTo>
                <a:lnTo>
                  <a:pt x="79870" y="25720"/>
                </a:lnTo>
                <a:lnTo>
                  <a:pt x="79930" y="26010"/>
                </a:lnTo>
                <a:lnTo>
                  <a:pt x="80280" y="26840"/>
                </a:lnTo>
                <a:lnTo>
                  <a:pt x="81330" y="29140"/>
                </a:lnTo>
                <a:lnTo>
                  <a:pt x="81480" y="29680"/>
                </a:lnTo>
                <a:lnTo>
                  <a:pt x="81550" y="30240"/>
                </a:lnTo>
                <a:lnTo>
                  <a:pt x="81600" y="32550"/>
                </a:lnTo>
                <a:lnTo>
                  <a:pt x="81530" y="33080"/>
                </a:lnTo>
                <a:lnTo>
                  <a:pt x="81310" y="33580"/>
                </a:lnTo>
                <a:lnTo>
                  <a:pt x="80850" y="34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