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Hamah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Syria • State Map | Fully Editable Vector Shape</a:t>
            </a:r>
          </a:p>
        </p:txBody>
      </p:sp>
      <p:sp>
        <p:nvSpPr>
          <p:cNvPr id="101" name="Hamah"/>
          <p:cNvSpPr/>
          <p:nvPr/>
        </p:nvSpPr>
        <p:spPr>
          <a:xfrm>
            <a:off x="3406435" y="1325880"/>
            <a:ext cx="5378823" cy="4937760"/>
          </a:xfrm>
          <a:custGeom>
            <a:avLst/>
            <a:gdLst/>
            <a:ahLst/>
            <a:cxnLst/>
            <a:rect l="0" t="0" r="100000" b="91800"/>
            <a:pathLst>
              <a:path w="100000" h="91800">
                <a:moveTo>
                  <a:pt x="39770" y="37130"/>
                </a:moveTo>
                <a:lnTo>
                  <a:pt x="39790" y="37420"/>
                </a:lnTo>
                <a:lnTo>
                  <a:pt x="39750" y="39290"/>
                </a:lnTo>
                <a:lnTo>
                  <a:pt x="39680" y="39560"/>
                </a:lnTo>
                <a:lnTo>
                  <a:pt x="39540" y="39910"/>
                </a:lnTo>
                <a:lnTo>
                  <a:pt x="39410" y="40150"/>
                </a:lnTo>
                <a:lnTo>
                  <a:pt x="39070" y="40650"/>
                </a:lnTo>
                <a:lnTo>
                  <a:pt x="39020" y="40760"/>
                </a:lnTo>
                <a:lnTo>
                  <a:pt x="38960" y="40940"/>
                </a:lnTo>
                <a:lnTo>
                  <a:pt x="38920" y="41080"/>
                </a:lnTo>
                <a:lnTo>
                  <a:pt x="38900" y="41220"/>
                </a:lnTo>
                <a:lnTo>
                  <a:pt x="38900" y="41360"/>
                </a:lnTo>
                <a:lnTo>
                  <a:pt x="38970" y="41920"/>
                </a:lnTo>
                <a:lnTo>
                  <a:pt x="38930" y="42000"/>
                </a:lnTo>
                <a:lnTo>
                  <a:pt x="38830" y="42090"/>
                </a:lnTo>
                <a:lnTo>
                  <a:pt x="37030" y="42890"/>
                </a:lnTo>
                <a:lnTo>
                  <a:pt x="36800" y="43060"/>
                </a:lnTo>
                <a:lnTo>
                  <a:pt x="36430" y="43410"/>
                </a:lnTo>
                <a:lnTo>
                  <a:pt x="36370" y="43480"/>
                </a:lnTo>
                <a:lnTo>
                  <a:pt x="36370" y="43520"/>
                </a:lnTo>
                <a:lnTo>
                  <a:pt x="36350" y="43660"/>
                </a:lnTo>
                <a:lnTo>
                  <a:pt x="36340" y="43690"/>
                </a:lnTo>
                <a:lnTo>
                  <a:pt x="36330" y="43720"/>
                </a:lnTo>
                <a:lnTo>
                  <a:pt x="36310" y="43740"/>
                </a:lnTo>
                <a:lnTo>
                  <a:pt x="36230" y="43850"/>
                </a:lnTo>
                <a:lnTo>
                  <a:pt x="36220" y="43880"/>
                </a:lnTo>
                <a:lnTo>
                  <a:pt x="36150" y="44040"/>
                </a:lnTo>
                <a:lnTo>
                  <a:pt x="36080" y="44170"/>
                </a:lnTo>
                <a:lnTo>
                  <a:pt x="36070" y="44200"/>
                </a:lnTo>
                <a:lnTo>
                  <a:pt x="36060" y="44230"/>
                </a:lnTo>
                <a:lnTo>
                  <a:pt x="36060" y="44260"/>
                </a:lnTo>
                <a:lnTo>
                  <a:pt x="36070" y="44400"/>
                </a:lnTo>
                <a:lnTo>
                  <a:pt x="36070" y="44470"/>
                </a:lnTo>
                <a:lnTo>
                  <a:pt x="36060" y="44540"/>
                </a:lnTo>
                <a:lnTo>
                  <a:pt x="36050" y="44570"/>
                </a:lnTo>
                <a:lnTo>
                  <a:pt x="36040" y="44600"/>
                </a:lnTo>
                <a:lnTo>
                  <a:pt x="36030" y="44630"/>
                </a:lnTo>
                <a:lnTo>
                  <a:pt x="36010" y="44650"/>
                </a:lnTo>
                <a:lnTo>
                  <a:pt x="35990" y="44700"/>
                </a:lnTo>
                <a:lnTo>
                  <a:pt x="35970" y="44730"/>
                </a:lnTo>
                <a:lnTo>
                  <a:pt x="35960" y="44790"/>
                </a:lnTo>
                <a:lnTo>
                  <a:pt x="35940" y="44840"/>
                </a:lnTo>
                <a:lnTo>
                  <a:pt x="35920" y="44870"/>
                </a:lnTo>
                <a:lnTo>
                  <a:pt x="35670" y="45150"/>
                </a:lnTo>
                <a:lnTo>
                  <a:pt x="35640" y="45170"/>
                </a:lnTo>
                <a:lnTo>
                  <a:pt x="35540" y="45210"/>
                </a:lnTo>
                <a:lnTo>
                  <a:pt x="35500" y="45220"/>
                </a:lnTo>
                <a:lnTo>
                  <a:pt x="35460" y="45210"/>
                </a:lnTo>
                <a:lnTo>
                  <a:pt x="35380" y="45140"/>
                </a:lnTo>
                <a:lnTo>
                  <a:pt x="34850" y="44450"/>
                </a:lnTo>
                <a:lnTo>
                  <a:pt x="34730" y="44270"/>
                </a:lnTo>
                <a:lnTo>
                  <a:pt x="34640" y="44170"/>
                </a:lnTo>
                <a:lnTo>
                  <a:pt x="33870" y="43530"/>
                </a:lnTo>
                <a:lnTo>
                  <a:pt x="33840" y="43520"/>
                </a:lnTo>
                <a:lnTo>
                  <a:pt x="33800" y="43490"/>
                </a:lnTo>
                <a:lnTo>
                  <a:pt x="33680" y="43380"/>
                </a:lnTo>
                <a:lnTo>
                  <a:pt x="33630" y="43310"/>
                </a:lnTo>
                <a:lnTo>
                  <a:pt x="33620" y="43290"/>
                </a:lnTo>
                <a:lnTo>
                  <a:pt x="33610" y="43260"/>
                </a:lnTo>
                <a:lnTo>
                  <a:pt x="33560" y="43040"/>
                </a:lnTo>
                <a:lnTo>
                  <a:pt x="33550" y="42860"/>
                </a:lnTo>
                <a:lnTo>
                  <a:pt x="33530" y="42770"/>
                </a:lnTo>
                <a:lnTo>
                  <a:pt x="33470" y="42530"/>
                </a:lnTo>
                <a:lnTo>
                  <a:pt x="33460" y="42510"/>
                </a:lnTo>
                <a:lnTo>
                  <a:pt x="33440" y="42490"/>
                </a:lnTo>
                <a:lnTo>
                  <a:pt x="33370" y="42410"/>
                </a:lnTo>
                <a:lnTo>
                  <a:pt x="33350" y="42390"/>
                </a:lnTo>
                <a:lnTo>
                  <a:pt x="33340" y="42360"/>
                </a:lnTo>
                <a:lnTo>
                  <a:pt x="33320" y="42310"/>
                </a:lnTo>
                <a:lnTo>
                  <a:pt x="33310" y="42280"/>
                </a:lnTo>
                <a:lnTo>
                  <a:pt x="33280" y="42220"/>
                </a:lnTo>
                <a:lnTo>
                  <a:pt x="33240" y="42150"/>
                </a:lnTo>
                <a:lnTo>
                  <a:pt x="33180" y="42070"/>
                </a:lnTo>
                <a:lnTo>
                  <a:pt x="33160" y="42050"/>
                </a:lnTo>
                <a:lnTo>
                  <a:pt x="33110" y="42020"/>
                </a:lnTo>
                <a:lnTo>
                  <a:pt x="33090" y="42000"/>
                </a:lnTo>
                <a:lnTo>
                  <a:pt x="33030" y="41990"/>
                </a:lnTo>
                <a:lnTo>
                  <a:pt x="32750" y="41980"/>
                </a:lnTo>
                <a:lnTo>
                  <a:pt x="32680" y="41970"/>
                </a:lnTo>
                <a:lnTo>
                  <a:pt x="32630" y="41950"/>
                </a:lnTo>
                <a:lnTo>
                  <a:pt x="32570" y="41930"/>
                </a:lnTo>
                <a:lnTo>
                  <a:pt x="32530" y="41900"/>
                </a:lnTo>
                <a:lnTo>
                  <a:pt x="32510" y="41880"/>
                </a:lnTo>
                <a:lnTo>
                  <a:pt x="32350" y="41690"/>
                </a:lnTo>
                <a:lnTo>
                  <a:pt x="32270" y="41620"/>
                </a:lnTo>
                <a:lnTo>
                  <a:pt x="32180" y="41560"/>
                </a:lnTo>
                <a:lnTo>
                  <a:pt x="32150" y="41550"/>
                </a:lnTo>
                <a:lnTo>
                  <a:pt x="32110" y="41540"/>
                </a:lnTo>
                <a:lnTo>
                  <a:pt x="32050" y="41540"/>
                </a:lnTo>
                <a:lnTo>
                  <a:pt x="30920" y="41810"/>
                </a:lnTo>
                <a:lnTo>
                  <a:pt x="30290" y="42040"/>
                </a:lnTo>
                <a:lnTo>
                  <a:pt x="30100" y="42080"/>
                </a:lnTo>
                <a:lnTo>
                  <a:pt x="30040" y="42080"/>
                </a:lnTo>
                <a:lnTo>
                  <a:pt x="29920" y="42080"/>
                </a:lnTo>
                <a:lnTo>
                  <a:pt x="29840" y="42100"/>
                </a:lnTo>
                <a:lnTo>
                  <a:pt x="29750" y="42150"/>
                </a:lnTo>
                <a:lnTo>
                  <a:pt x="29330" y="42450"/>
                </a:lnTo>
                <a:lnTo>
                  <a:pt x="29060" y="42590"/>
                </a:lnTo>
                <a:lnTo>
                  <a:pt x="28970" y="42660"/>
                </a:lnTo>
                <a:lnTo>
                  <a:pt x="28910" y="42720"/>
                </a:lnTo>
                <a:lnTo>
                  <a:pt x="28890" y="42740"/>
                </a:lnTo>
                <a:lnTo>
                  <a:pt x="28880" y="42760"/>
                </a:lnTo>
                <a:lnTo>
                  <a:pt x="28830" y="42870"/>
                </a:lnTo>
                <a:lnTo>
                  <a:pt x="28810" y="42930"/>
                </a:lnTo>
                <a:lnTo>
                  <a:pt x="28780" y="43160"/>
                </a:lnTo>
                <a:lnTo>
                  <a:pt x="28780" y="43590"/>
                </a:lnTo>
                <a:lnTo>
                  <a:pt x="28790" y="43660"/>
                </a:lnTo>
                <a:lnTo>
                  <a:pt x="28860" y="43860"/>
                </a:lnTo>
                <a:lnTo>
                  <a:pt x="28870" y="43920"/>
                </a:lnTo>
                <a:lnTo>
                  <a:pt x="28870" y="43950"/>
                </a:lnTo>
                <a:lnTo>
                  <a:pt x="28870" y="43990"/>
                </a:lnTo>
                <a:lnTo>
                  <a:pt x="28860" y="44020"/>
                </a:lnTo>
                <a:lnTo>
                  <a:pt x="28850" y="44050"/>
                </a:lnTo>
                <a:lnTo>
                  <a:pt x="28830" y="44090"/>
                </a:lnTo>
                <a:lnTo>
                  <a:pt x="28820" y="44100"/>
                </a:lnTo>
                <a:lnTo>
                  <a:pt x="28800" y="44120"/>
                </a:lnTo>
                <a:lnTo>
                  <a:pt x="28780" y="44130"/>
                </a:lnTo>
                <a:lnTo>
                  <a:pt x="28740" y="44140"/>
                </a:lnTo>
                <a:lnTo>
                  <a:pt x="28690" y="44140"/>
                </a:lnTo>
                <a:lnTo>
                  <a:pt x="28580" y="44120"/>
                </a:lnTo>
                <a:lnTo>
                  <a:pt x="28520" y="44100"/>
                </a:lnTo>
                <a:lnTo>
                  <a:pt x="28490" y="44080"/>
                </a:lnTo>
                <a:lnTo>
                  <a:pt x="28440" y="44010"/>
                </a:lnTo>
                <a:lnTo>
                  <a:pt x="28320" y="43800"/>
                </a:lnTo>
                <a:lnTo>
                  <a:pt x="28300" y="43780"/>
                </a:lnTo>
                <a:lnTo>
                  <a:pt x="28270" y="43760"/>
                </a:lnTo>
                <a:lnTo>
                  <a:pt x="28220" y="43740"/>
                </a:lnTo>
                <a:lnTo>
                  <a:pt x="28150" y="43730"/>
                </a:lnTo>
                <a:lnTo>
                  <a:pt x="27990" y="43740"/>
                </a:lnTo>
                <a:lnTo>
                  <a:pt x="27890" y="43720"/>
                </a:lnTo>
                <a:lnTo>
                  <a:pt x="27810" y="43720"/>
                </a:lnTo>
                <a:lnTo>
                  <a:pt x="27630" y="43750"/>
                </a:lnTo>
                <a:lnTo>
                  <a:pt x="27550" y="43750"/>
                </a:lnTo>
                <a:lnTo>
                  <a:pt x="27500" y="43760"/>
                </a:lnTo>
                <a:lnTo>
                  <a:pt x="27440" y="43790"/>
                </a:lnTo>
                <a:lnTo>
                  <a:pt x="27320" y="43880"/>
                </a:lnTo>
                <a:lnTo>
                  <a:pt x="27230" y="43910"/>
                </a:lnTo>
                <a:lnTo>
                  <a:pt x="27130" y="43940"/>
                </a:lnTo>
                <a:lnTo>
                  <a:pt x="27020" y="43930"/>
                </a:lnTo>
                <a:lnTo>
                  <a:pt x="26910" y="43900"/>
                </a:lnTo>
                <a:lnTo>
                  <a:pt x="26770" y="43800"/>
                </a:lnTo>
                <a:lnTo>
                  <a:pt x="26750" y="43790"/>
                </a:lnTo>
                <a:lnTo>
                  <a:pt x="26720" y="43780"/>
                </a:lnTo>
                <a:lnTo>
                  <a:pt x="26680" y="43790"/>
                </a:lnTo>
                <a:lnTo>
                  <a:pt x="26630" y="43820"/>
                </a:lnTo>
                <a:lnTo>
                  <a:pt x="26560" y="43910"/>
                </a:lnTo>
                <a:lnTo>
                  <a:pt x="26540" y="43970"/>
                </a:lnTo>
                <a:lnTo>
                  <a:pt x="26530" y="44020"/>
                </a:lnTo>
                <a:lnTo>
                  <a:pt x="26530" y="44050"/>
                </a:lnTo>
                <a:lnTo>
                  <a:pt x="26530" y="44090"/>
                </a:lnTo>
                <a:lnTo>
                  <a:pt x="26500" y="44110"/>
                </a:lnTo>
                <a:lnTo>
                  <a:pt x="26460" y="44120"/>
                </a:lnTo>
                <a:lnTo>
                  <a:pt x="26240" y="44060"/>
                </a:lnTo>
                <a:lnTo>
                  <a:pt x="26100" y="44060"/>
                </a:lnTo>
                <a:lnTo>
                  <a:pt x="26060" y="44070"/>
                </a:lnTo>
                <a:lnTo>
                  <a:pt x="26030" y="44090"/>
                </a:lnTo>
                <a:lnTo>
                  <a:pt x="25980" y="44120"/>
                </a:lnTo>
                <a:lnTo>
                  <a:pt x="25950" y="44180"/>
                </a:lnTo>
                <a:lnTo>
                  <a:pt x="25930" y="44220"/>
                </a:lnTo>
                <a:lnTo>
                  <a:pt x="25900" y="44360"/>
                </a:lnTo>
                <a:lnTo>
                  <a:pt x="25880" y="44380"/>
                </a:lnTo>
                <a:lnTo>
                  <a:pt x="25870" y="44400"/>
                </a:lnTo>
                <a:lnTo>
                  <a:pt x="25770" y="44500"/>
                </a:lnTo>
                <a:lnTo>
                  <a:pt x="25750" y="44520"/>
                </a:lnTo>
                <a:lnTo>
                  <a:pt x="25730" y="44540"/>
                </a:lnTo>
                <a:lnTo>
                  <a:pt x="25720" y="44570"/>
                </a:lnTo>
                <a:lnTo>
                  <a:pt x="25670" y="44780"/>
                </a:lnTo>
                <a:lnTo>
                  <a:pt x="25650" y="44840"/>
                </a:lnTo>
                <a:lnTo>
                  <a:pt x="25640" y="44860"/>
                </a:lnTo>
                <a:lnTo>
                  <a:pt x="25620" y="44890"/>
                </a:lnTo>
                <a:lnTo>
                  <a:pt x="25550" y="44970"/>
                </a:lnTo>
                <a:lnTo>
                  <a:pt x="25460" y="45030"/>
                </a:lnTo>
                <a:lnTo>
                  <a:pt x="25420" y="45040"/>
                </a:lnTo>
                <a:lnTo>
                  <a:pt x="25370" y="45040"/>
                </a:lnTo>
                <a:lnTo>
                  <a:pt x="25200" y="45000"/>
                </a:lnTo>
                <a:lnTo>
                  <a:pt x="25090" y="44940"/>
                </a:lnTo>
                <a:lnTo>
                  <a:pt x="25040" y="44910"/>
                </a:lnTo>
                <a:lnTo>
                  <a:pt x="25020" y="44890"/>
                </a:lnTo>
                <a:lnTo>
                  <a:pt x="24990" y="44850"/>
                </a:lnTo>
                <a:lnTo>
                  <a:pt x="24940" y="44750"/>
                </a:lnTo>
                <a:lnTo>
                  <a:pt x="24880" y="44610"/>
                </a:lnTo>
                <a:lnTo>
                  <a:pt x="24870" y="44590"/>
                </a:lnTo>
                <a:lnTo>
                  <a:pt x="24850" y="44570"/>
                </a:lnTo>
                <a:lnTo>
                  <a:pt x="24810" y="44530"/>
                </a:lnTo>
                <a:lnTo>
                  <a:pt x="24770" y="44500"/>
                </a:lnTo>
                <a:lnTo>
                  <a:pt x="24720" y="44470"/>
                </a:lnTo>
                <a:lnTo>
                  <a:pt x="24660" y="44450"/>
                </a:lnTo>
                <a:lnTo>
                  <a:pt x="24630" y="44450"/>
                </a:lnTo>
                <a:lnTo>
                  <a:pt x="24560" y="44450"/>
                </a:lnTo>
                <a:lnTo>
                  <a:pt x="24480" y="44480"/>
                </a:lnTo>
                <a:lnTo>
                  <a:pt x="24160" y="44690"/>
                </a:lnTo>
                <a:lnTo>
                  <a:pt x="24080" y="44770"/>
                </a:lnTo>
                <a:lnTo>
                  <a:pt x="24030" y="44830"/>
                </a:lnTo>
                <a:lnTo>
                  <a:pt x="24010" y="44920"/>
                </a:lnTo>
                <a:lnTo>
                  <a:pt x="23990" y="44950"/>
                </a:lnTo>
                <a:lnTo>
                  <a:pt x="23960" y="44950"/>
                </a:lnTo>
                <a:lnTo>
                  <a:pt x="23850" y="44890"/>
                </a:lnTo>
                <a:lnTo>
                  <a:pt x="23740" y="44850"/>
                </a:lnTo>
                <a:lnTo>
                  <a:pt x="23720" y="44830"/>
                </a:lnTo>
                <a:lnTo>
                  <a:pt x="23680" y="44800"/>
                </a:lnTo>
                <a:lnTo>
                  <a:pt x="23600" y="44750"/>
                </a:lnTo>
                <a:lnTo>
                  <a:pt x="23580" y="44740"/>
                </a:lnTo>
                <a:lnTo>
                  <a:pt x="23550" y="44730"/>
                </a:lnTo>
                <a:lnTo>
                  <a:pt x="23510" y="44730"/>
                </a:lnTo>
                <a:lnTo>
                  <a:pt x="23450" y="44730"/>
                </a:lnTo>
                <a:lnTo>
                  <a:pt x="23410" y="44750"/>
                </a:lnTo>
                <a:lnTo>
                  <a:pt x="23360" y="44790"/>
                </a:lnTo>
                <a:lnTo>
                  <a:pt x="23210" y="44990"/>
                </a:lnTo>
                <a:lnTo>
                  <a:pt x="23170" y="45010"/>
                </a:lnTo>
                <a:lnTo>
                  <a:pt x="23100" y="45030"/>
                </a:lnTo>
                <a:lnTo>
                  <a:pt x="22870" y="45050"/>
                </a:lnTo>
                <a:lnTo>
                  <a:pt x="22750" y="45090"/>
                </a:lnTo>
                <a:lnTo>
                  <a:pt x="22660" y="45150"/>
                </a:lnTo>
                <a:lnTo>
                  <a:pt x="21980" y="45700"/>
                </a:lnTo>
                <a:lnTo>
                  <a:pt x="21900" y="45740"/>
                </a:lnTo>
                <a:lnTo>
                  <a:pt x="21620" y="45840"/>
                </a:lnTo>
                <a:lnTo>
                  <a:pt x="21280" y="45080"/>
                </a:lnTo>
                <a:lnTo>
                  <a:pt x="20860" y="44250"/>
                </a:lnTo>
                <a:lnTo>
                  <a:pt x="20850" y="44220"/>
                </a:lnTo>
                <a:lnTo>
                  <a:pt x="20780" y="44130"/>
                </a:lnTo>
                <a:lnTo>
                  <a:pt x="20580" y="43960"/>
                </a:lnTo>
                <a:lnTo>
                  <a:pt x="20400" y="43900"/>
                </a:lnTo>
                <a:lnTo>
                  <a:pt x="20260" y="43880"/>
                </a:lnTo>
                <a:lnTo>
                  <a:pt x="20180" y="43900"/>
                </a:lnTo>
                <a:lnTo>
                  <a:pt x="20090" y="43930"/>
                </a:lnTo>
                <a:lnTo>
                  <a:pt x="19890" y="44070"/>
                </a:lnTo>
                <a:lnTo>
                  <a:pt x="19830" y="44090"/>
                </a:lnTo>
                <a:lnTo>
                  <a:pt x="19770" y="44100"/>
                </a:lnTo>
                <a:lnTo>
                  <a:pt x="19640" y="44100"/>
                </a:lnTo>
                <a:lnTo>
                  <a:pt x="19550" y="44120"/>
                </a:lnTo>
                <a:lnTo>
                  <a:pt x="19470" y="44160"/>
                </a:lnTo>
                <a:lnTo>
                  <a:pt x="19290" y="44330"/>
                </a:lnTo>
                <a:lnTo>
                  <a:pt x="19240" y="44350"/>
                </a:lnTo>
                <a:lnTo>
                  <a:pt x="18810" y="44380"/>
                </a:lnTo>
                <a:lnTo>
                  <a:pt x="18760" y="44370"/>
                </a:lnTo>
                <a:lnTo>
                  <a:pt x="18740" y="44370"/>
                </a:lnTo>
                <a:lnTo>
                  <a:pt x="18630" y="44370"/>
                </a:lnTo>
                <a:lnTo>
                  <a:pt x="18510" y="44400"/>
                </a:lnTo>
                <a:lnTo>
                  <a:pt x="18460" y="44400"/>
                </a:lnTo>
                <a:lnTo>
                  <a:pt x="18420" y="44400"/>
                </a:lnTo>
                <a:lnTo>
                  <a:pt x="18400" y="44380"/>
                </a:lnTo>
                <a:lnTo>
                  <a:pt x="18270" y="44430"/>
                </a:lnTo>
                <a:lnTo>
                  <a:pt x="17200" y="44980"/>
                </a:lnTo>
                <a:lnTo>
                  <a:pt x="16530" y="44950"/>
                </a:lnTo>
                <a:lnTo>
                  <a:pt x="16220" y="45030"/>
                </a:lnTo>
                <a:lnTo>
                  <a:pt x="16060" y="45130"/>
                </a:lnTo>
                <a:lnTo>
                  <a:pt x="16000" y="45150"/>
                </a:lnTo>
                <a:lnTo>
                  <a:pt x="15970" y="45160"/>
                </a:lnTo>
                <a:lnTo>
                  <a:pt x="15910" y="45150"/>
                </a:lnTo>
                <a:lnTo>
                  <a:pt x="15830" y="45140"/>
                </a:lnTo>
                <a:lnTo>
                  <a:pt x="15700" y="45080"/>
                </a:lnTo>
                <a:lnTo>
                  <a:pt x="15660" y="45040"/>
                </a:lnTo>
                <a:lnTo>
                  <a:pt x="15630" y="45000"/>
                </a:lnTo>
                <a:lnTo>
                  <a:pt x="15630" y="44920"/>
                </a:lnTo>
                <a:lnTo>
                  <a:pt x="15630" y="44890"/>
                </a:lnTo>
                <a:lnTo>
                  <a:pt x="15620" y="44860"/>
                </a:lnTo>
                <a:lnTo>
                  <a:pt x="15610" y="44830"/>
                </a:lnTo>
                <a:lnTo>
                  <a:pt x="15580" y="44820"/>
                </a:lnTo>
                <a:lnTo>
                  <a:pt x="15560" y="44800"/>
                </a:lnTo>
                <a:lnTo>
                  <a:pt x="15530" y="44790"/>
                </a:lnTo>
                <a:lnTo>
                  <a:pt x="15500" y="44790"/>
                </a:lnTo>
                <a:lnTo>
                  <a:pt x="15400" y="44780"/>
                </a:lnTo>
                <a:lnTo>
                  <a:pt x="15380" y="44770"/>
                </a:lnTo>
                <a:lnTo>
                  <a:pt x="15360" y="44750"/>
                </a:lnTo>
                <a:lnTo>
                  <a:pt x="15350" y="44720"/>
                </a:lnTo>
                <a:lnTo>
                  <a:pt x="15350" y="44690"/>
                </a:lnTo>
                <a:lnTo>
                  <a:pt x="15360" y="44660"/>
                </a:lnTo>
                <a:lnTo>
                  <a:pt x="15370" y="44630"/>
                </a:lnTo>
                <a:lnTo>
                  <a:pt x="15420" y="44570"/>
                </a:lnTo>
                <a:lnTo>
                  <a:pt x="15450" y="44520"/>
                </a:lnTo>
                <a:lnTo>
                  <a:pt x="15460" y="44490"/>
                </a:lnTo>
                <a:lnTo>
                  <a:pt x="15470" y="44460"/>
                </a:lnTo>
                <a:lnTo>
                  <a:pt x="15470" y="44430"/>
                </a:lnTo>
                <a:lnTo>
                  <a:pt x="15460" y="44400"/>
                </a:lnTo>
                <a:lnTo>
                  <a:pt x="15450" y="44370"/>
                </a:lnTo>
                <a:lnTo>
                  <a:pt x="15430" y="44350"/>
                </a:lnTo>
                <a:lnTo>
                  <a:pt x="15410" y="44330"/>
                </a:lnTo>
                <a:lnTo>
                  <a:pt x="15360" y="44300"/>
                </a:lnTo>
                <a:lnTo>
                  <a:pt x="15310" y="44280"/>
                </a:lnTo>
                <a:lnTo>
                  <a:pt x="15270" y="44280"/>
                </a:lnTo>
                <a:lnTo>
                  <a:pt x="15210" y="44280"/>
                </a:lnTo>
                <a:lnTo>
                  <a:pt x="15090" y="44310"/>
                </a:lnTo>
                <a:lnTo>
                  <a:pt x="15060" y="44330"/>
                </a:lnTo>
                <a:lnTo>
                  <a:pt x="15050" y="44340"/>
                </a:lnTo>
                <a:lnTo>
                  <a:pt x="15030" y="44350"/>
                </a:lnTo>
                <a:lnTo>
                  <a:pt x="14920" y="44500"/>
                </a:lnTo>
                <a:lnTo>
                  <a:pt x="14810" y="44680"/>
                </a:lnTo>
                <a:lnTo>
                  <a:pt x="14470" y="45050"/>
                </a:lnTo>
                <a:lnTo>
                  <a:pt x="14470" y="45190"/>
                </a:lnTo>
                <a:lnTo>
                  <a:pt x="14480" y="45290"/>
                </a:lnTo>
                <a:lnTo>
                  <a:pt x="14470" y="45340"/>
                </a:lnTo>
                <a:lnTo>
                  <a:pt x="14450" y="45390"/>
                </a:lnTo>
                <a:lnTo>
                  <a:pt x="14370" y="45480"/>
                </a:lnTo>
                <a:lnTo>
                  <a:pt x="14350" y="45540"/>
                </a:lnTo>
                <a:lnTo>
                  <a:pt x="14330" y="45590"/>
                </a:lnTo>
                <a:lnTo>
                  <a:pt x="14330" y="45730"/>
                </a:lnTo>
                <a:lnTo>
                  <a:pt x="14330" y="45760"/>
                </a:lnTo>
                <a:lnTo>
                  <a:pt x="14310" y="45800"/>
                </a:lnTo>
                <a:lnTo>
                  <a:pt x="14200" y="45920"/>
                </a:lnTo>
                <a:lnTo>
                  <a:pt x="14170" y="45960"/>
                </a:lnTo>
                <a:lnTo>
                  <a:pt x="14100" y="45990"/>
                </a:lnTo>
                <a:lnTo>
                  <a:pt x="14050" y="46000"/>
                </a:lnTo>
                <a:lnTo>
                  <a:pt x="13640" y="45900"/>
                </a:lnTo>
                <a:lnTo>
                  <a:pt x="13540" y="45740"/>
                </a:lnTo>
                <a:lnTo>
                  <a:pt x="13500" y="45710"/>
                </a:lnTo>
                <a:lnTo>
                  <a:pt x="13450" y="45680"/>
                </a:lnTo>
                <a:lnTo>
                  <a:pt x="13350" y="45690"/>
                </a:lnTo>
                <a:lnTo>
                  <a:pt x="13300" y="45690"/>
                </a:lnTo>
                <a:lnTo>
                  <a:pt x="13260" y="45710"/>
                </a:lnTo>
                <a:lnTo>
                  <a:pt x="13230" y="45750"/>
                </a:lnTo>
                <a:lnTo>
                  <a:pt x="13070" y="45970"/>
                </a:lnTo>
                <a:lnTo>
                  <a:pt x="13030" y="46010"/>
                </a:lnTo>
                <a:lnTo>
                  <a:pt x="13010" y="46020"/>
                </a:lnTo>
                <a:lnTo>
                  <a:pt x="12980" y="46030"/>
                </a:lnTo>
                <a:lnTo>
                  <a:pt x="12920" y="45990"/>
                </a:lnTo>
                <a:lnTo>
                  <a:pt x="12860" y="45920"/>
                </a:lnTo>
                <a:lnTo>
                  <a:pt x="12740" y="45730"/>
                </a:lnTo>
                <a:lnTo>
                  <a:pt x="12680" y="45670"/>
                </a:lnTo>
                <a:lnTo>
                  <a:pt x="12640" y="45630"/>
                </a:lnTo>
                <a:lnTo>
                  <a:pt x="12610" y="45630"/>
                </a:lnTo>
                <a:lnTo>
                  <a:pt x="12580" y="45620"/>
                </a:lnTo>
                <a:lnTo>
                  <a:pt x="12550" y="45610"/>
                </a:lnTo>
                <a:lnTo>
                  <a:pt x="12540" y="45580"/>
                </a:lnTo>
                <a:lnTo>
                  <a:pt x="12550" y="45540"/>
                </a:lnTo>
                <a:lnTo>
                  <a:pt x="12640" y="45430"/>
                </a:lnTo>
                <a:lnTo>
                  <a:pt x="12660" y="45400"/>
                </a:lnTo>
                <a:lnTo>
                  <a:pt x="12700" y="45380"/>
                </a:lnTo>
                <a:lnTo>
                  <a:pt x="12690" y="45330"/>
                </a:lnTo>
                <a:lnTo>
                  <a:pt x="12600" y="45170"/>
                </a:lnTo>
                <a:lnTo>
                  <a:pt x="12550" y="45060"/>
                </a:lnTo>
                <a:lnTo>
                  <a:pt x="12490" y="44980"/>
                </a:lnTo>
                <a:lnTo>
                  <a:pt x="12140" y="44730"/>
                </a:lnTo>
                <a:lnTo>
                  <a:pt x="12080" y="44680"/>
                </a:lnTo>
                <a:lnTo>
                  <a:pt x="12060" y="44630"/>
                </a:lnTo>
                <a:lnTo>
                  <a:pt x="12020" y="44520"/>
                </a:lnTo>
                <a:lnTo>
                  <a:pt x="11960" y="44290"/>
                </a:lnTo>
                <a:lnTo>
                  <a:pt x="11880" y="44090"/>
                </a:lnTo>
                <a:lnTo>
                  <a:pt x="11800" y="44050"/>
                </a:lnTo>
                <a:lnTo>
                  <a:pt x="11680" y="44020"/>
                </a:lnTo>
                <a:lnTo>
                  <a:pt x="11150" y="44070"/>
                </a:lnTo>
                <a:lnTo>
                  <a:pt x="10930" y="44060"/>
                </a:lnTo>
                <a:lnTo>
                  <a:pt x="10290" y="43930"/>
                </a:lnTo>
                <a:lnTo>
                  <a:pt x="10190" y="43490"/>
                </a:lnTo>
                <a:lnTo>
                  <a:pt x="10340" y="43400"/>
                </a:lnTo>
                <a:lnTo>
                  <a:pt x="10470" y="43390"/>
                </a:lnTo>
                <a:lnTo>
                  <a:pt x="10600" y="43420"/>
                </a:lnTo>
                <a:lnTo>
                  <a:pt x="10660" y="43420"/>
                </a:lnTo>
                <a:lnTo>
                  <a:pt x="10710" y="43410"/>
                </a:lnTo>
                <a:lnTo>
                  <a:pt x="10760" y="43380"/>
                </a:lnTo>
                <a:lnTo>
                  <a:pt x="10840" y="43310"/>
                </a:lnTo>
                <a:lnTo>
                  <a:pt x="10890" y="43290"/>
                </a:lnTo>
                <a:lnTo>
                  <a:pt x="10950" y="43270"/>
                </a:lnTo>
                <a:lnTo>
                  <a:pt x="11070" y="43250"/>
                </a:lnTo>
                <a:lnTo>
                  <a:pt x="11130" y="43230"/>
                </a:lnTo>
                <a:lnTo>
                  <a:pt x="11210" y="43160"/>
                </a:lnTo>
                <a:lnTo>
                  <a:pt x="11270" y="43140"/>
                </a:lnTo>
                <a:lnTo>
                  <a:pt x="11460" y="43130"/>
                </a:lnTo>
                <a:lnTo>
                  <a:pt x="11510" y="43100"/>
                </a:lnTo>
                <a:lnTo>
                  <a:pt x="11600" y="42990"/>
                </a:lnTo>
                <a:lnTo>
                  <a:pt x="11650" y="42950"/>
                </a:lnTo>
                <a:lnTo>
                  <a:pt x="11750" y="42880"/>
                </a:lnTo>
                <a:lnTo>
                  <a:pt x="11790" y="42820"/>
                </a:lnTo>
                <a:lnTo>
                  <a:pt x="11840" y="42720"/>
                </a:lnTo>
                <a:lnTo>
                  <a:pt x="11950" y="42340"/>
                </a:lnTo>
                <a:lnTo>
                  <a:pt x="11950" y="42080"/>
                </a:lnTo>
                <a:lnTo>
                  <a:pt x="11790" y="40110"/>
                </a:lnTo>
                <a:lnTo>
                  <a:pt x="11780" y="39790"/>
                </a:lnTo>
                <a:lnTo>
                  <a:pt x="11750" y="39140"/>
                </a:lnTo>
                <a:lnTo>
                  <a:pt x="11390" y="37450"/>
                </a:lnTo>
                <a:lnTo>
                  <a:pt x="11170" y="36800"/>
                </a:lnTo>
                <a:lnTo>
                  <a:pt x="11080" y="36480"/>
                </a:lnTo>
                <a:lnTo>
                  <a:pt x="11070" y="36410"/>
                </a:lnTo>
                <a:lnTo>
                  <a:pt x="11340" y="34560"/>
                </a:lnTo>
                <a:lnTo>
                  <a:pt x="11390" y="33440"/>
                </a:lnTo>
                <a:lnTo>
                  <a:pt x="11350" y="32920"/>
                </a:lnTo>
                <a:lnTo>
                  <a:pt x="11320" y="32730"/>
                </a:lnTo>
                <a:lnTo>
                  <a:pt x="11280" y="32620"/>
                </a:lnTo>
                <a:lnTo>
                  <a:pt x="11230" y="32520"/>
                </a:lnTo>
                <a:lnTo>
                  <a:pt x="11070" y="32300"/>
                </a:lnTo>
                <a:lnTo>
                  <a:pt x="11050" y="32250"/>
                </a:lnTo>
                <a:lnTo>
                  <a:pt x="11060" y="32180"/>
                </a:lnTo>
                <a:lnTo>
                  <a:pt x="11100" y="32090"/>
                </a:lnTo>
                <a:lnTo>
                  <a:pt x="11230" y="31950"/>
                </a:lnTo>
                <a:lnTo>
                  <a:pt x="11440" y="31800"/>
                </a:lnTo>
                <a:lnTo>
                  <a:pt x="11480" y="31730"/>
                </a:lnTo>
                <a:lnTo>
                  <a:pt x="11500" y="31620"/>
                </a:lnTo>
                <a:lnTo>
                  <a:pt x="11530" y="31200"/>
                </a:lnTo>
                <a:lnTo>
                  <a:pt x="11590" y="31050"/>
                </a:lnTo>
                <a:lnTo>
                  <a:pt x="11810" y="30860"/>
                </a:lnTo>
                <a:lnTo>
                  <a:pt x="11870" y="30970"/>
                </a:lnTo>
                <a:lnTo>
                  <a:pt x="11900" y="31010"/>
                </a:lnTo>
                <a:lnTo>
                  <a:pt x="11960" y="31060"/>
                </a:lnTo>
                <a:lnTo>
                  <a:pt x="12010" y="31090"/>
                </a:lnTo>
                <a:lnTo>
                  <a:pt x="12120" y="31130"/>
                </a:lnTo>
                <a:lnTo>
                  <a:pt x="12220" y="31140"/>
                </a:lnTo>
                <a:lnTo>
                  <a:pt x="12400" y="31120"/>
                </a:lnTo>
                <a:lnTo>
                  <a:pt x="12560" y="31070"/>
                </a:lnTo>
                <a:lnTo>
                  <a:pt x="12610" y="31040"/>
                </a:lnTo>
                <a:lnTo>
                  <a:pt x="12660" y="31020"/>
                </a:lnTo>
                <a:lnTo>
                  <a:pt x="12720" y="31000"/>
                </a:lnTo>
                <a:lnTo>
                  <a:pt x="12780" y="31000"/>
                </a:lnTo>
                <a:lnTo>
                  <a:pt x="12830" y="31030"/>
                </a:lnTo>
                <a:lnTo>
                  <a:pt x="12880" y="31070"/>
                </a:lnTo>
                <a:lnTo>
                  <a:pt x="12960" y="31160"/>
                </a:lnTo>
                <a:lnTo>
                  <a:pt x="13000" y="31240"/>
                </a:lnTo>
                <a:lnTo>
                  <a:pt x="13020" y="31310"/>
                </a:lnTo>
                <a:lnTo>
                  <a:pt x="13040" y="31360"/>
                </a:lnTo>
                <a:lnTo>
                  <a:pt x="13050" y="31420"/>
                </a:lnTo>
                <a:lnTo>
                  <a:pt x="13080" y="31470"/>
                </a:lnTo>
                <a:lnTo>
                  <a:pt x="13260" y="31530"/>
                </a:lnTo>
                <a:lnTo>
                  <a:pt x="13860" y="31550"/>
                </a:lnTo>
                <a:lnTo>
                  <a:pt x="13960" y="31610"/>
                </a:lnTo>
                <a:lnTo>
                  <a:pt x="13980" y="31820"/>
                </a:lnTo>
                <a:lnTo>
                  <a:pt x="13890" y="32560"/>
                </a:lnTo>
                <a:lnTo>
                  <a:pt x="13700" y="33470"/>
                </a:lnTo>
                <a:lnTo>
                  <a:pt x="13670" y="33770"/>
                </a:lnTo>
                <a:lnTo>
                  <a:pt x="13790" y="34900"/>
                </a:lnTo>
                <a:lnTo>
                  <a:pt x="13760" y="34990"/>
                </a:lnTo>
                <a:lnTo>
                  <a:pt x="13730" y="35060"/>
                </a:lnTo>
                <a:lnTo>
                  <a:pt x="13710" y="35100"/>
                </a:lnTo>
                <a:lnTo>
                  <a:pt x="13690" y="35150"/>
                </a:lnTo>
                <a:lnTo>
                  <a:pt x="13690" y="35160"/>
                </a:lnTo>
                <a:lnTo>
                  <a:pt x="13990" y="35830"/>
                </a:lnTo>
                <a:lnTo>
                  <a:pt x="14060" y="36120"/>
                </a:lnTo>
                <a:lnTo>
                  <a:pt x="14150" y="36220"/>
                </a:lnTo>
                <a:lnTo>
                  <a:pt x="14440" y="36310"/>
                </a:lnTo>
                <a:lnTo>
                  <a:pt x="14920" y="36070"/>
                </a:lnTo>
                <a:lnTo>
                  <a:pt x="14980" y="36060"/>
                </a:lnTo>
                <a:lnTo>
                  <a:pt x="15070" y="36100"/>
                </a:lnTo>
                <a:lnTo>
                  <a:pt x="15310" y="36220"/>
                </a:lnTo>
                <a:lnTo>
                  <a:pt x="15360" y="36250"/>
                </a:lnTo>
                <a:lnTo>
                  <a:pt x="15390" y="36290"/>
                </a:lnTo>
                <a:lnTo>
                  <a:pt x="15440" y="36390"/>
                </a:lnTo>
                <a:lnTo>
                  <a:pt x="15480" y="36500"/>
                </a:lnTo>
                <a:lnTo>
                  <a:pt x="15500" y="36550"/>
                </a:lnTo>
                <a:lnTo>
                  <a:pt x="15530" y="36600"/>
                </a:lnTo>
                <a:lnTo>
                  <a:pt x="15560" y="36640"/>
                </a:lnTo>
                <a:lnTo>
                  <a:pt x="15610" y="36670"/>
                </a:lnTo>
                <a:lnTo>
                  <a:pt x="15660" y="36700"/>
                </a:lnTo>
                <a:lnTo>
                  <a:pt x="15730" y="36710"/>
                </a:lnTo>
                <a:lnTo>
                  <a:pt x="15870" y="36720"/>
                </a:lnTo>
                <a:lnTo>
                  <a:pt x="16130" y="36700"/>
                </a:lnTo>
                <a:lnTo>
                  <a:pt x="16260" y="36720"/>
                </a:lnTo>
                <a:lnTo>
                  <a:pt x="17180" y="36980"/>
                </a:lnTo>
                <a:lnTo>
                  <a:pt x="17880" y="37000"/>
                </a:lnTo>
                <a:lnTo>
                  <a:pt x="19530" y="36550"/>
                </a:lnTo>
                <a:lnTo>
                  <a:pt x="19590" y="36550"/>
                </a:lnTo>
                <a:lnTo>
                  <a:pt x="19650" y="36550"/>
                </a:lnTo>
                <a:lnTo>
                  <a:pt x="19710" y="36570"/>
                </a:lnTo>
                <a:lnTo>
                  <a:pt x="19760" y="36590"/>
                </a:lnTo>
                <a:lnTo>
                  <a:pt x="20170" y="36960"/>
                </a:lnTo>
                <a:lnTo>
                  <a:pt x="20220" y="37060"/>
                </a:lnTo>
                <a:lnTo>
                  <a:pt x="20240" y="37110"/>
                </a:lnTo>
                <a:lnTo>
                  <a:pt x="20300" y="37210"/>
                </a:lnTo>
                <a:lnTo>
                  <a:pt x="20340" y="37250"/>
                </a:lnTo>
                <a:lnTo>
                  <a:pt x="20380" y="37280"/>
                </a:lnTo>
                <a:lnTo>
                  <a:pt x="20530" y="37380"/>
                </a:lnTo>
                <a:lnTo>
                  <a:pt x="20560" y="37420"/>
                </a:lnTo>
                <a:lnTo>
                  <a:pt x="20590" y="37460"/>
                </a:lnTo>
                <a:lnTo>
                  <a:pt x="20620" y="37510"/>
                </a:lnTo>
                <a:lnTo>
                  <a:pt x="20680" y="37530"/>
                </a:lnTo>
                <a:lnTo>
                  <a:pt x="20760" y="37530"/>
                </a:lnTo>
                <a:lnTo>
                  <a:pt x="20900" y="37500"/>
                </a:lnTo>
                <a:lnTo>
                  <a:pt x="21000" y="37490"/>
                </a:lnTo>
                <a:lnTo>
                  <a:pt x="21090" y="37460"/>
                </a:lnTo>
                <a:lnTo>
                  <a:pt x="21170" y="37400"/>
                </a:lnTo>
                <a:lnTo>
                  <a:pt x="21410" y="37030"/>
                </a:lnTo>
                <a:lnTo>
                  <a:pt x="21710" y="36740"/>
                </a:lnTo>
                <a:lnTo>
                  <a:pt x="21760" y="36680"/>
                </a:lnTo>
                <a:lnTo>
                  <a:pt x="21870" y="36470"/>
                </a:lnTo>
                <a:lnTo>
                  <a:pt x="21910" y="36420"/>
                </a:lnTo>
                <a:lnTo>
                  <a:pt x="21950" y="36400"/>
                </a:lnTo>
                <a:lnTo>
                  <a:pt x="22020" y="36420"/>
                </a:lnTo>
                <a:lnTo>
                  <a:pt x="22070" y="36450"/>
                </a:lnTo>
                <a:lnTo>
                  <a:pt x="22100" y="36490"/>
                </a:lnTo>
                <a:lnTo>
                  <a:pt x="22130" y="36540"/>
                </a:lnTo>
                <a:lnTo>
                  <a:pt x="22150" y="36590"/>
                </a:lnTo>
                <a:lnTo>
                  <a:pt x="22170" y="36650"/>
                </a:lnTo>
                <a:lnTo>
                  <a:pt x="22180" y="36710"/>
                </a:lnTo>
                <a:lnTo>
                  <a:pt x="22190" y="36840"/>
                </a:lnTo>
                <a:lnTo>
                  <a:pt x="22190" y="36910"/>
                </a:lnTo>
                <a:lnTo>
                  <a:pt x="22180" y="36970"/>
                </a:lnTo>
                <a:lnTo>
                  <a:pt x="22160" y="37040"/>
                </a:lnTo>
                <a:lnTo>
                  <a:pt x="22030" y="37320"/>
                </a:lnTo>
                <a:lnTo>
                  <a:pt x="22020" y="37380"/>
                </a:lnTo>
                <a:lnTo>
                  <a:pt x="22020" y="37450"/>
                </a:lnTo>
                <a:lnTo>
                  <a:pt x="22020" y="37510"/>
                </a:lnTo>
                <a:lnTo>
                  <a:pt x="22070" y="37750"/>
                </a:lnTo>
                <a:lnTo>
                  <a:pt x="22080" y="37810"/>
                </a:lnTo>
                <a:lnTo>
                  <a:pt x="22080" y="38020"/>
                </a:lnTo>
                <a:lnTo>
                  <a:pt x="22090" y="38070"/>
                </a:lnTo>
                <a:lnTo>
                  <a:pt x="22120" y="38120"/>
                </a:lnTo>
                <a:lnTo>
                  <a:pt x="22160" y="38160"/>
                </a:lnTo>
                <a:lnTo>
                  <a:pt x="22210" y="38190"/>
                </a:lnTo>
                <a:lnTo>
                  <a:pt x="22270" y="38210"/>
                </a:lnTo>
                <a:lnTo>
                  <a:pt x="22330" y="38230"/>
                </a:lnTo>
                <a:lnTo>
                  <a:pt x="22460" y="38230"/>
                </a:lnTo>
                <a:lnTo>
                  <a:pt x="22770" y="38190"/>
                </a:lnTo>
                <a:lnTo>
                  <a:pt x="23050" y="38200"/>
                </a:lnTo>
                <a:lnTo>
                  <a:pt x="23120" y="38190"/>
                </a:lnTo>
                <a:lnTo>
                  <a:pt x="23200" y="38160"/>
                </a:lnTo>
                <a:lnTo>
                  <a:pt x="23260" y="38130"/>
                </a:lnTo>
                <a:lnTo>
                  <a:pt x="23300" y="38090"/>
                </a:lnTo>
                <a:lnTo>
                  <a:pt x="23420" y="37900"/>
                </a:lnTo>
                <a:lnTo>
                  <a:pt x="23490" y="37800"/>
                </a:lnTo>
                <a:lnTo>
                  <a:pt x="23540" y="37760"/>
                </a:lnTo>
                <a:lnTo>
                  <a:pt x="23580" y="37730"/>
                </a:lnTo>
                <a:lnTo>
                  <a:pt x="23630" y="37710"/>
                </a:lnTo>
                <a:lnTo>
                  <a:pt x="23690" y="37700"/>
                </a:lnTo>
                <a:lnTo>
                  <a:pt x="23750" y="37710"/>
                </a:lnTo>
                <a:lnTo>
                  <a:pt x="23810" y="37720"/>
                </a:lnTo>
                <a:lnTo>
                  <a:pt x="23860" y="37740"/>
                </a:lnTo>
                <a:lnTo>
                  <a:pt x="23910" y="37740"/>
                </a:lnTo>
                <a:lnTo>
                  <a:pt x="23930" y="37690"/>
                </a:lnTo>
                <a:lnTo>
                  <a:pt x="23940" y="36990"/>
                </a:lnTo>
                <a:lnTo>
                  <a:pt x="23920" y="36870"/>
                </a:lnTo>
                <a:lnTo>
                  <a:pt x="23900" y="36810"/>
                </a:lnTo>
                <a:lnTo>
                  <a:pt x="23880" y="36770"/>
                </a:lnTo>
                <a:lnTo>
                  <a:pt x="23840" y="36730"/>
                </a:lnTo>
                <a:lnTo>
                  <a:pt x="23790" y="36700"/>
                </a:lnTo>
                <a:lnTo>
                  <a:pt x="23740" y="36690"/>
                </a:lnTo>
                <a:lnTo>
                  <a:pt x="23680" y="36700"/>
                </a:lnTo>
                <a:lnTo>
                  <a:pt x="23640" y="36730"/>
                </a:lnTo>
                <a:lnTo>
                  <a:pt x="23610" y="36770"/>
                </a:lnTo>
                <a:lnTo>
                  <a:pt x="23570" y="36810"/>
                </a:lnTo>
                <a:lnTo>
                  <a:pt x="23490" y="36980"/>
                </a:lnTo>
                <a:lnTo>
                  <a:pt x="23460" y="37020"/>
                </a:lnTo>
                <a:lnTo>
                  <a:pt x="23420" y="37060"/>
                </a:lnTo>
                <a:lnTo>
                  <a:pt x="23370" y="37090"/>
                </a:lnTo>
                <a:lnTo>
                  <a:pt x="23320" y="37110"/>
                </a:lnTo>
                <a:lnTo>
                  <a:pt x="23250" y="37110"/>
                </a:lnTo>
                <a:lnTo>
                  <a:pt x="23190" y="37100"/>
                </a:lnTo>
                <a:lnTo>
                  <a:pt x="23130" y="37080"/>
                </a:lnTo>
                <a:lnTo>
                  <a:pt x="23090" y="37050"/>
                </a:lnTo>
                <a:lnTo>
                  <a:pt x="23050" y="37010"/>
                </a:lnTo>
                <a:lnTo>
                  <a:pt x="23030" y="36950"/>
                </a:lnTo>
                <a:lnTo>
                  <a:pt x="23030" y="36890"/>
                </a:lnTo>
                <a:lnTo>
                  <a:pt x="23040" y="36820"/>
                </a:lnTo>
                <a:lnTo>
                  <a:pt x="23070" y="36700"/>
                </a:lnTo>
                <a:lnTo>
                  <a:pt x="23340" y="36130"/>
                </a:lnTo>
                <a:lnTo>
                  <a:pt x="23410" y="36000"/>
                </a:lnTo>
                <a:lnTo>
                  <a:pt x="23490" y="35920"/>
                </a:lnTo>
                <a:lnTo>
                  <a:pt x="23660" y="35810"/>
                </a:lnTo>
                <a:lnTo>
                  <a:pt x="23950" y="35690"/>
                </a:lnTo>
                <a:lnTo>
                  <a:pt x="24040" y="35630"/>
                </a:lnTo>
                <a:lnTo>
                  <a:pt x="24120" y="35520"/>
                </a:lnTo>
                <a:lnTo>
                  <a:pt x="24460" y="34920"/>
                </a:lnTo>
                <a:lnTo>
                  <a:pt x="24610" y="34570"/>
                </a:lnTo>
                <a:lnTo>
                  <a:pt x="24650" y="34490"/>
                </a:lnTo>
                <a:lnTo>
                  <a:pt x="24690" y="34440"/>
                </a:lnTo>
                <a:lnTo>
                  <a:pt x="24940" y="34290"/>
                </a:lnTo>
                <a:lnTo>
                  <a:pt x="26110" y="34700"/>
                </a:lnTo>
                <a:lnTo>
                  <a:pt x="26600" y="35030"/>
                </a:lnTo>
                <a:lnTo>
                  <a:pt x="26720" y="35090"/>
                </a:lnTo>
                <a:lnTo>
                  <a:pt x="26820" y="35120"/>
                </a:lnTo>
                <a:lnTo>
                  <a:pt x="27610" y="35130"/>
                </a:lnTo>
                <a:lnTo>
                  <a:pt x="29860" y="34970"/>
                </a:lnTo>
                <a:lnTo>
                  <a:pt x="30120" y="35150"/>
                </a:lnTo>
                <a:lnTo>
                  <a:pt x="30130" y="35160"/>
                </a:lnTo>
                <a:lnTo>
                  <a:pt x="31030" y="35790"/>
                </a:lnTo>
                <a:lnTo>
                  <a:pt x="31260" y="35900"/>
                </a:lnTo>
                <a:lnTo>
                  <a:pt x="31880" y="36080"/>
                </a:lnTo>
                <a:lnTo>
                  <a:pt x="33030" y="36250"/>
                </a:lnTo>
                <a:lnTo>
                  <a:pt x="38860" y="36230"/>
                </a:lnTo>
                <a:lnTo>
                  <a:pt x="39400" y="36640"/>
                </a:lnTo>
                <a:lnTo>
                  <a:pt x="39560" y="36810"/>
                </a:lnTo>
                <a:lnTo>
                  <a:pt x="39770" y="371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